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handoutMasterIdLst>
    <p:handoutMasterId r:id="rId50"/>
  </p:handoutMasterIdLst>
  <p:sldIdLst>
    <p:sldId id="352" r:id="rId2"/>
    <p:sldId id="353" r:id="rId3"/>
    <p:sldId id="455" r:id="rId4"/>
    <p:sldId id="454" r:id="rId5"/>
    <p:sldId id="456" r:id="rId6"/>
    <p:sldId id="457" r:id="rId7"/>
    <p:sldId id="459" r:id="rId8"/>
    <p:sldId id="461" r:id="rId9"/>
    <p:sldId id="462" r:id="rId10"/>
    <p:sldId id="463" r:id="rId11"/>
    <p:sldId id="460" r:id="rId12"/>
    <p:sldId id="436" r:id="rId13"/>
    <p:sldId id="432" r:id="rId14"/>
    <p:sldId id="458" r:id="rId15"/>
    <p:sldId id="464" r:id="rId16"/>
    <p:sldId id="465" r:id="rId17"/>
    <p:sldId id="466" r:id="rId18"/>
    <p:sldId id="445" r:id="rId19"/>
    <p:sldId id="446" r:id="rId20"/>
    <p:sldId id="478" r:id="rId21"/>
    <p:sldId id="472" r:id="rId22"/>
    <p:sldId id="479" r:id="rId23"/>
    <p:sldId id="480" r:id="rId24"/>
    <p:sldId id="453" r:id="rId25"/>
    <p:sldId id="470" r:id="rId26"/>
    <p:sldId id="471" r:id="rId27"/>
    <p:sldId id="425" r:id="rId28"/>
    <p:sldId id="467" r:id="rId29"/>
    <p:sldId id="468" r:id="rId30"/>
    <p:sldId id="422" r:id="rId31"/>
    <p:sldId id="395" r:id="rId32"/>
    <p:sldId id="396" r:id="rId33"/>
    <p:sldId id="481" r:id="rId34"/>
    <p:sldId id="409" r:id="rId35"/>
    <p:sldId id="397" r:id="rId36"/>
    <p:sldId id="408" r:id="rId37"/>
    <p:sldId id="391" r:id="rId38"/>
    <p:sldId id="399" r:id="rId39"/>
    <p:sldId id="402" r:id="rId40"/>
    <p:sldId id="400" r:id="rId41"/>
    <p:sldId id="404" r:id="rId42"/>
    <p:sldId id="403" r:id="rId43"/>
    <p:sldId id="401" r:id="rId44"/>
    <p:sldId id="407" r:id="rId45"/>
    <p:sldId id="406" r:id="rId46"/>
    <p:sldId id="389" r:id="rId47"/>
    <p:sldId id="411" r:id="rId4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0:38:27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21194 4148 512,'-19'0'0,"-2"60"0,2 19 0,19 40 0,-20 20 0,20 0 0,0-20 0,20-39 0,-1-41 0,2-19 0,-2-40 0,21-39 0,0-21 0,-1-39 0,-19-19 0,0 18 0,0 61 0,-1 79 0,-19 79 0,0 60 0,0 39 0,0-19 0,21-20 0,18-79 0,1-42 0,19-76 0,21-23 0,-21-58 0,-19-20 0,19 0 0,-18 1 0,-22 58 0,20 41 0,2 78 0,-2 41 0,1-1 0,-20-20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04:41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9923 5200 512,'-20'0'0,"0"-20"0,0 1 0,0-1 0,1 0 0,-22 20 0,2-20 0,-1 20 0,-19 20 0,19 0 0,-20 39 0,1 20 0,0 41 0,39 18 0,0 1 0,40-39 0,19-41 0,41-39 0,-1-40 0,-19-20 0,0-59 0,-2 0 0,-17-40 0,-41-20 0,0 1 0,0-1 0,0 40 0,-20 20 0,20 79 0,-21 40 0,2 39 0,-1 60 0,1 20 0,19 21 0,19-2 0,20-20 0,21-18 0,20-41 0,-21-39 0,21-21 0,-21-59 0</inkml:trace>
  <inkml:trace contextRef="#ctx0" brushRef="#br0" timeOffset="241.0241">10161 5241 512,'0'19'0,"-20"20"0,20 21 0,0 0 0,0 20 0,0-2 0,20-38 0,-1 19 0,-19-18 0,0-22 0,20-19 0,-20-40 0,0-39 0</inkml:trace>
  <inkml:trace contextRef="#ctx0" brushRef="#br0" timeOffset="408.0408">10221 4764 512,'0'0'0,"-21"39"0,1 1 0,1 0 0,38-20 0,-19-1 0,41-19 0,-22 20 0,21-20 0</inkml:trace>
  <inkml:trace contextRef="#ctx0" brushRef="#br0" timeOffset="792.0792">10399 5161 512,'-20'0'0,"0"0"0,0 19 0,1-19 0,19 20 0,0 21 0,19-3 0,21 42 0,0-1 0,-21 1 0,21-1 0,0-19 0,-20-41 0,0-38 0,-1-21 0,-19-40 0,41-19 0,-41-40 0,39 20 0,-20 20 0,2 39 0,-21 60 0,0 20 0,0 40 0,0-20 0</inkml:trace>
  <inkml:trace contextRef="#ctx0" brushRef="#br0" timeOffset="1368.1368">11014 5200 512,'0'0'0,"0"20"0,0 1 0,-20 37 0,20 22 0,0-1 0,0 20 0,0-39 0,0-1 0,0-39 0,20-20 0,-20-39 0,0-41 0,0-19 0,0-20 0</inkml:trace>
  <inkml:trace contextRef="#ctx0" brushRef="#br0" timeOffset="1531.1531">10974 5021 512,'-19'0'0,"19"0"0,0 0 0,0 0 0,19-19 0,1-1 0,20-20 0,-20 20 0,40 20 0</inkml:trace>
  <inkml:trace contextRef="#ctx0" brushRef="#br0" timeOffset="1960.196">11610 5121 512,'0'0'0,"-41"0"0,2 0 0,20 20 0,-22 0 0,2-1 0,19 21 0,40 0 0,0-21 0,-1 21 0,22-40 0,17 40 0,2-20 0,0 0 0,-1 19 0,-19 1 0,-40 19 0,-20 1 0,-39 0 0,-21-21 0,1 1 0,-1-40 0,21 0 0,39-40 0,40 1 0,0-41 0,39 21 0</inkml:trace>
  <inkml:trace contextRef="#ctx0" brushRef="#br0" timeOffset="2304.2304">11947 5279 512,'0'20'0,"-20"0"0,0 20 0,40 20 0,-20-21 0,39 2 0,-19 17 0,20-38 0,0 0 0,-20-40 0,19 0 0,-39-19 0,20-21 0,-20 1 0,-20-1 0,-19 0 0,-1 1 0,1 59 0,-2 0 0,2 21 0,19 17 0,20 2 0,20-20 0</inkml:trace>
  <inkml:trace contextRef="#ctx0" brushRef="#br0" timeOffset="2712.2712">12284 5180 512,'0'0'0,"20"0"0,-20 0 0,20 0 0,19 20 0,-39 21 0,20-3 0,0 22 0,-20 0 0,0-1 0,0 1 0,0-21 0,0-39 0,20 0 0,0-20 0,20-39 0,-20 0 0,39-21 0,-19 20 0,-1 1 0,1 39 0,-20 20 0,0 0 0,0 20 0,-20-20 0,0 21 0,0-21 0</inkml:trace>
  <inkml:trace contextRef="#ctx0" brushRef="#br0" timeOffset="5024.5024">13237 5041 512,'0'0'0,"19"0"0,-19 20 0,40-40 0,-20 20 0,19-20 0,2 1 0,18-1 0,-19 20 0,-1-20 0,1 20 0,-20 0 0,-20 0 0,0 20 0,-20 0 0</inkml:trace>
  <inkml:trace contextRef="#ctx0" brushRef="#br0" timeOffset="5209.5209">13396 5299 512,'0'-20'0,"39"1"0,1 0 0,19-2 0,-19 1 0,0 0 0,-1 20 0,-19 0 0,0-19 0</inkml:trace>
  <inkml:trace contextRef="#ctx0" brushRef="#br0" timeOffset="5696.5696">14388 4764 512,'0'0'0,"0"0"0,0 19 0,-20 21 0,0 0 0,-20 19 0,-20 1 0,1-1 0,19 1 0,21-20 0,38-1 0,21-19 0,40 0 0,39-20 0,20-20 0,-1 0 0,-18-19 0,-2-1 0,-38 0 0,-21-19 0,-19-1 0</inkml:trace>
  <inkml:trace contextRef="#ctx0" brushRef="#br0" timeOffset="6008.6008">14745 4426 512,'-20'0'0,"20"40"0,-20 20 0,1 59 0,19 39 0,-41 41 0,22 19 0,-1 0 0,0-19 0,20-41 0,-20-38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05:58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15439 4049 512,'-19'0'0,"19"-19"0,-20-1 0,0 20 0,-20-20 0,20 0 0,-19 20 0,-1-20 0,-19 0 0,-1 0 0,0 1 0,-19-1 0,-20-1 0,19 21 0,-19-39 0,39 19 0,-19-19 0,-20-1 0,0 0 0,-21 1 0,2-2 0,-2-18 0,-38 20 0,-1-1 0,0 20 0,-20-20 0,21 1 0,-40-1 0,39-20 0,-20 21 0,-20-21 0,1 1 0,0-1 0,-1 21 0,1-21 0,-20 20 0,-1 0 0,1 2 0,20-3 0,-41 21 0,21-19 0,0 19 0,-20 20 0,0-40 0,0 20 0,-20 20 0,20-20 0,-20 0 0,-1 20 0,21 0 0,-20 0 0,20 0 0,0 0 0,20 0 0,-20 0 0,19 20 0,21-20 0,-20 0 0,20 0 0,-1 20 0,20-20 0,-19 0 0,-1 20 0,1-20 0,-1 20 0,1 0 0,20 0 0,-2 0 0,-18 19 0,0-19 0,-1 20 0,1 19 0,-1 1 0,1-20 0,-1 19 0,21 20 0,-20-19 0,19 19 0,-19-20 0,39 21 0,-20 19 0,40-20 0,0-19 0,20 20 0,0-1 0,60 1 0,-1-1 0,0-19 0,41 19 0,-1 0 0,0-19 0,40 39 0,-20-20 0,39 1 0,2-1 0,38 0 0,0 1 0,1-21 0,19 1 0,19-1 0,-18 1 0,19-1 0,20-19 0,20 0 0,0-20 0,19 0 0,20-1 0,21-19 0,-21 20 0,1 0 0,-1 20 0,1-21 0,-1 1 0,1 20 0,-1-20 0,1 20 0,-21-40 0,40 20 0,-19-1 0,19 1 0,0-20 0,1 0 0,19 0 0,-20 20 0,20-20 0,-20 21 0,1-21 0,-1 0 0,0 19 0,1-19 0,-21 19 0,20-19 0,1 20 0,-1-20 0,0 20 0,1-20 0,-1 20 0,0 0 0,0-20 0,1 20 0,-1-20 0,0 20 0,1-20 0,-2 19 0,2 1 0,0 1 0,19-21 0,0 19 0,0-19 0,0 0 0,0 19 0,0-19 0,0 0 0,-19 0 0,19 0 0,0 0 0,-20 0 0,20-19 0,0 19 0,-19-19 0,-21-2 0,1 1 0,-1 1 0,-19-1 0,-1-20 0,-39 0 0,0 1 0,-20-21 0,0 1 0,-20-1 0,1-19 0,-1 19 0,-40-39 0,1 19 0,-1-19 0,-19 0 0,-20 0 0,-20-20 0,-20 0 0,-20 20 0,-19-20 0,-40-1 0,-41 2 0,-38-2 0,-40 21 0,-60-20 0,-40 40 0,-38-1 0,-41 21 0</inkml:trace>
  <inkml:trace contextRef="#ctx0" brushRef="#br0" timeOffset="4231.4231">7184 6113 512,'-20'0'0,"20"0"0,0 0 0,0 0 0,20 0 0,0 0 0,20 0 0,-1 0 0,21 20 0,-20 0 0,19 0 0,20-1 0,1 1 0,-1 20 0,0-21 0,21-19 0,19 0 0,20 0 0,0 0 0,19 0 0,1 0 0,0-19 0,20 19 0,-1 0 0,20 0 0,-19-20 0,20 20 0,-1 0 0,1 0 0,-1-20 0,20 20 0,-20 0 0,21 0 0,-21-20 0,21 20 0,-20 0 0,18 0 0,-18 0 0,19 0 0,-19 0 0,19-19 0,-20 19 0,21-20 0,-21 20 0,21 0 0,-21 0 0,1-20 0,18 20 0,-18 0 0,19-20 0,-19 20 0,-21-20 0,21 20 0,-20-20 0,-1 20 0,0 0 0,-19 0 0,20 0 0,-21 0 0,1 0 0,-20 0 0,1-19 0,-2 19 0,-19 0 0,0 0 0,1 0 0,-41 0 0,0 0 0,-19 0 0,-21 0 0,1 0 0,0 19 0,-21-19 0,1 0 0,1-19 0</inkml:trace>
  <inkml:trace contextRef="#ctx0" brushRef="#br0" timeOffset="4944.4944">17900 4863 512,'0'20'0,"0"-20"0,0 20 0,20 19 0,-20 21 0,20 19 0,0 1 0,-20 38 0,19 2 0,1 18 0,0 1 0,-40 40 0,20 0 0,-20-21 0,20 21 0,-19-40 0,19-20 0,19-39 0,-19-21 0,0-19 0,20-40 0,-20-20 0,20-21 0,-20-37 0,-20-2 0,0 1 0,1-20 0</inkml:trace>
  <inkml:trace contextRef="#ctx0" brushRef="#br0" timeOffset="6088.6088">17801 4724 512,'19'0'0,"2"-20"0,38 20 0,20-20 0,1 0 0,39 1 0,19-1 0,2 20 0,18-20 0,1 0 0,20 0 0,-1 0 0,1 1 0,19-21 0,-19 20 0,20 0 0,-1-20 0,1 21 0,-1-1 0,-20 0 0,21-1 0,-20 2 0,-1 19 0,-19-20 0,0 1 0,-40 19 0,0-20 0,-40 0 0,1 0 0,-41 20 0,21-20 0,-41 20 0,2 20 0,-21-20 0,0 40 0,-21-1 0,2 21 0,19 19 0,-20 21 0,0 19 0,20-20 0,0 20 0,20 0 0,0 0 0,20 0 0,19 0 0,-19 0 0,19-20 0,21 20 0,-21-19 0,20 19 0,1-20 0,-1 20 0,0-20 0,-19-19 0,0-1 0,-40 1 0,-1-21 0,1-19 0,0-1 0,-40 1 0,0 0 0,1 0 0,-41-21 0,0 0 0,-39-19 0,0 0 0,-20 21 0,0-21 0,-20 0 0,0 0 0,-40 0 0,1 0 0,-20 20 0,-1-20 0,-19 20 0,-20-1 0,0 1 0,19 0 0,0 0 0,2 0 0,-2 0 0,1 19 0,20-19 0,-1-1 0,1 2 0,19 19 0,1-21 0,19 1 0,20 0 0,0 0 0,40 0 0,0 0 0,39-20 0,20-20 0</inkml:trace>
  <inkml:trace contextRef="#ctx0" brushRef="#br0" timeOffset="7111.7111">17801 3136 512,'-20'0'0,"20"-20"0,-20 1 0,0-2 0,0-18 0,20 19 0,0 1 0,20-1 0,0 0 0,39 20 0,21-20 0,-1 0 0,21 20 0,-21 0 0,0 0 0,-39 20 0,20 20 0,-40-1 0,-20 20 0,0-19 0,-20 20 0,-20-20 0,1 19 0,-2-19 0,-18-21 0,39 22 0,0-22 0,20 1 0,0-20 0,20 0 0,20 0 0,40 0 0,-1 0 0,0 0 0,-20 0 0,1 20 0,-20 0 0,-20 20 0,-1-1 0,-38 20 0,-41-18 0,-19-2 0,-1 1 0,-38-20 0,18 0 0,1-20 0,19-20 0,21 0 0,19 0 0,21-39 0,19-1 0</inkml:trace>
  <inkml:trace contextRef="#ctx0" brushRef="#br0" timeOffset="7415.7415">18773 3017 512,'0'-19'0,"0"19"0,0 0 0,40 19 0,-20 1 0,39 19 0,21 21 0,-1 20 0,21 0 0,-21-1 0,20-20 0,-20 1 0,-19-21 0,19 1 0,-20-40 0,1-19 0,-20-22 0</inkml:trace>
  <inkml:trace contextRef="#ctx0" brushRef="#br0" timeOffset="7664.7664">19488 2978 512,'0'0'0,"-40"20"0,0-1 0,-19 40 0,-1 1 0,-20 40 0,1-2 0,0 2 0,20-21 0,39-38 0,20-3 0,20-38 0,39-38 0</inkml:trace>
  <inkml:trace contextRef="#ctx0" brushRef="#br0" timeOffset="7928.7928">19785 2799 512,'20'-40'0,"0"1"0,20-21 0,39 20 0,0-18 0,41 37 0,-2-19 0,-18 21 0,19 19 0,-40-20 0,1 0 0</inkml:trace>
  <inkml:trace contextRef="#ctx0" brushRef="#br0" timeOffset="8296.8296">19825 2839 512,'-20'0'0,"0"19"0,0 1 0,20-20 0,40 20 0,0 20 0,39-20 0,20 0 0,1 19 0,-21 20 0,1-19 0,-1 20 0,0 0 0,-39 0 0,20-22 0,-60 3 0,0-22 0,-20-19 0,-60 20 0,-19 0 0,-20-20 0,-1 20 0,21-20 0,20 0 0,59-40 0</inkml:trace>
  <inkml:trace contextRef="#ctx0" brushRef="#br0" timeOffset="8624.8624">21234 2759 512,'-40'20'0,"-39"40"0,0-1 0,19 21 0,21 18 0,18-18 0,21-20 0,60 20 0,0-42 0,39 3 0,20-61 0</inkml:trace>
  <inkml:trace contextRef="#ctx0" brushRef="#br0" timeOffset="9383.9383">21809 2779 512,'-20'20'0,"1"1"0,-21 17 0,-19 2 0,19 40 0,-20-21 0,40 20 0,1-39 0,19 0 0,19-20 0,1-20 0,40-20 0,-20-20 0,19-40 0,0 2 0,-18-22 0,-22 41 0,-19 19 0,0 40 0,-19 21 0,-22 57 0,2 22 0,19-1 0,0 0 0,20-20 0,0-39 0,40 0 0,19-61 0,1-38 0,0 0 0,-1-21 0,-19-19 0,0 20 0,-21-1 0,1 60 0,-20 1 0,0 38 0,-20 21 0,1 60 0,19-22 0,0 22 0,0-21 0,0 0 0,19-38 0,1-2 0,-20-19 0,20-20 0,-20-40 0,20-39 0,0 0 0,-1-41 0,1 2 0,0 18 0,-20 22 0,0 37 0,20 21 0,19 20 0,2 20 0,-2 0 0,21 20 0,-21-40 0</inkml:trace>
  <inkml:trace contextRef="#ctx0" brushRef="#br0" timeOffset="9887.9887">22742 2640 512,'0'20'0,"-19"-20"0,19 40 0,-21 19 0,1 2 0,1 37 0,-1-18 0,20-2 0,20-18 0,-1-20 0,22-40 0,-2-20 0,21-39 0,-21-21 0,21-19 0,-20-40 0,-1 0 0,1-19 0,-20 18 0,-1 41 0,-19 20 0,0 20 0,-19 59 0,-41 19 0,0 41 0,21 19 0,-1 40 0,20 20 0,20 20 0,20-19 0,20-2 0,-1-20 0,21-38 0,-40-20 0,20-60 0,-1-60 0,-19-79 0</inkml:trace>
  <inkml:trace contextRef="#ctx0" brushRef="#br0" timeOffset="10281.028">23516 2442 512,'0'0'0,"0"0"0,0-20 0,-20 20 0,0 40 0,-20-1 0,1 1 0,19 39 0,0-19 0,40 0 0,20-1 0,0-19 0,-1-1 0,1 1 0,-1-20 0,2 0 0,-41 0 0,0-40 0,-60 20 0,0 0 0,-19 0 0,-1 59 0,21-19 0,19 19 0,40-59 0</inkml:trace>
  <inkml:trace contextRef="#ctx0" brushRef="#br0" timeOffset="11017.1016">18198 4089 512,'19'-21'0,"1"2"0,40 0 0,19-1 0,41 0 0,-2 0 0,22-20 0,58 20 0,1-19 0,39-1 0,39 0 0,1-19 0,39 19 0,21 0 0,0-20 0,18 22 0,2-3 0,-1 22 0,0-21 0,1 40 0,-41 0 0,-39 0 0,-21 0 0,-98 0 0,-39-20 0,-61 0 0,-79-19 0</inkml:trace>
  <inkml:trace contextRef="#ctx0" brushRef="#br0" timeOffset="47073.7069">6787 9130 512,'0'0'0,"20"0"0,0 19 0,19-19 0,1 19 0,20-19 0,20 0 0,-1 0 0,0 21 0,20-21 0,-19 0 0,19 20 0,0 0 0,0-20 0,1 0 0,38 0 0,1 0 0,0 0 0,20-20 0,0 20 0,0-20 0,0-1 0,-1 21 0,-19-19 0,0 0 0,0-1 0,-1-20 0,21 20 0,-39 0 0,18-19 0,-19-2 0,-20 2 0,1 0 0,-21-21 0,0 20 0,1-19 0,-40 19 0,20-20 0,-21 1 0,1 19 0,-1-19 0,-39 0 0,20-1 0,-40-20 0,1 21 0,-1-21 0,-40 1 0,0 19 0,1 2 0,-40-3 0,0 22 0,-21-1 0,1-20 0,-20 21 0,1-1 0,-21 20 0,0-19 0,1 19 0,-1 0 0,-20 0 0,0 0 0,1 20 0,-20-20 0,19 0 0,0 20 0,0-20 0,21 20 0,-21 0 0,20 0 0,1 20 0,-1 0 0,0 20 0,0 0 0,20 19 0</inkml:trace>
  <inkml:trace contextRef="#ctx0" brushRef="#br0" timeOffset="47201.7197">6391 7760 512,'-100'99'0,"1"0"0,39 1 0,1-1 0,19 0 0,40 0 0,0 1 0,40-1 0,19-20 0,20 21 0,1-21 0</inkml:trace>
  <inkml:trace contextRef="#ctx0" brushRef="#br0" timeOffset="47385.7381">6509 8950 512,'140'80'0,"-2"0"0,1 19 0,20-20 0,19-19 0,1 18 0,0-37 0,-20-2 0,19 1 0,1-20 0,-1 0 0,1-20 0,-21-20 0,1 20 0,-39 0 0,-2-20 0</inkml:trace>
  <inkml:trace contextRef="#ctx0" brushRef="#br0" timeOffset="64204.4198">19349 9447 512,'0'0'0,"0"0"0,0 0 0,0 0 0</inkml:trace>
  <inkml:trace contextRef="#ctx0" brushRef="#br0" timeOffset="64722.4716">19389 9467 512,'39'0'0,"1"0"0,39 0 0,21 0 0,-1 20 0,0-20 0,20 0 0,-20 0 0,0 19 0,0-19 0,-19 20 0,-1-20 0,-19 20 0,-20-20 0,-20 20 0,19-20 0,-39 20 0,0 0 0,0 19 0,0 21 0,-20-20 0,1 19 0,19 1 0,0 19 0,0 0 0,0 1 0,19-1 0,1 1 0,20 0 0,-20-2 0,-1 2 0,21-21 0,-20 1 0,0-21 0,0 1 0,0-20 0,-1 20 0,1-21 0,0 1 0,0 20 0,0-40 0,-20 19 0,19-19 0,-19 0 0,-19 0 0,-41 0 0,-39 0 0,-79 0 0,-21-19 0</inkml:trace>
  <inkml:trace contextRef="#ctx0" brushRef="#br0" timeOffset="82115.2107">5418 10479 512,'0'0'0,"-20"0"0,0 0 0,1 20 0,-1-20 0,-1 20 0,42-1 0,-1-19 0,19 0 0,21 0 0,19-19 0,20 19 0,21 0 0,-2 0 0,41 0 0,-20 0 0,0 0 0,-40 0 0,-19-20 0</inkml:trace>
  <inkml:trace contextRef="#ctx0" brushRef="#br0" timeOffset="83220.3212">10101 10578 512,'0'-20'0,"-20"20"0,1-20 0,-1 20 0,0-19 0,0 19 0,0 0 0,0 0 0,0 0 0,20 0 0,20 0 0,20 0 0,20 0 0,39 0 0,20 0 0,20 0 0,19 0 0,41 19 0,19-38 0,1 19 0,38-20 0,1 0 0,-20-20 0,1 20 0,-21 0 0,-39 20 0,-21 0 0,-39 20 0,-39-20 0,-21 20 0,-39 0 0,-40 0 0,-19-20 0</inkml:trace>
  <inkml:trace contextRef="#ctx0" brushRef="#br0" timeOffset="84907.4899">17067 10637 512,'0'0'0,"0"-19"0,0 0 0,0 19 0,19-21 0,41 21 0,0-20 0,58 20 0,2 0 0,58 0 0,20 0 0,41 0 0,18 0 0,-18 20 0,-1-20 0,-39 21 0,-81-21 0,-77 0 0,-101-41 0</inkml:trace>
  <inkml:trace contextRef="#ctx0" brushRef="#br0" timeOffset="105580.557">16372 10855 512,'0'-19'0,"0"19"0,0-19 0,0 19 0,-20-21 0,20 1 0,-20 1 0,1-1 0,19 0 0,-40 0 0,20 0 0,0 20 0,0-20 0,-19 0 0,19 1 0,-20 0 0,-19-2 0,19 21 0,-20-20 0,1 0 0,-1 20 0,-19-19 0,0-1 0,19 0 0,-20 0 0,-19 0 0,0 0 0,0 20 0,-20-20 0,-20 20 0,0 0 0,0-20 0,0 20 0,0-19 0,-19 19 0,19 0 0,-20-19 0,20 19 0,-20 0 0,20-21 0,1 21 0,-21-20 0,20 20 0,-20 0 0,0 0 0,0 0 0,21 20 0,-1 1 0,-20-2 0,20 0 0,-20-19 0,0 0 0,0 0 0,1-19 0,-21 19 0,20 0 0,1 0 0,-21 0 0,1 0 0,-1 0 0,0 0 0,-19 0 0,0 0 0,19 0 0,-19 0 0,-1-19 0,1-2 0,0 1 0,18 20 0,-18 0 0,20-20 0,-1 20 0,0-19 0,1 19 0,-1 0 0,20-20 0,-39 0 0,40 20 0,-22-40 0,22 40 0,-21-20 0,1 0 0,-1 20 0,20 0 0,-19 0 0,19-20 0,-19 1 0,39-1 0,-20 0 0,0 0 0,20 0 0,0 1 0,-19-1 0,19 20 0,-1 0 0,1 0 0,21 20 0,-22-20 0,2 19 0,19 1 0,-21 0 0,22 0 0,-2-20 0,2 20 0,-2-20 0,21 0 0,-20 19 0,40 1 0,-20 0 0,20 0 0,-1 0 0,1 20 0,-1-1 0,21 1 0,-1 0 0,1-1 0,-1 1 0,20 0 0,1 19 0,-1 2 0,0-3 0,21 2 0,-21-1 0,20-18 0,0 18 0,0 0 0,0 1 0,1-1 0,19 21 0,-20-41 0,20 21 0,0-1 0,0 1 0,0 0 0,0-1 0,0-19 0,0 0 0,20-2 0,-20 3 0,0-2 0,39 1 0,-19 0 0,20-20 0,-21 20 0,21-21 0,0 0 0,0 2 0,19 19 0,0-21 0,1-19 0,0 20 0,-1 0 0,20-20 0,-19 0 0,19 20 0,1-40 0,-1 20 0,20 0 0,1-20 0,-1 0 0,0 20 0,-19-19 0,19-1 0,-20 0 0,20-1 0,1 21 0,-21-19 0,20 0 0,0 19 0,0 0 0,1 0 0,-1 0 0,0-20 0,20 20 0,-19 0 0,19-20 0,0 20 0,0-20 0,0 20 0,0-20 0,0 20 0,0 0 0,0 20 0,0-20 0,0 20 0,20 0 0,-20 0 0,0-20 0,0 0 0,1 0 0,-2 0 0,2 0 0,18-20 0,-18 20 0,-2-20 0,2 20 0,19 0 0,-20-20 0,0 20 0,19-20 0,-18 20 0,18-20 0,-18 20 0,19-20 0,-1 0 0,1 20 0,-20 0 0,20-19 0,0-1 0,-20 20 0,20-20 0,0 20 0,0-21 0,20 2 0,-20 19 0,0-19 0,0-1 0,19 0 0,-19 20 0,0-20 0,20 20 0,-20 0 0,-1 0 0,2 0 0,-1 20 0,-1-20 0,1 20 0,-19-20 0,-2 20 0,2-1 0,-1 0 0,0 2 0,-20-21 0,20 20 0,-20 0 0,20-1 0,-20-19 0,21 20 0,-1-20 0,-20 0 0,0 20 0,20 0 0,-20-20 0,0 20 0,21-20 0,-21 0 0,0 0 0,0 0 0,20 0 0,-20 20 0,1-20 0,19 0 0,0 0 0,-20 0 0,20 20 0,-20-20 0,21 20 0,-21-20 0,20 19 0,-20-19 0,0 19 0,20-19 0,-19 0 0,-1 21 0,0-21 0,0 0 0,0 20 0,1-20 0,19-20 0,-20 20 0,-20 0 0,0-21 0,1 21 0,-1-19 0,1 0 0,-21-1 0,21 0 0,-20 20 0,-1-20 0,-19-20 0,19 0 0,-19 1 0,-21-2 0,21-17 0,-20 18 0,0-20 0,-20 21 0,20-21 0,0 1 0,-20-1 0,0 1 0,-20 18 0,0-38 0,20 20 0,-40-21 0,21 21 0,-21-40 0,20 19 0,-20 1 0,1 20 0,-41 19 0,1 0 0,-40 40 0,0 0 0,-21-40 0</inkml:trace>
  <inkml:trace contextRef="#ctx0" brushRef="#br0" timeOffset="159542.9527">2540 15083 512,'0'-20'0,"-19"0"0,-1 0 0,20-20 0,0 21 0,20-21 0,-1 20 0,-19 0 0,20 20 0,1 0 0,18 20 0,1 0 0,19 0 0,1 0 0,39-1 0,-20-38 0,0 19 0,21-20 0,19 0 0,-20 0 0,0 20 0,1 20 0,-1 0 0,0 19 0,0 1 0,21-20 0,-21 0 0,19-20 0,2 20 0,-2-20 0,2-20 0,-1 0 0,0 0 0,20 20 0,-20-20 0,0 20 0,0-20 0,0 20 0,0 0 0,20-19 0,0 19 0,0-20 0,0 0 0,20 0 0,-21 0 0,21 0 0,0 20 0,0 0 0,-40 0 0,40 0 0,-21 0 0,21 0 0,0 0 0,0 0 0,-1 0 0,1 0 0,20 0 0,-21 0 0,1-19 0,20 19 0,-21 0 0,1 0 0,20 0 0,-20 19 0,20 1 0,-1-20 0,1 0 0,-1 0 0,1 0 0,0 0 0,-1 0 0,-19 0 0,0 0 0,0 0 0,-21 0 0,-19 0 0,0 0 0,1 20 0,-41 0 0,0-20 0,-39-20 0</inkml:trace>
  <inkml:trace contextRef="#ctx0" brushRef="#br0" timeOffset="167294.7278">5260 16055 512,'0'0'0,"0"0"0,19 0 0,-19 0 0,20 0 0,20 20 0,-20-20 0,19 0 0,40-20 0,1 20 0,19-20 0,1 20 0,38 0 0,1 0 0,0 0 0,40 0 0,-21 0 0,1 0 0,0 0 0,-20 0 0,-1-40 0,-78 0 0,-20-19 0</inkml:trace>
  <inkml:trace contextRef="#ctx0" brushRef="#br0" timeOffset="168854.8838">4863 15301 512,'0'-20'0,"-21"20"0,1-20 0,1-20 0,-1 21 0,0-1 0,0 0 0,-19-20 0,-1 40 0,0-19 0,-19-1 0,-1-20 0,21 20 0,-41-39 0,20 19 0,-19-20 0,0 1 0,-20 19 0,0 1 0,-1 19 0,-19 20 0,0-20 0,-20 40 0,20 0 0,-20 19 0,0 21 0,20-1 0,0 21 0,20-21 0,0 40 0,20 0 0,19 21 0,0-1 0,40 20 0,1-1 0,38 1 0,21-20 0,19 20 0,21-39 0,19 19 0,20-40 0,20 1 0,0-21 0,20-19 0,19-20 0,21 0 0,-1-20 0,1-20 0,-1-40 0,1 1 0,-21-21 0,1-19 0,-20-21 0,-41 2 0,-18-1 0,-41-20 0,-19 1 0,-20-2 0,-20 1 0,-39 0 0,-2 20 0,-18 0 0,-40 20 0,0 19 0,-21 1 0,-18 39 0,-21 21 0,-40 19 0</inkml:trace>
  <inkml:trace contextRef="#ctx0" brushRef="#br0" timeOffset="168940.8924">3910 14845 512,'-238'99'0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09:11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2600 5458 512,'-19'0'0,"-2"0"0,1 20 0,-19-20 0,-1 21 0,20-21 0,1 19 0,19-19 0,0 19 0,39-19 0,1 20 0,40-20 0,19 20 0,59-20 0,40-20 0,21 20 0,19 0 0,40-20 0,-20 1 0,0 0 0,-20-2 0,-59 21 0,-41 0 0,-38 0 0,-41 0 0,-19 21 0,-20-2 0</inkml:trace>
  <inkml:trace contextRef="#ctx0" brushRef="#br0" timeOffset="1080.108">3513 10141 512,'0'0'0,"0"0"0,0 0 0,0 0 0,19 0 0,-19 0 0,21 0 0,-1 0 0,39 0 0,0 0 0,41 0 0,38 0 0,21-20 0,20 20 0,20 0 0,19 0 0,20 0 0,0 0 0,-20 0 0,-19-19 0,-20 19 0,-41-20 0,-19 0 0,-59 0 0,-21 20 0,-19 20 0,-40 0 0</inkml:trace>
  <inkml:trace contextRef="#ctx0" brushRef="#br0" timeOffset="8336.8336">5398 7423 512,'0'0'0,"0"0"0,0 0 0,20 0 0,0 0 0,0 0 0,20 0 0,-1 19 0,21-19 0,-1 0 0,41 20 0,-21-20 0,20 0 0,-20 0 0,20 0 0,21 0 0,-21 20 0,20-20 0,20 0 0,0 0 0,20 20 0,-21-20 0,21 0 0,0 0 0,-1 0 0,1-20 0,-20 20 0,1 0 0,18 0 0,-19 20 0,-20-20 0,0 20 0,-20 0 0,-20 0 0,1-20 0,-21-20 0,-18-20 0</inkml:trace>
  <inkml:trace contextRef="#ctx0" brushRef="#br0" timeOffset="10368.0367">10042 6867 512,'0'0'0,"0"0"0,20 20 0,-1 20 0,1-20 0,0 19 0,20 1 0,-21 0 0,1-21 0,1-19 0,-21 0 0,0 0 0,0 0 0,-21-19 0,1-1 0,-19 20 0,19-20 0,0 20 0,20-21 0,20 2 0,0 19 0,39-39 0,1 19 0,0 0 0,39 0 0,-20 0 0,-19 0 0</inkml:trace>
  <inkml:trace contextRef="#ctx0" brushRef="#br0" timeOffset="10712.0711">11034 6768 512,'0'20'0,"-20"0"0,0-1 0,-19 21 0,-1 0 0,20 19 0,0-20 0,40 2 0,0-21 0,0-20 0,39 0 0,-19-40 0,19 19 0,-19-18 0,-20 0 0,-20-1 0,-20 20 0,1 0 0,-2 0 0,1 1 0,1 19 0,19-20 0,19-21 0</inkml:trace>
  <inkml:trace contextRef="#ctx0" brushRef="#br0" timeOffset="11065.1064">11649 6550 512,'0'0'0,"0"0"0,0 19 0,0 1 0,-20 40 0,20 19 0,-19 20 0,-1 21 0,-1-1 0,2-20 0,19-20 0,0-39 0,0-20 0,19-20 0,2-20 0,-1-40 0,-20-19 0</inkml:trace>
  <inkml:trace contextRef="#ctx0" brushRef="#br0" timeOffset="11448.1447">11768 6986 512,'0'0'0,"20"0"0,0 0 0,20-20 0,19 20 0,0 0 0,1 0 0,0 0 0,-21-19 0,21-1 0,-40 0 0,-20 0 0,0 20 0,-40-20 0,0 40 0,-39 20 0,19 19 0,21 21 0,19-1 0,79 0 0,21-19 0,39-60 0,0-20 0,-20-59 0,-19-40 0</inkml:trace>
  <inkml:trace contextRef="#ctx0" brushRef="#br0" timeOffset="20872.087">7244 10141 512,'0'-20'0,"19"20"0,1 0 0,0 0 0,0 0 0,20 0 0,-1 20 0,1-20 0,0 20 0,20-20 0,19 20 0,0-20 0,20 0 0,0 0 0,21 0 0,18 0 0,1 0 0,20 0 0,20-20 0,-1 20 0,1 0 0,0 0 0,39 0 0,0-20 0,1 20 0,-1 0 0,20 0 0,-20-20 0,1 20 0,-1 0 0,0-19 0,0 19 0,-20-20 0,-19 20 0,20 0 0,-40 0 0,-20 0 0,-21 0 0,-19 0 0</inkml:trace>
  <inkml:trace contextRef="#ctx0" brushRef="#br0" timeOffset="22209.2207">4247 11034 512,'0'0'0,"-20"0"0,20 0 0,-19 0 0,19 0 0,19 20 0,1-20 0,0 0 0,0 21 0,39-21 0,1-21 0,19 21 0,20 0 0,1-20 0,19 20 0,0 0 0,20-19 0,-20 19 0,40-20 0,-21-20 0,21 0 0,0 1 0,-20 18 0,-40 2 0,-20 19 0,-19 0 0,-21 40 0,-39-1 0,-19 1 0</inkml:trace>
  <inkml:trace contextRef="#ctx0" brushRef="#br0" timeOffset="22849.2847">4009 12105 512,'0'0'0,"20"0"0,0-19 0,0 19 0,-1 0 0,21 0 0,0 19 0,19-19 0,1 0 0,20-19 0,-1-1 0,40 1 0,0-1 0,0 0 0,20 0 0,-20 0 0,0 0 0,-39 20 0,19 0 0,-20 20 0,-40 0 0</inkml:trace>
  <inkml:trace contextRef="#ctx0" brushRef="#br0" timeOffset="23562.356">4287 12979 512,'0'-20'0,"20"20"0,-1 0 0,22-19 0,-22-1 0,41 0 0,-21 20 0,21-20 0,0 20 0,-1-20 0,0 20 0,-19 0 0,39 0 0,-39 20 0,40-20 0,-1 0 0,20-20 0,21 20 0,-2-20 0,2 0 0,-2-19 0,1 20 0,-39 19 0,19 0 0,-40 19 0,1-19 0,-20 19 0</inkml:trace>
  <inkml:trace contextRef="#ctx0" brushRef="#br0" timeOffset="24233.4231">4267 13972 512,'0'0'0,"20"0"0,-20 0 0,39 0 0,2 0 0,17 19 0,2-19 0,0 0 0,19-19 0,1 19 0,-1-20 0,1 0 0,19 20 0,0 0 0,-20 0 0,20 20 0,-20 0 0,21-20 0,-20 0 0,-1 0 0,0-40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10:19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15678 16809 512,'-20'-40'0,"-40"1"0,0-40 0,-19 19 0,-40-19 0,0-1 0,-20 21 0,20-21 0,-40 21 0,0 0 0,1-1 0,-21-20 0,-19 40 0,-20-19 0,-1 40 0,-19-22 0,0 41 0,-40 0 0,20 20 0,-20 20 0,1 19 0,-1 1 0,19 39 0,2 20 0,-1 0 0,20 40 0,-1 0 0,61 20 0,19-1 0,40 1 0,20-20 0,59-1 0,20 21 0,40-21 0,40 1 0,19-40 0,0-39 0,21-1 0,-21 0 0,60 21 0,19-20 0,41 18 0,40-18 0,18-21 0,21-19 0,-119-21 0,40-19 0,39 21 0,20-42 0,59 42 0,1-1 0,19-1 0,0-19 0,40 0 0,417-39 0,-159-41 0,-79-59 0,-140-79 0,-118 0 0,-119 0 0,-60-21 0,-80 1 0,-58-40 0,-101 20 0,-39 0 0,-98 1 0,-81 18 0,-98 21 0,-100 59 0,-79 60 0,-60 99 0,-79 79 0,0 100 0,79 59 0,40-60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10:32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2104 6827 512,'20'0'0,"-1"-19"0,22 19 0,-2 0 0,1 0 0,-20-20 0,19 20 0</inkml:trace>
  <inkml:trace contextRef="#ctx0" brushRef="#br0" timeOffset="549.0549">1806 6589 512,'0'-20'0,"-19"20"0,19 0 0,0 0 0,0 0 0,0 0 0,0 20 0,19 0 0,1 0 0,40 0 0,-1 0 0,40-20 0,21 0 0,-1 0 0,39 0 0,21 0 0,-20 0 0,39 20 0,1-20 0,-21 20 0,0-20 0,-19 0 0,-20 0 0,1 0 0,-41 0 0,0 0 0,-59 0 0,-21 0 0,-19 0 0,-40 0 0,-19 19 0</inkml:trace>
  <inkml:trace contextRef="#ctx0" brushRef="#br0" timeOffset="1614.1614">5378 6689 512,'0'-20'0,"-19"20"0,19 0 0,-20-20 0,20 20 0,-21-20 0,21 20 0,-19 0 0,19 0 0,19 20 0,-19-20 0,21 0 0,18 20 0,41-20 0,19 20 0,59-20 0,21 0 0,39 0 0,21 0 0,18-20 0,1 20 0,1-20 0,-21 0 0,0 0 0,-80 0 0,-19 20 0,-79 0 0,-79 20 0,-41 0 0</inkml:trace>
  <inkml:trace contextRef="#ctx0" brushRef="#br0" timeOffset="3469.3469">3195 6907 512,'0'0'0,"0"0"0,0-20 0,0 20 0,0-20 0,0 20 0,0-20 0,-19-19 0,19 19 0,0 0 0,-20-20 0,-20 21 0,1-21 0,-2 20 0,-18 20 0,-20-20 0,0 0 0,-1 20 0,1 0 0,-21 0 0,21 20 0,-20 0 0,19 20 0,-19 18 0,20 3 0,19 38 0,-19 20 0,39 20 0,0 20 0,40-1 0,0-19 0,60 0 0,19-59 0,41-21 0,18-59 0,41 0 0,0-40 0,-1-19 0,-19-21 0,-20 1 0,-40-20 0,-59-20 0,-40 0 0,-40 20 0,-39-1 0,-60 21 0,20 19 0,-20 41 0,-20-1 0</inkml:trace>
  <inkml:trace contextRef="#ctx0" brushRef="#br0" timeOffset="5005.5005">3830 7840 512,'-19'0'0,"19"19"0,19-19 0,-19 0 0,20 20 0,0-20 0,0 0 0,19 20 0,2-20 0,-2 0 0,21 21 0,-1-21 0,0 19 0,41-19 0,-20 0 0,38 0 0,2 0 0,-2-19 0,22 19 0,-22 0 0,41-21 0,-20 21 0,20 0 0,0 0 0,19 0 0,1-20 0,20 20 0,-1 0 0,0-20 0,1 1 0,19 19 0,0 0 0,20 0 0,-19 0 0,-21 0 0,20 0 0,1 19 0,-1-19 0,20 0 0,0 0 0,-20 0 0,21 0 0,18 0 0,-18 20 0,-1-20 0,-20 0 0,21 20 0,-22 1 0,21-21 0,1 0 0,-21 0 0,0 0 0,0 0 0,1 0 0,-21 0 0,-19-21 0,0 21 0,-20 0 0,-21 21 0,1-21 0,-40 19 0,-20-19 0,-19 19 0,0 1 0,-21 0 0,-19-20 0,-20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11:20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8673 3296 512,'0'0'0,"-21"0"0,21 0 0,-19 0 0,-1-21 0,0 21 0,0-20 0,0 1 0,-19 19 0,-1-20 0,-20 0 0,1-20 0,-1 40 0,1-20 0,-21 0 0,-19 1 0,0 19 0,-20-21 0,0 21 0,-20-19 0,0-1 0,-20 0 0,1 1 0,-21-1 0,0 0 0,1 0 0,-20 20 0,18-20 0,-18 20 0,-20-20 0,20 20 0,-1 0 0,-19-20 0,19 20 0,1-20 0,-20 20 0,20 0 0,-1 0 0,-20-19 0,21 19 0,0 19 0,-1-19 0,1 20 0,19 20 0,-19-20 0,0 20 0,-1-1 0,20 20 0,20-19 0,1 0 0,18 20 0,2-1 0,19-19 0,0 20 0,-1 19 0,41-39 0,20-1 0,-1 1 0,1 0 0,-1 19 0,1 21 0,-20-1 0,38 0 0,-18 1 0,19 19 0,21-59 0,19-1 0,0 21 0,0-1 0,59 80 0,41-39 0,-1-1 0,0 0 0,0-40 0,20 1 0,-20-20 0,0 19 0,21-19 0,-2-1 0,22 1 0,-22 0 0,21-20 0,1 20 0,-2-21 0,1 1 0,20 0 0,-20 1 0,20-2 0,0-19 0,-1 19 0,21-19 0,-1 20 0,1-40 0,20 20 0,-1-19 0,1 0 0,18-2 0,2 1 0,-21 0 0,40 1 0,-19 19 0,-1-20 0,0 0 0,0 0 0,-19 0 0,-1 0 0,1 20 0,-20-20 0,19 0 0,-20-19 0,1 19 0,0 0 0,-20-19 0,0-1 0,-1 0 0,-19 0 0,0 1 0,-20-21 0,0 21 0,0-1 0,-19-20 0,-1 1 0,-20-1 0,0 1 0,-19-1 0,-1 1 0,-19-1 0,-1-19 0,-19 19 0,1-19 0,-21 19 0,0 0 0,0-18 0,-21 18 0,-38 0 0,-1 0 0,-39 1 0,-20 0 0,-19-1 0,-21 21 0,-40-21 0,-39 20 0,-20 1 0</inkml:trace>
  <inkml:trace contextRef="#ctx0" brushRef="#br0" timeOffset="7639.7639">1568 7482 512,'0'-20'0,"0"20"0,0 0 0,0 0 0,20-20 0,-20 20 0,20-19 0,0 19 0,19 0 0,-18 0 0,-2 0 0,20 0 0,2 19 0,-22-19 0,41 20 0,-21-20 0,21 0 0,19 0 0,1-20 0,19 20 0,0-19 0,20 19 0,-20 0 0,21-20 0,-1 20 0,0 0 0,0 0 0,-20 0 0,0 0 0,-20-20 0,1 0 0,-21 0 0,-18 20 0,-22-19 0,-19 38 0,-19-19 0,-22 40 0</inkml:trace>
  <inkml:trace contextRef="#ctx0" brushRef="#br0" timeOffset="8336.8336">2302 7740 512,'0'-20'0,"0"20"0,0-20 0,0 1 0,20 19 0,-20 0 0,-20 39 0,1 41 0,-21 40 0,-19 18 0,-21 60 0,20 1 0,-19 0 0,19-1 0,1-59 0,0-20 0,18-61 0,2-17 0,20-21 0,-2-20 0,1 0 0</inkml:trace>
  <inkml:trace contextRef="#ctx0" brushRef="#br0" timeOffset="9047.9047">1291 9487 512,'0'19'0,"0"-19"0,-20 40 0,-1 20 0,2 19 0,-1 20 0,0 0 0,0 21 0,0-21 0,-19-20 0,39 1 0,-20-21 0,0 20 0,20 21 0,0-21 0,40-39 0,39-80 0,21-19 0,-21-41 0,0 1 0,-20 20 0,-38-21 0,-21 41 0</inkml:trace>
  <inkml:trace contextRef="#ctx0" brushRef="#br0" timeOffset="9295.9295">715 10042 512,'-20'20'0,"20"-20"0,20 0 0,39 0 0,41-20 0,19 0 0,39-19 0,-18 19 0,-2-20 0,-19 20 0,-20-19 0</inkml:trace>
  <inkml:trace contextRef="#ctx0" brushRef="#br0" timeOffset="10048.0047">1985 9685 512,'-20'0'0,"-19"20"0,-1 0 0,0 39 0,-19 21 0,18 19 0,2 0 0,20-20 0,-22-19 0,41 0 0,-19-41 0,38-19 0,-19-19 0,41-21 0,-2-20 0,1 1 0,-1-1 0,-19 1 0,0 39 0,0 40 0,-40 39 0,20 20 0,0 41 0,-20-20 0,40-22 0,0-38 0,-20-20 0,20-40 0,20-20 0,-21-19 0,21-40 0,-40-1 0,20 1 0,0 40 0,-1-1 0,-19 40 0,20 40 0,-20 40 0,20-1 0,-20 20 0,20 1 0,-20-21 0,0-19 0,20 0 0,-20-21 0,0-19 0,0-19 0,0-21 0,19-19 0,-19-41 0,41-19 0,-2 20 0,1 0 0,-1 19 0,1 41 0,0 19 0,0 0 0,19 20 0,-19 0 0</inkml:trace>
  <inkml:trace contextRef="#ctx0" brushRef="#br0" timeOffset="10632.0631">2680 9626 512,'-20'19'0,"-1"21"0,-18 0 0,20 19 0,-22-19 0,22 19 0,-1-39 0,20-20 0,0 0 0,20 0 0,19-39 0,-18 19 0,-2 0 0,1 0 0,-1 0 0,2 20 0,-21 0 0,0 0 0,-21 40 0,21 0 0,0-1 0,21 21 0,-1-20 0,-20 19 0,19 0 0,-19 1 0,-19 20 0,-22 0 0,-17-2 0,-2 2 0,-20-21 0,21-18 0,19-41 0,20-41 0,40-38 0,20-21 0</inkml:trace>
  <inkml:trace contextRef="#ctx0" brushRef="#br0" timeOffset="11320.1319">2918 9923 512,'0'20'0,"19"-20"0,1 20 0,40-20 0,0 0 0,39-20 0,-20-20 0,-19-19 0,-1-1 0,-39-19 0,0 19 0,-40 1 0,0 19 0,-20 20 0,0 60 0,1 39 0,-1 40 0,20 40 0,1-20 0,38 0 0,1-40 0,20-20 0,-1-59 0,1-40 0,20-39 0,-1-40 0,1-40 0,0-20 0,-21-39 0,1-21 0,-20 21 0,-20 20 0,19 39 0,2 20 0,-21 59 0,-21 40 0,2 40 0,19 40 0,-40 39 0,0 40 0,21-1 0,-1 21 0,20-20 0,0 20 0,0-40 0,20-20 0,19 0 0,1-39 0,-1-21 0,-18-19 0,-2-20 0</inkml:trace>
  <inkml:trace contextRef="#ctx0" brushRef="#br0" timeOffset="11544.1543">3394 9407 512,'20'-20'0,"19"20"0,1 0 0,40 0 0,19 0 0,0-19 0,0-1 0</inkml:trace>
  <inkml:trace contextRef="#ctx0" brushRef="#br0" timeOffset="22281.2279">4942 6232 512,'0'0'0,"0"0"0,0 0 0,20-20 0,-1-19 0,41-1 0,0 0 0,19 1 0,1-21 0,19 0 0,40-19 0,19 0 0,21 20 0,19-21 0,40 0 0,40 22 0,-20-22 0,20 20 0,-20 0 0,-20 21 0,-20 39 0,-78 0 0,-61 0 0</inkml:trace>
  <inkml:trace contextRef="#ctx0" brushRef="#br0" timeOffset="25265.5263">6450 7522 512,'0'-20'0,"-20"20"0,20 0 0,0 0 0,0 0 0,20-20 0,39 20 0,1 0 0,20 0 0,-1-20 0,20 20 0,-20 0 0,40 0 0,1 20 0,-2-20 0,41 40 0,0-20 0,19-20 0,2 20 0,18 0 0,0-20 0,1 0 0,-1 0 0,-19-20 0,-1 20 0,-19 0 0,-20 0 0,-40 0 0,0 0 0,-79 20 0,-40-20 0,-59 0 0,-80-20 0</inkml:trace>
  <inkml:trace contextRef="#ctx0" brushRef="#br0" timeOffset="33529.3526">4882 7145 512,'0'0'0,"-19"-20"0,19 20 0,-21-20 0,21 20 0,-20-20 0,20 20 0,0 20 0,0 0 0,0 20 0,20-20 0</inkml:trace>
  <inkml:trace contextRef="#ctx0" brushRef="#br0" timeOffset="34250.4247">8673 7145 512,'0'-20'0,"0"20"0,0-20 0,0 40 0,19-20 0,-19 40 0,20-20 0</inkml:trace>
  <inkml:trace contextRef="#ctx0" brushRef="#br0" timeOffset="34515.4512">8990 7105 512,'0'-20'0,"0"20"0,0-19 0,0 19 0,0 0 0,20-20 0,-20-40 0</inkml:trace>
  <inkml:trace contextRef="#ctx0" brushRef="#br0" timeOffset="36234.6231">2362 7125 512,'-20'-20'0,"40"20"0,-20 20 0,20 0 0,20 20 0</inkml:trace>
  <inkml:trace contextRef="#ctx0" brushRef="#br0" timeOffset="39856.9853">4723 10578 512,'0'-20'0,"0"0"0,0 20 0,20-19 0,-20 19 0,0 0 0,0 0 0,0 0 0,-20 19 0,20 1 0,-39 21 0,39 17 0,-20 22 0,0 38 0,-19 22 0,39 19 0,-21-1 0,21-19 0,21-39 0,-2-41 0,21-19 0,0-40 0,19-20 0,-19-40 0,20-19 0,-41 0 0,1-1 0</inkml:trace>
  <inkml:trace contextRef="#ctx0" brushRef="#br0" timeOffset="40121.0117">4088 11113 512,'0'0'0,"0"21"0,20-1 0,20-20 0,20 0 0,39-20 0,19-1 0,2 2 0,-1-21 0,20 1 0,-20 19 0,-20 0 0,-19 40 0</inkml:trace>
  <inkml:trace contextRef="#ctx0" brushRef="#br0" timeOffset="40593.0589">5279 11034 512,'-19'0'0,"19"0"0,-21 0 0,1 20 0,-19 20 0,19 39 0,0 1 0,20 19 0,-20 0 0,40-39 0,0-20 0,0-21 0,39-38 0,-19-41 0,-1-19 0,2-21 0,-41 1 0,0 20 0,0 20 0,-41 18 0,-17 61 0,17 1 0,22 17 0,-1 22 0,40-40 0,-1-20 0,22-39 0</inkml:trace>
  <inkml:trace contextRef="#ctx0" brushRef="#br0" timeOffset="41105.1101">5597 10915 512,'0'-20'0,"-20"20"0,20 20 0,-20 0 0,20 0 0,0 40 0,0 19 0,0 0 0,-20 1 0,20-21 0,0 0 0,20-38 0,-20-42 0,20 2 0,19-41 0,1-19 0,0 0 0,-1-1 0,-18 21 0,-21 59 0,0 20 0,0 59 0,-21 0 0,1 21 0,20-21 0,0-19 0,20-41 0,20-38 0,20-61 0,-1 1 0,1-40 0</inkml:trace>
  <inkml:trace contextRef="#ctx0" brushRef="#br0" timeOffset="41513.1509">6132 10935 512,'21'-20'0,"-42"0"0,21 20 0,-20-19 0,20 38 0,-19 41 0,-1 39 0,0 20 0,0 0 0,0 1 0,20-21 0,20-40 0,0-40 0,0-19 0,19-58 0,2-42 0,-2-19 0,1-20 0,-1-19 0</inkml:trace>
  <inkml:trace contextRef="#ctx0" brushRef="#br0" timeOffset="41881.1877">6331 10558 512,'0'20'0,"0"1"0,-20 37 0,20 22 0,-20 19 0,0 20 0,1-20 0,19-19 0,-20-1 0,40-19 0,-20-41 0,19-19 0,1-19 0,0-21 0,0-20 0,0 21 0,-1 18 0,2 21 0,-2 21 0,1 18 0,-20 1 0,0 0 0,0-1 0,0 1 0,0-20 0</inkml:trace>
  <inkml:trace contextRef="#ctx0" brushRef="#br0" timeOffset="42473.2469">7164 10538 512,'0'0'0,"20"-19"0,-20 19 0,0 19 0,0 21 0,-20 19 0,1 21 0,-1 20 0,-1 18 0,2 1 0,-1-19 0,20-1 0,20 0 0,20-39 0,-1-41 0,21-19 0,-1-39 0,1-21 0,-40-19 0,-20-1 0,0-18 0</inkml:trace>
  <inkml:trace contextRef="#ctx0" brushRef="#br0" timeOffset="42674.267">6529 11094 512,'20'19'0,"0"-19"0,60-19 0,-1 19 0,40-40 0,39 1 0,-18-1 0,-22-20 0,2 21 0</inkml:trace>
  <inkml:trace contextRef="#ctx0" brushRef="#br0" timeOffset="43170.3166">7501 11253 512,'0'0'0,"20"0"0,-20 20 0,21-20 0,-2-20 0,21 0 0,-20 0 0,0-39 0,-1-1 0,-19 0 0,-19 21 0,19-1 0,-40 20 0,0 40 0,-20 20 0,41 59 0,-1 20 0,0 0 0,20-20 0,40-19 0,-1-60 0,21-20 0,0-40 0,-1-39 0,-19-21 0</inkml:trace>
  <inkml:trace contextRef="#ctx0" brushRef="#br0" timeOffset="43593.3589">8018 10895 512,'0'-19'0,"0"-2"0,0 21 0,-21-19 0,21 19 0,-39 19 0,20 2 0,-22 18 0,2 1 0,19 0 0,20-20 0,0 19 0,20 1 0,19 0 0,21-20 0,0 39 0,-21-19 0,1-1 0,-40 1 0,-20 20 0,-39-21 0,-1-19 0,-19-40 0,39 1 0,20-41 0,20-19 0,20-1 0</inkml:trace>
  <inkml:trace contextRef="#ctx0" brushRef="#br0" timeOffset="43985.3981">8394 10459 512,'0'0'0,"-19"20"0,-1 20 0,0-1 0,20 40 0,0 1 0,0 39 0,-20 0 0,40 1 0,-20-2 0,0-19 0,0-39 0,20 0 0,0-41 0,19 1 0,-18-40 0,-21-19 0</inkml:trace>
  <inkml:trace contextRef="#ctx0" brushRef="#br0" timeOffset="44289.4285">7997 10776 512,'0'20'0,"41"1"0,-2 17 0,21-17 0,19-2 0,20-19 0,0-19 0,-19-2 0,-1-17 0,-19-3 0,-41 41 0</inkml:trace>
  <inkml:trace contextRef="#ctx0" brushRef="#br0" timeOffset="102580.257">10042 7740 512,'0'-20'0,"-20"20"0,0-20 0,0-18 0,-39 17 0,19 1 0,-19-19 0,-21 19 0,-19-20 0,20 20 0,-21 0 0,-19 0 0,0 0 0,0 20 0,-20-19 0,1 19 0,-2 0 0,1 0 0,21 19 0,-22 1 0,21 0 0,0 20 0,1 20 0,18-1 0,1 20 0,19-19 0,21 39 0,19 0 0,21-19 0,-2 19 0,1 20 0,40 1 0,1-2 0,38 1 0,0 20 0,21-39 0</inkml:trace>
  <inkml:trace contextRef="#ctx0" brushRef="#br0" timeOffset="102820.281">7978 9070 512,'159'60'0,"-1"-22"0,41-17 0,-1-21 0,21-21 0,19 2 0,-20-20 0,0-1 0,1-39 0,-21-1 0,-20 1 0,-19-40 0,-39 19 0,-61-38 0,0-1 0,-59 19 0,-39-38 0,-40 39 0,-60-20 0,-60 39 0,-59 1 0</inkml:trace>
  <inkml:trace contextRef="#ctx0" brushRef="#br0" timeOffset="104220.421">6053 8296 512,'20'-20'0,"19"-20"0,2-20 0,38-38 0,0 18 0,40-19 0,0-20 0,40 1 0,20-22 0,38 1 0,22-20 0,19 1 0,20 19 0,19 0 0,21 20 0,-1 0 0,21 20 0,19 19 0,0 21 0,20-1 0,1 40 0,-22 20 0,22 39 0,-21 2 0,-20 38 0,-39 40 0,-21 20 0,-39 0 0,1 20 0,-61-21 0,-19 1 0,-20-39 0,-40-1 0,0-40 0,-39-39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13:38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10498 3296 512,'0'0'0,"0"0"0,0 0 0,0 0 0,0 0 0,0 0 0,0 0 0,0 0 0,20-21 0,-20 21 0,0 0 0,0 0 0,0 0 0,0 0 0,0 0 0,0 0 0,0 0 0,0 0 0,0 0 0,0 0 0,-20-20 0,0 20 0,-20-19 0,1 19 0,-1 0 0,1-20 0,-41 20 0,40-20 0,-39 0 0,20 0 0,-21 0 0,1 0 0,0 1 0,-20-21 0,-1 20 0,-19 20 0,0-20 0,0 1 0</inkml:trace>
  <inkml:trace contextRef="#ctx0" brushRef="#br0" timeOffset="1624.1624">8911 2958 512,'-120'-20'0,"-19"0"0,1 0 0,-1 0 0,0 0 0,20 1 0,-20 0 0,0-2 0,20 1 0,-20 20 0,0 0 0,-40-20 0,1 20 0,-1 0 0,1-19 0,-1 19 0,-19-20 0,19 20 0,1 0 0,-1 0 0,-20-20 0,21 20 0,-21 0 0,1-20 0,-1 20 0,1 0 0,0 0 0,19 20 0,-19-20 0,-1 0 0,20 0 0,-19 0 0,20 20 0,-21-20 0,1 20 0,19-1 0,0 21 0,1 0 0,19-1 0,20 21 0,0-20 0,0 19 0,21 1 0,18-1 0,-19 1 0,20 20 0,0-21 0,-1 0 0,41-19 0,19 0 0,1-21 0,18 22 0,-18 18 0,-1-20 0,20 21 0,1 0 0,19-21 0,0 41 0,39-21 0,-19 21 0,39-21 0,1 0 0,-20-19 0,19 20 0,1-21 0,19 0 0,1 22 0,-1-22 0,0 1 0,20-20 0,-19 20 0,19-21 0,20 1 0,0 0 0,1 0 0,18-20 0,1 0 0,20 20 0,0-20 0,-1 0 0,1 0 0,0 0 0,0-20 0,0 20 0,-20 0 0,19-20 0,21 20 0,-20 0 0,0-20 0,19 0 0,0 1 0,1-1 0,-1 0 0,2 0 0,-2 0 0,-19-20 0,19 21 0,1-1 0,-21 20 0,1-20 0,0-1 0,19 21 0,-38-19 0,38 19 0,-39-20 0,40 20 0,-40-19 0,20 19 0,-1-20 0,1 20 0,-21-20 0,21 20 0,0-20 0,-20 20 0,20 0 0,-20 0 0,20-20 0,-40 40 0,20-20 0,-1 0 0,1 0 0,-19 0 0,18 20 0,-18-20 0,-2 0 0,2 0 0,-21 0 0,0-20 0,0 20 0,1 0 0,-1-20 0,-20 0 0,-19 20 0,-1-20 0,1-19 0,-1 19 0,-19-20 0,0 21 0,-1-21 0,-19 0 0,20 0 0,-40-20 0,19 21 0,-38 0 0,19-21 0,-20 20 0,0-19 0,0 19 0,-19 0 0,-1 1 0,-40-21 0,-19 20 0,-40 1 0,-20 18 0,-19-17 0,-20-3 0</inkml:trace>
  <inkml:trace contextRef="#ctx0" brushRef="#br0" timeOffset="15792.5791">19845 4684 512,'0'-20'0,"0"1"0,0-21 0,0 0 0,0 20 0,0-19 0,0 19 0,-20 20 0,-20 0 0,1 0 0,-21 20 0,1 0 0,-21-1 0,1 1 0,0 0 0,-1 0 0,-20-20 0,-18 20 0,19 19 0,-21 1 0,2 20 0,-2 19 0,-18 20 0,-1 20 0,19 0 0,1 0 0,20 1 0,0-2 0,40 2 0,18-22 0,22 22 0,-1-1 0,40-20 0,20 20 0,19-19 0,1-1 0,39 0 0,0 0 0,40-39 0,-20-1 0,20 1 0,0-21 0,20-19 0,-1-20 0,21 0 0,-1 0 0,1-20 0,20-19 0,-21-2 0,-19 3 0,19-42 0,-19 20 0,0-20 0,-40 2 0,20-21 0,-39-21 0,-1 1 0,0-20 0,-20 20 0,-39-20 0,19 20 0,-39-19 0,20 18 0,-60 1 0,0 20 0,-20 0 0,-39 20 0,0-1 0,-40 1 0,-20 19 0,-20 1 0,-19-1 0,-21 21 0,20-1 0,1 40 0,19 20 0,0 19 0,20 21 0,20 19 0</inkml:trace>
  <inkml:trace contextRef="#ctx0" brushRef="#br0" timeOffset="17080.7079">18634 5299 512,'0'0'0,"20"0"0,-20 0 0,20 0 0,0 20 0,-1 20 0,-19 20 0,21-1 0,-21 0 0,0 1 0,0 0 0,20-21 0,-20 1 0,0 0 0,19-21 0,-19 1 0,20 0 0,0 0 0,-20 0 0,0-20 0,20 0 0,-20 0 0,0 0 0,0-20 0,0 0 0,0 0 0,0 20 0,-20-20 0,20 1 0,0 19 0,-20-21 0,20 2 0,0 19 0,0 0 0,0-19 0,0-2 0,0 1 0,0 1 0,0-1 0,0-20 0,-20 20 0,20-20 0,0 2 0,0 17 0,-19 1 0,-1 0 0,-1 20 0,2 0 0,-1 0 0,-20 0 0,20 0 0,-39 20 0,19 0 0,0 20 0,-19 19 0,39-19 0,0 19 0,20 1 0,20-1 0,40-19 0,-1 0 0,1-20 0,19 19 0,-39-19 0,20 1 0,-41-2 0,21 0 0,-20 2 0,-20-21 0,-20 39 0,-20-19 0,1 0 0,-21 0 0,0-20 0,1 20 0,-21-20 0,41 20 0,19-20 0,40-20 0,19 0 0,1-40 0</inkml:trace>
  <inkml:trace contextRef="#ctx0" brushRef="#br0" timeOffset="17568.7567">19110 5696 512,'-19'0'0,"19"21"0,-20-2 0,0 21 0,20 19 0,-20 40 0,0 1 0,1-1 0,-1-20 0,0 1 0,20-41 0,-20 1 0,20-40 0,-20-20 0,20-39 0,-20-21 0,40-19 0,-20-20 0,20 0 0,0-1 0,20 22 0,19 18 0,0 21 0,21 40 0,19-2 0,-20 42 0,1-2 0,-21 20 0,-39 1 0,-40 20 0,-39-21 0,-40 20 0,0-19 0,0-20 0,19-20 0,60-39 0,40-1 0</inkml:trace>
  <inkml:trace contextRef="#ctx0" brushRef="#br0" timeOffset="17935.7934">19488 5755 512,'0'0'0,"0"0"0,0 0 0,19 0 0,-19-19 0,20 19 0,20-19 0,20-2 0,-1 1 0,1-39 0,19 19 0,-39 0 0,-20 2 0,-20 17 0,-40 21 0,-40 40 0,-19 39 0,20 0 0,-1 21 0,61-1 0,38-20 0,41-39 0,39-40 0,20-60 0,0-19 0</inkml:trace>
  <inkml:trace contextRef="#ctx0" brushRef="#br0" timeOffset="18183.8182">20460 5518 512,'-20'0'0,"-39"0"0,-1 19 0,-19 21 0,-1 20 0,1-1 0,40 0 0,39-19 0,58-40 0,22 0 0,20-19 0,-1-40 0,-60-1 0</inkml:trace>
  <inkml:trace contextRef="#ctx0" brushRef="#br0" timeOffset="18832.8831">19507 6192 512,'-19'-19'0,"-1"19"0,0-20 0,0 20 0,0-20 0,-20 40 0,21-20 0,-1 0 0,0 20 0,0-1 0,20 1 0,0 20 0,20-21 0,20 22 0,19-22 0,-19 21 0,0 0 0,-21 0 0,-38-21 0,-21 21 0,-40-20 0,-19 19 0,0-19 0,20 0 0,19 0 0,21-20 0,39 0 0</inkml:trace>
  <inkml:trace contextRef="#ctx0" brushRef="#br0" timeOffset="19304.9303">19468 6153 512,'0'0'0,"0"0"0,0 0 0,0 20 0,0 19 0,20 20 0,-40 21 0,20 0 0,-20 19 0,0-20 0,20-19 0,0-1 0,0-59 0,20 0 0,39-39 0,1-41 0,20-19 0,-1 0 0,-40 19 0,21 1 0,-40 39 0,0 60 0,-20 19 0,0 41 0,-20 39 0,20-20 0,-20-19 0,20-1 0,0-39 0,0-40 0,20-21 0,-20-57 0,20-22 0</inkml:trace>
  <inkml:trace contextRef="#ctx0" brushRef="#br0" timeOffset="19672.9671">20063 6331 512,'-19'0'0,"19"0"0,0 0 0,0 0 0,19 20 0,20 0 0,21-20 0,0 0 0,0 0 0,-41-40 0,1 21 0,-20-22 0,-20 2 0,-20 39 0,1 0 0,-21 20 0,0 20 0,21 19 0,20 1 0,58-20 0,40-21 0,41-19 0,18-39 0</inkml:trace>
  <inkml:trace contextRef="#ctx0" brushRef="#br0" timeOffset="20081.0079">20698 5815 512,'0'0'0,"-20"20"0,20 0 0,-39 0 0,19 59 0,-20 21 0,1-1 0,-21 19 0,20 2 0,40-22 0,-20-18 0,0-60 0,40-20 0,0-59 0,39-60 0</inkml:trace>
  <inkml:trace contextRef="#ctx0" brushRef="#br0" timeOffset="20329.0327">21016 5657 512,'-21'39'0,"-18"20"0,-21 41 0,1 39 0,0 0 0,19 20 0,20-40 0,20-20 0,0-59 0,20-40 0,39-40 0</inkml:trace>
  <inkml:trace contextRef="#ctx0" brushRef="#br0" timeOffset="20552.055">21135 5934 512,'0'0'0,"-40"20"0,20 20 0,-19 20 0,-2 39 0,41 0 0,-19-20 0,38-19 0,22-60 0</inkml:trace>
  <inkml:trace contextRef="#ctx0" brushRef="#br0" timeOffset="21697.1695">24151 3831 512,'-20'-79'0,"1"-21"0,-61-58 0,1-40 0,-1-1 0,-59-20 0,-20 1 0,-19 20 0,-60-1 0,-20 21 0,-20-2 0,-39 22 0,-1 0 0,-39 38 0,0 40 0,-21 22 0,22 58 0,-41 39 0,19 41 0,2 59 0,-2 39 0,-19 60 0,20 40 0,20 59 0,20 21 0,39 39 0,40 39 0,40 21 0,39 39 0,40 19 0,60 21 0,39 0 0,40 20 0,80-21 0,39-19 0,39-40 0,80-58 0,41-22 0,38-78 0,80-40 0,20-60 0,39-59 0,40-39 0,20-62 0,0-58 0,0-79 0,20-60 0,-60-39 0,1-100 0,-22-40 0,-37-59 0,-42-59 0,-137 78 0,-41 42 0,-59 17 0,-20 21 0,20-138 0,0-60 0,-40-160 0,-99-98 0,-138-40 0,-141 21 0,-78 177 0,-99 60 0,-40 119 0,-40 59 0,-19 61 0</inkml:trace>
  <inkml:trace contextRef="#ctx0" brushRef="#br0" timeOffset="22361.2359">20003 2501 512,'-39'-19'0,"-1"-1"0,-39 0 0,-1 20 0,1 0 0,-20 40 0,0 19 0,19-19 0,1 19 0,19 1 0,60-20 0,20-1 0,40 21 0,19-1 0,20 1 0,1 19 0,-21 20 0,-39-19 0,-60 19 0,-59-20 0,-41 1 0,-18-21 0,-1-38 0,59-21 0</inkml:trace>
  <inkml:trace contextRef="#ctx0" brushRef="#br0" timeOffset="22424.2422">19110 3474 512,'60'-80'0</inkml:trace>
  <inkml:trace contextRef="#ctx0" brushRef="#br0" timeOffset="22865.2863">20102 2839 512,'0'19'0,"-19"1"0,-1 40 0,1 39 0,-22 20 0,2 21 0,19-2 0,-20-18 0,1-2 0,19-58 0,0-1 0,0-39 0,20-20 0,-20-39 0,20-21 0,20-39 0,20-20 0,0-41 0,39-18 0,1 20 0,-22 38 0,22 21 0,-20 40 0,-1 59 0,-19 39 0,-40 41 0,-20 39 0,-40-1 0,-39-18 0,-40-21 0,20-19 0,20-60 0,40-60 0,59-39 0,39-40 0</inkml:trace>
  <inkml:trace contextRef="#ctx0" brushRef="#br0" timeOffset="23273.3271">20400 3037 512,'-19'0'0,"-1"20"0,0-1 0,20 21 0,0-20 0,20 20 0,39-40 0,20 0 0,1-40 0,-1 1 0,21-41 0,-41 21 0,-39-21 0,-20 22 0,-20 37 0,-59 21 0,-20 40 0,0 59 0,-21 20 0,41 0 0,59-20 0,20-40 0,60 1 0,19-40 0,1-40 0,19-19 0,-40-20 0</inkml:trace>
  <inkml:trace contextRef="#ctx0" brushRef="#br0" timeOffset="23656.3654">21591 2958 512,'-40'0'0,"-39"0"0,-1 40 0,-19 19 0,40 0 0,0 1 0,38 0 0,21-21 0,40-18 0,40 17 0,19-17 0,-20-21 0,1-21 0</inkml:trace>
  <inkml:trace contextRef="#ctx0" brushRef="#br0" timeOffset="24049.4047">22326 2640 512,'-20'40'0,"-1"0"0,-38 60 0,19 18 0,-19 20 0,39-18 0,-19-20 0,18-21 0,21-40 0,0-39 0,0-39 0</inkml:trace>
  <inkml:trace contextRef="#ctx0" brushRef="#br0" timeOffset="24536.4534">21948 2541 512,'0'0'0,"0"0"0,0 0 0,40 0 0,0-20 0,59 20 0,40 0 0,20 0 0,-20 20 0,-40 1 0,-39 17 0,-60 22 0,-41 0 0,-77-1 0,-21 20 0,20-39 0,-20 20 0,40-40 0,39 0 0,40-20 0,60 0 0,39 0 0,40 0 0,0 0 0,20 19 0,-20 40 0,-40-19 0,-38 20 0,-82 19 0,-38 0 0,-40-19 0,-20 20 0,0-21 0,20-19 0,20 0 0,59-1 0,60-39 0,40-39 0,39-41 0</inkml:trace>
  <inkml:trace contextRef="#ctx0" brushRef="#br0" timeOffset="24864.4862">22921 3176 512,'-20'20'0,"-20"20"0,-19 20 0,-1 38 0,0 2 0,21-21 0,19-19 0,0-21 0,20-39 0,20-20 0,0-19 0,60-20 0,-41-1 0,1 0 0,-1 40 0,-19 0 0,0 60 0,-20 39 0,0 21 0,20-21 0,0 1 0,20-21 0,-1-79 0</inkml:trace>
  <inkml:trace contextRef="#ctx0" brushRef="#br0" timeOffset="25208.5206">23199 3375 512,'0'0'0,"-21"0"0,-18-20 0,19 40 0,0-1 0,20 21 0,20 39 0,20-19 0,0 19 0,19-19 0,-19 0 0,-20-1 0,-20-40 0,-60-19 0,-39 21 0,0-42 0,-21 42 0,2-21 0,38 39 0,40 1 0,61-20 0</inkml:trace>
  <inkml:trace contextRef="#ctx0" brushRef="#br0" timeOffset="25569.5567">23655 3216 512,'0'0'0,"-20"20"0,20 40 0,-40 19 0,1 40 0,-1 39 0,-19-19 0,19 0 0,20-39 0,20-41 0,20-39 0,20-40 0,19-39 0,0-21 0,21 1 0,-20-1 0,-1 61 0,-19 38 0,0 81 0,-21 19 0</inkml:trace>
  <inkml:trace contextRef="#ctx0" brushRef="#br0" timeOffset="25643.5641">23833 4208 512,'-19'20'0</inkml:trace>
  <inkml:trace contextRef="#ctx0" brushRef="#br0" timeOffset="36002.5999">15360 457 512,'0'0'0,"0"0"0,20 0 0,-20-20 0,0 20 0,0 0 0,0 0 0</inkml:trace>
  <inkml:trace contextRef="#ctx0" brushRef="#br0" timeOffset="37225.7222">15519 457 512,'-20'0'0,"20"0"0,-20 0 0,20 0 0,0-20 0,0 20 0,0 0 0,0 0 0,0 0 0,0 0 0,0-19 0,20 19 0,-20 0 0,0 0 0,0 0 0,0 0 0,0 0 0,0 0 0,0 0 0,0 0 0,0 0 0,0-19 0,0 19 0,0 0 0,0 0 0,0 0 0,0 0 0,0 0 0,0 0 0,-20 0 0,20 0 0,-40 0 0,1 0 0,-21 0 0,20 0 0,-19 19 0,19-19 0,21 19 0,-1-19 0,-1 0 0,21 20 0,41-20 0,-22 20 0,21 0 0,0 0 0,19 0 0,-39 39 0,20-19 0,-40 39 0,-20-19 0,-20-1 0,-19-18 0,-40-22 0,19-19 0,20-40 0,41 1 0,19-41 0,39 21 0,21 0 0</inkml:trace>
  <inkml:trace contextRef="#ctx0" brushRef="#br0" timeOffset="37817.7814">15916 617 512,'-20'0'0,"20"19"0,-20 0 0,0 2 0,20-2 0,0-19 0,20 20 0,0-20 0,19-20 0,1 20 0,19-40 0,-18 2 0,-22-3 0,1 2 0,-20-1 0,-20 20 0,-19 20 0,-21 20 0,0 40 0,21 0 0,-21 18 0,41 2 0,-2-21 0,42 1 0,18-41 0,21 2 0,-1-21 0,41-21 0,-21-17 0,0-42 0,1 0 0</inkml:trace>
  <inkml:trace contextRef="#ctx0" brushRef="#br0" timeOffset="38145.8142">16590 100 512,'20'0'0,"-20"0"0,0 0 0,0 0 0,0 0 0,-20 20 0,1 39 0,-1 61 0,0 18 0,-20 1 0,40-20 0,0 1 0,20-41 0,0-19 0,0-21 0,0-39 0,19-20 0,-19-19 0,0-20 0</inkml:trace>
  <inkml:trace contextRef="#ctx0" brushRef="#br0" timeOffset="38353.835">16213 457 512,'40'0'0,"0"0"0,39 20 0,40-40 0,0 0 0,20 20 0,-20-19 0,20-21 0,-20 20 0</inkml:trace>
  <inkml:trace contextRef="#ctx0" brushRef="#br0" timeOffset="41009.1005">18138 319 512,'0'0'0,"-20"0"0,20 0 0,0 0 0,0 0 0,20 19 0,-20 21 0,0 0 0,20 39 0,-20-19 0,20 0 0,0-1 0,-1-20 0,1-19 0,1-20 0,18-20 0,1-19 0,-1-20 0,1-1 0,0 0 0,-21 0 0,21 22 0,-20 17 0,0 21 0,0 21 0,-20-2 0,0 0 0</inkml:trace>
  <inkml:trace contextRef="#ctx0" brushRef="#br0" timeOffset="41441.1437">18872 299 512,'-19'20'0,"19"-1"0,-40 21 0,20 0 0,-19 19 0,-21-19 0,40 19 0,0-18 0,0-22 0,20 0 0,20-19 0,0-19 0,19 0 0,2-41 0,-2 0 0,21 0 0,-41 22 0,-19 38 0,0 19 0,-19 40 0,-1 1 0,0-1 0,20 0 0,0 1 0,0-40 0,20 0 0,0-40 0,19-20 0,-19-19 0,20-20 0,0-21 0</inkml:trace>
  <inkml:trace contextRef="#ctx0" brushRef="#br0" timeOffset="41746.1742">19051 358 512,'0'20'0,"0"1"0,0-2 0,-20 20 0,20 1 0,20 0 0,-20-20 0,20 19 0,-20-18 0,20-21 0,-20 0 0,19-21 0,1 1 0,1-39 0,18-1 0,1 2 0,-1 17 0,1-18 0,0 39 0,-40 0 0,19 20 0,2 20 0,-21 0 0,19-20 0,-19 0 0</inkml:trace>
  <inkml:trace contextRef="#ctx0" brushRef="#br0" timeOffset="42377.2373">20341 378 512,'0'0'0,"0"0"0,0 0 0,0 0 0,0 0 0,20 0 0,0-20 0,19 20 0,21-20 0,0 20 0,-1-19 0,-19 19 0,-1 0 0</inkml:trace>
  <inkml:trace contextRef="#ctx0" brushRef="#br0" timeOffset="42586.2582">20361 596 512,'20'0'0,"-1"0"0,41-20 0,0 20 0,-1 0 0,1 0 0,-1-19 0,-19-1 0,0-20 0</inkml:trace>
  <inkml:trace contextRef="#ctx0" brushRef="#br0" timeOffset="43234.323">21730 160 512,'0'0'0,"0"19"0,-20 1 0,20 20 0,0 20 0,20 19 0,-20-20 0,20-19 0,19 0 0,2-20 0,-2-20 0,1-20 0,-1-20 0,21-19 0,-21-1 0,1 21 0,-20 19 0,0 0 0,20-20 0,-1 20 0,-19-20 0,0 40 0,0-19 0</inkml:trace>
  <inkml:trace contextRef="#ctx0" brushRef="#br0" timeOffset="44321.4317">22623 219 512,'0'0'0,"-20"0"0,-19 0 0,-1 0 0,20 40 0,-20 0 0,20 19 0,-19 1 0,19-1 0,20-19 0,0-20 0,20 0 0,0-20 0,19-40 0,1 0 0,-1-19 0,21-1 0,-20 1 0,-20 39 0,-1 20 0,-19 20 0,-19 39 0,-1 1 0,20-21 0,-20 1 0,40 0 0,19-40 0,2 0 0,-2-40 0,21 0 0,-21-18 0,1-3 0,-1 2 0,-18 19 0,38-39 0,-39 19 0,19 21 0,-19-1 0,-20 40 0,-39 40 0,-1 59 0,-19 0 0,19-20 0,20 1 0,0-41 0,40-19 0,0 0 0,-1-40 0,41-20 0,0 2 0,-1-23 0,-19 22 0,0 19 0,-40 20 0,-21 40 0,2-1 0,-21 21 0,20-1 0,0-19 0,1-20 0,19 0 0,19-20 0,21 0 0,19-40 0,-18 0 0,18-19 0,-19 19 0,-1-19 0,-19 39 0,0 20 0,-40 20 0,20 39 0,-20-19 0,0-21 0,20 21 0,0-20 0,20 0 0,0-20 0,20 0 0,19-20 0,-19-20 0,39-18 0,-39 17 0,20-18 0,-40 39 0,-20 20 0,-20 20 0,-40 39 0,41-18 0,-41 37 0,20-38 0,40 19 0,0-39 0</inkml:trace>
  <inkml:trace contextRef="#ctx0" brushRef="#br0" timeOffset="46129.6125">19527 557 512,'0'0'0,"0"19"0,0 1 0,0 1 0,-20 17 0,20 2 0,-19 0 0,19-20 0,0 0 0,0 0 0,19-20 0,-19 0 0,20-20 0,20 0 0,-1 0 0,2 0 0,-2 20 0,-19 0 0,20 20 0,-1 0 0,1 20 0,-20-40 0,20 20 0,-21-1 0,-19-38 0,20-1 0,0-20 0,-20 0 0,20 1 0,-20-1 0,0 0 0,20 1 0,-20 39 0,-20-20 0,0 0 0,20 20 0,0-20 0,0 0 0,20 20 0,0-20 0,19 20 0</inkml:trace>
  <inkml:trace contextRef="#ctx0" brushRef="#br0" timeOffset="47297.7293">21353 477 512,'0'0'0,"0"0"0,0 0 0,0 0 0,0 0 0,-20 20 0,20 0 0,-20 39 0,-19-18 0,19 18 0,0-20 0,20 1 0,-20 0 0,20-20 0,20-20 0,0 0 0,0-20 0,19-20 0,21 20 0,-20-20 0,-1 21 0,1 19 0,-20 19 0,-20 41 0,20-20 0,-20-1 0,0 2 0,0-22 0,0 0 0,19-38 0,1 0 0,0-22 0,20 2 0,-20-21 0,19 1 0,-19-21 0,0 21 0,0 19 0,0 20 0,-20 0 0,0 20 0,0 0 0,0 0 0,0 0 0,0 0 0,0 0 0,-20 20 0,0-20 0,0 20 0</inkml:trace>
  <inkml:trace contextRef="#ctx0" brushRef="#br0" timeOffset="48417.8413">17305 795 512,'-20'0'0,"20"0"0,-20 20 0,20 19 0,-20 20 0,20-18 0,-20 18 0,1 1 0,19-21 0,-20 1 0,20-21 0,0-19 0,39 0 0,1-19 0,-20-1 0,39 40 0,-19-20 0,0 19 0,19 2 0,-19-21 0,0 20 0,0-40 0,19-1 0,-39-18 0,39-1 0,-39 1 0,20-1 0,-21 0 0,-19 21 0,-19 19 0,19 19 0,-20 1 0,0 0 0,20 0 0,0-20 0,0-20 0,20 0 0,0-39 0,-1 0 0,2-1 0,-1 20 0,-1 0 0,-19 40 0,-19 20 0,-1-20 0</inkml:trace>
  <inkml:trace contextRef="#ctx0" brushRef="#br0" timeOffset="74379.4372">3910 5200 512,'0'0'0,"-20"-20"0,20 20 0,-20 0 0,20 0 0,20 0 0,19 20 0,2-20 0,-2 20 0,21-20 0,19 0 0,-19 21 0,-1-21 0,41 0 0,-21 0 0,20 0 0,0-21 0,0 21 0,21-20 0,18 20 0,1-20 0,-19 20 0,38-19 0,-19-1 0,-20 20 0,0 0 0,20 0 0,-20 0 0,-19 20 0,38-1 0,-38 1 0,38-20 0,-18 0 0,-21 0 0,19 0 0,-18 0 0,19-20 0,-20 20 0,0-19 0,-19 19 0,-1 0 0,21 0 0,-41 0 0,0 0 0,1 0 0,-21 0 0,-18 0 0,18 0 0,-39 0 0,0 0 0,0 19 0,-60 1 0,21-20 0</inkml:trace>
  <inkml:trace contextRef="#ctx0" brushRef="#br0" timeOffset="75907.59">9506 5200 512,'0'-20'0,"0"1"0,0-1 0,20 20 0,-1-20 0,41 0 0,-20 20 0,40-20 0,19 20 0,0 0 0,0 20 0,20 0 0,-20 0 0,40 19 0,0-19 0,0 0 0,39 1 0,1-21 0,0 19 0,39-19 0,-19 0 0,19 0 0,0 0 0,20 0 0,0 0 0,20 0 0,-20 0 0,20 0 0,-20-19 0,20-2 0,-39 1 0,-1 0 0,-20 1 0,-19-1 0,-20 0 0,-40 20 0,-40 20 0,-39-20 0,-60 0 0</inkml:trace>
  <inkml:trace contextRef="#ctx0" brushRef="#br0" timeOffset="85819.5811">7283 6212 512,'0'0'0,"0"-20"0,0 20 0,20 0 0,-20 0 0,20 0 0,20 0 0,-1 0 0,1 0 0,19 0 0,-18 0 0,18 0 0,0 0 0,1 20 0,0-20 0,19 0 0,1-20 0,-1 20 0,20-19 0,-20 19 0,20-20 0,0 0 0,1 20 0,-1 0 0,-19 0 0,19 0 0,19 0 0,-18-20 0,-1 40 0,0-20 0,-19 0 0,19-20 0,-20 20 0,1 0 0,19 0 0,-20 20 0,0-20 0,21 20 0,-21-20 0,21 20 0,-1-20 0,-20 19 0,20-19 0,0 0 0,1 0 0,-1 0 0,0 0 0,0 0 0,21 0 0,-21 0 0,0 0 0,20 0 0,-20 20 0,20-20 0,1 0 0,-21 0 0,20 0 0,0 0 0,0 0 0,0 0 0,-20 20 0,20-20 0,-19 0 0,-1 0 0,0 20 0,20-20 0,-20 0 0,20 0 0,-19 0 0,-1 0 0,-20 0 0,20 0 0,-19 19 0,19-19 0,-20 0 0,-19 0 0,0 0 0,-21 0 0,-19 0 0,20 0 0,-40 0 0,0 0 0,0 0 0</inkml:trace>
  <inkml:trace contextRef="#ctx0" brushRef="#br0" timeOffset="93436.3427">4247 8157 512,'0'0'0,"-20"0"0,20-20 0,20 20 0,0 0 0,0 0 0,19 0 0,41-20 0,-20 40 0,19-20 0,20 0 0,0 20 0,21-20 0,-21 0 0,19 0 0,-18 0 0,19 0 0,0-20 0,-20 20 0</inkml:trace>
  <inkml:trace contextRef="#ctx0" brushRef="#br0" timeOffset="93987.3978">6628 8157 512,'-20'0'0,"1"-20"0,-1 20 0,20 0 0,0-20 0,59 20 0,1-19 0,39 19 0,40-20 0,20 20 0,39 0 0,20 0 0,21 0 0,-1 0 0,20 20 0,0-1 0,-20-38 0,0 19 0,0-20 0,-19 0 0,-41 0 0,-19 0 0,-20 20 0</inkml:trace>
  <inkml:trace contextRef="#ctx0" brushRef="#br0" timeOffset="99739.973">8553 9328 512,'0'0'0,"0"0"0,0 0 0,0-20 0,0 0 0,0 20 0,0-20 0,0 20 0,0-20 0,0 20 0,0 0 0,0 0 0,-19 0 0,19 0 0,0 0 0,-40 0 0,20 20 0,0 0 0,1 0 0,19-20 0,0 20 0,0 0 0,39-20 0,1 39 0,19-19 0,1-1 0,-20 22 0,-1-2 0,1-19 0,-20 20 0,-40 0 0,0-20 0,0-1 0,-40-19 0,21 0 0,-1 0 0,20-19 0,-19-1 0,19 0 0,0 0 0,-19 20 0,-2 0 0,2 0 0,-1 0 0,20 0 0</inkml:trace>
  <inkml:trace contextRef="#ctx0" brushRef="#br0" timeOffset="100124.0114">8394 8891 512,'0'20'0,"0"0"0,0 20 0,0-1 0,0 61 0,-19-1 0,-1 20 0,0 0 0,0-20 0,0-19 0,1-21 0,38 1 0,-19-41 0,20 1 0,20-20 0,-1-20 0,-19-19 0,1-1 0,-21-19 0</inkml:trace>
  <inkml:trace contextRef="#ctx0" brushRef="#br0" timeOffset="100452.0442">8633 8971 512,'-20'20'0,"20"-1"0,0 21 0,-20 20 0,0 19 0,20 20 0,-20-19 0,20 19 0,-19-20 0,19 1 0,0-41 0,0 1 0,-20-40 0,20 20 0,0-40 0</inkml:trace>
  <inkml:trace contextRef="#ctx0" brushRef="#br0" timeOffset="100900.089">8990 8812 512,'0'0'0,"-20"0"0,0 0 0,1 20 0,-22 20 0,-17 38 0,-2 42 0,0 39 0,0-20 0,41 19 0,-1 1 0,59-60 0,41 0 0,39-39 0,20 0 0,0-21 0,0-19 0,0 0 0,-40-40 0</inkml:trace>
  <inkml:trace contextRef="#ctx0" brushRef="#br0" timeOffset="101372.1362">14050 8415 512,'40'19'0,"19"61"0,40 60 0,1 58 0,-21 40 0,-99 59 0,-139-39 0,-178-59 0,-139-160 0</inkml:trace>
  <inkml:trace contextRef="#ctx0" brushRef="#br0" timeOffset="102717.2707">6410 9586 512,'0'0'0,"-19"0"0,19 0 0,0 0 0,19 20 0,1-40 0,0 20 0</inkml:trace>
  <inkml:trace contextRef="#ctx0" brushRef="#br0" timeOffset="126453.6441">7104 12820 512,'0'-20'0,"21"20"0,-1 0 0,19 0 0,40-19 0,1 19 0,19 0 0,20-19 0,20 19 0,0-21 0,-20 21 0,-20 0 0,0 21 0,-19-21 0,-1-21 0</inkml:trace>
  <inkml:trace contextRef="#ctx0" brushRef="#br0" timeOffset="129756.9744">9962 12820 512,'0'0'0,"0"0"0,0 0 0,0 0 0,20 0 0,0 0 0,0 0 0,0 0 0,0 0 0,-1 0 0,21 0 0,-20 0 0,0 0 0,19 0 0,1 0 0,0 0 0,19 20 0,1-20 0,19 20 0,1-20 0,19 0 0,-20 0 0,20 0 0,1-20 0,19 20 0,-20 0 0,20 0 0,-20 0 0,0 20 0,21-20 0,-21 0 0,20 0 0,0 0 0,-20 0 0,20 0 0,-19 0 0,-1 0 0,19 0 0,-38 0 0,39 0 0,-20 0 0,-19 0 0,19 0 0,0 20 0,1-20 0,-21 0 0,20 0 0,-19 0 0,-1 0 0,0 0 0,-19 0 0,19 0 0,-20 0 0,-18 0 0,18 0 0,-19 0 0,-21 0 0,21 0 0,-20 0 0,-20 0 0</inkml:trace>
  <inkml:trace contextRef="#ctx0" brushRef="#br0" timeOffset="131765.1752">4088 13754 512,'0'-21'0,"0"21"0,-19 0 0,19 0 0,19 0 0,1 0 0,0 0 0,0 0 0,0 0 0,20 0 0,-1-20 0,1 20 0,19 0 0,20 0 0,-19 0 0,0 0 0,19 0 0,-19 0 0,19 0 0,0 0 0,-19-19 0,0-1 0,-1 20 0,-39 0 0,-40 0 0</inkml:trace>
  <inkml:trace contextRef="#ctx0" brushRef="#br0" timeOffset="132869.2856">6112 13674 512,'0'0'0,"0"0"0,-19 0 0,19-20 0,0 20 0,0 0 0,0 0 0,0 0 0,0 0 0,0 0 0,0 0 0,19 20 0,1 0 0,1-20 0,18 19 0,1 1 0,19-20 0,20 0 0,21 0 0,-1 0 0,0-20 0,40 20 0,0 0 0,19 0 0,1 0 0,20-19 0,20 19 0,-1-20 0,1 20 0,-1-20 0,1 0 0,-1 0 0,-20 0 0,1 1 0,-40-22 0,0 22 0,-40 19 0,-20 0 0,-19 19 0,-21 2 0,-18-1 0,-2-20 0,-38 19 0,-2-19 0,2-19 0,-41-1 0,1-39 0</inkml:trace>
  <inkml:trace contextRef="#ctx0" brushRef="#br0" timeOffset="134301.4288">10657 13634 512,'0'0'0,"0"-20"0,-20 20 0,20-20 0,20 20 0,-1 0 0,2 0 0,18 0 0,21 0 0,-21 20 0,41-20 0,-21 0 0,21 20 0,19-20 0,20 0 0,0-20 0,1 20 0,38-20 0,21 20 0,-1 0 0,20-19 0,21 19 0,19 0 0,0 19 0,20-19 0,0 0 0,20 20 0,0-20 0,-21 20 0,22-20 0,-21 20 0,-1-20 0,-18 0 0,-41 20 0,1-20 0,-41 20 0,-19-1 0,-59 1 0,-41 1 0,-58-42 0,-41-18 0</inkml:trace>
  <inkml:trace contextRef="#ctx0" brushRef="#br0" timeOffset="145005.4991">17464 14249 512,'19'0'0,"1"-19"0,40 19 0,19-40 0,40 20 0,0 0 0,40 0 0,19 0 0,41 1 0,39-1 0,40 20 0,39 0 0,40 0 0,40 39 0,0-19 0,-20 0 0,-41-79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16:43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17721 497 512,'0'0'0,"0"-20"0,0 20 0,0-20 0,0 0 0,0 1 0,-19 19 0,-1 0 0,0 0 0,-39 0 0,19 0 0,-20 19 0,-19 1 0,20 0 0,-21 20 0,20-20 0,41 0 0,-1-1 0,20 1 0,20-20 0,39 21 0,20-2 0,1 0 0,-1 2 0,0 18 0,-39 1 0,-20 20 0,-40-21 0,-39 41 0,-21-21 0,-19-19 0,20-20 0,19-20 0,21-20 0,19-20 0,59-19 0,1 0 0</inkml:trace>
  <inkml:trace contextRef="#ctx0" brushRef="#br0" timeOffset="432.0432">17820 755 512,'-19'-20'0,"19"20"0,0 0 0,0 0 0,0 40 0,0 0 0,19-1 0,2 20 0,-1-18 0,-20 18 0,19-39 0,1-20 0,0 0 0,0-40 0,19-19 0,1 0 0,-20-1 0,0 20 0,20 20 0,-40 60 0,0-1 0,-20 61 0,20-1 0,-20 39 0,20-18 0,0-22 0,-20 2 0,20-40 0,-20-20 0,20-20 0,0-20 0,0-40 0,0-60 0</inkml:trace>
  <inkml:trace contextRef="#ctx0" brushRef="#br0" timeOffset="840.084">18575 617 512,'-20'0'0,"-20"19"0,0-19 0,21 19 0,-21 2 0,40-2 0,0 1 0,40-20 0,0 20 0,19 0 0,0 20 0,-39-1 0,-20 21 0,-39 19 0,-21 1 0,-19-21 0,-1-19 0,20-21 0,21-38 0,39-21 0,60-59 0,19-1 0,20-38 0</inkml:trace>
  <inkml:trace contextRef="#ctx0" brushRef="#br0" timeOffset="1129.1129">18892 299 512,'0'0'0,"0"0"0,0 0 0,0 0 0,20 39 0,-40 22 0,20 17 0,0 41 0,-20 0 0,1 0 0,19 1 0,-20-41 0,20 0 0,0-39 0,20-21 0,-1-38 0,21-41 0</inkml:trace>
  <inkml:trace contextRef="#ctx0" brushRef="#br0" timeOffset="1328.1328">18694 576 512,'0'20'0,"19"1"0,2-2 0,18 0 0,1-19 0,39 21 0,-19-42 0,-1 21 0,1-19 0,20 0 0,-22-22 0</inkml:trace>
  <inkml:trace contextRef="#ctx0" brushRef="#br0" timeOffset="1840.184">19091 894 512,'19'0'0,"1"0"0,20 0 0,20 0 0,-1 19 0,-19-38 0,-1 19 0,-18-19 0,-2-2 0,-19 1 0,-19-19 0,-2 19 0,2 0 0,-21 20 0,20 40 0,-19-1 0,19 40 0,-20 1 0,40-20 0,0 19 0,40-40 0,-20-18 0,39-42 0,-19 2 0,19-60 0,-19-1 0,0-19 0</inkml:trace>
  <inkml:trace contextRef="#ctx0" brushRef="#br0" timeOffset="2288.2288">19627 576 512,'0'20'0,"-21"20"0,2 19 0,-21 21 0,40-1 0,0 1 0,-20-1 0,20-19 0,20-21 0,-20-19 0,20-20 0,0-40 0,-1-39 0,22 0 0,-2-40 0,1 39 0,-1 21 0,-19 59 0,0 19 0,-20 61 0,-20-1 0,0 1 0,20-1 0,-19 0 0,19-39 0,0-1 0,19-58 0,21-21 0,0-39 0,39-20 0,-19-20 0,0 39 0,-21 60 0,-20 40 0,-19 20 0,0 39 0,-19 21 0,-1-41 0,20 1 0,20-21 0,-20-39 0</inkml:trace>
  <inkml:trace contextRef="#ctx0" brushRef="#br0" timeOffset="2720.272">21016 199 512,'-21'0'0,"21"20"0,0 20 0,0 20 0,-19 39 0,-20 40 0,-2-1 0,2 1 0,19 0 0,0-39 0,0-41 0,1-20 0,38-39 0,-19-39 0,0-60 0,-19-40 0,19-20 0</inkml:trace>
  <inkml:trace contextRef="#ctx0" brushRef="#br0" timeOffset="2904.2904">20619 358 512,'-40'0'0,"1"0"0,19 0 0,40 20 0,-1-40 0,61 20 0,39-39 0,19 19 0,2 0 0,18 0 0,-39 0 0,1 20 0,-41 20 0</inkml:trace>
  <inkml:trace contextRef="#ctx0" brushRef="#br0" timeOffset="3272.3272">21194 676 512,'-40'19'0,"21"21"0,-1-20 0,20 20 0,0-1 0,20-39 0,59 0 0,0-19 0,-19-21 0,20-20 0,-21 0 0,-19 1 0,-21 0 0,-38 39 0,-41 40 0,-39 19 0,19 40 0,1 21 0,19 20 0,41-41 0,19 0 0,40-39 0,39-21 0</inkml:trace>
  <inkml:trace contextRef="#ctx0" brushRef="#br0" timeOffset="3308.3308">21452 1013 512,'119'-79'0</inkml:trace>
  <inkml:trace contextRef="#ctx0" brushRef="#br0" timeOffset="3592.3592">22028 497 512,'0'0'0,"-60"20"0,21-20 0,-2 20 0,2 0 0,-1-1 0,20 22 0,20-3 0,20 2 0,20 0 0,20 20 0,-21-21 0,21 21 0,-40-20 0,-20-20 0,-40 19 0,0-39 0,-39 20 0,19-40 0,1 0 0</inkml:trace>
  <inkml:trace contextRef="#ctx0" brushRef="#br0" timeOffset="3642.3642">21710 894 512,'20'-60'0</inkml:trace>
  <inkml:trace contextRef="#ctx0" brushRef="#br0" timeOffset="3944.3944">22484 219 512,'20'0'0,"-20"0"0,-20 20 0,-20 20 0,1 39 0,-1 0 0,-19 21 0,19 18 0,0 2 0,40-20 0,0-2 0,20-58 0,19 0 0,2-40 0,-2-40 0,1-19 0,-20-20 0</inkml:trace>
  <inkml:trace contextRef="#ctx0" brushRef="#br0" timeOffset="4112.4112">22068 418 512,'0'19'0,"0"-19"0,39 20 0,21-20 0,39 20 0,0-20 0,20 0 0,-39 0 0,-21-20 0</inkml:trace>
  <inkml:trace contextRef="#ctx0" brushRef="#br0" timeOffset="12185.2184">17603 1569 512,'0'0'0,"-21"0"0,21 40 0,-19 19 0,-1 20 0,-20 60 0,20 20 0,20-20 0,-19-20 0,58-20 0,-19-59 0,39-40 0,1-40 0,0-39 0,-1-40 0,0-20 0,1-40 0,0 1 0,-21 59 0,1 59 0,-40 60 0,-20 99 0,-19 40 0,-1 40 0,20-20 0,20-40 0,0-20 0,60-40 0,-1-79 0,1-39 0,19-40 0</inkml:trace>
  <inkml:trace contextRef="#ctx0" brushRef="#br0" timeOffset="12593.2592">18337 1946 512,'-21'0'0,"21"0"0,-19 0 0,19 39 0,0-19 0,0 20 0,0 20 0,19-1 0,-19-19 0,21-1 0,-1-39 0,-1-19 0,21-41 0,0-19 0,19-40 0,1 0 0,-1 39 0,-19 40 0,-20 80 0,-20 40 0,0 39 0,-40 20 0,20-20 0,0-20 0,20-40 0,20-19 0,0-80 0,20 0 0,0-78 0</inkml:trace>
  <inkml:trace contextRef="#ctx0" brushRef="#br0" timeOffset="12777.2776">18932 1946 512,'-20'39'0,"0"1"0,0 20 0,1-1 0,19-19 0,0-20 0,0 0 0,19-1 0,-19-19 0,20-19 0,0-21 0</inkml:trace>
  <inkml:trace contextRef="#ctx0" brushRef="#br0" timeOffset="12962.2961">19091 1212 512,'-20'-20'0,"0"20"0,20-40 0,0 40 0,20-20 0,-20 0 0,39 40 0,-19 0 0,1 20 0</inkml:trace>
  <inkml:trace contextRef="#ctx0" brushRef="#br0" timeOffset="13264.3263">19448 1251 512,'0'0'0,"0"20"0,0 0 0,-20 20 0,0 59 0,-20 0 0,1 40 0,-21 0 0,21 0 0,18 0 0,2-40 0,38-20 0,41-39 0,0-40 0,19-40 0,1-39 0,-1-20 0</inkml:trace>
  <inkml:trace contextRef="#ctx0" brushRef="#br0" timeOffset="13432.3431">19051 1886 512,'40'0'0,"39"0"0,40 0 0,20-20 0,20 1 0,-20-1 0,-40-20 0</inkml:trace>
  <inkml:trace contextRef="#ctx0" brushRef="#br0" timeOffset="14024.4023">17523 2779 512,'0'0'0,"40"0"0,19-20 0,60 20 0,60 0 0,79 0 0,39-19 0,41-1 0,0-20 0,-21 0 0,-39 20 0,-100-19 0,-79 39 0,-99-19 0,-79 38 0</inkml:trace>
  <inkml:trace contextRef="#ctx0" brushRef="#br0" timeOffset="14208.4207">17741 3076 512,'40'0'0,"59"0"0,80 0 0,99-19 0,39-1 0,-19-39 0,0-1 0,-60 0 0,-60 1 0</inkml:trace>
  <inkml:trace contextRef="#ctx0" brushRef="#br0" timeOffset="31074.1071">21571 2422 512,'0'0'0,"0"-20"0,0 0 0,0 0 0,-20 0 0,20-19 0,0 19 0,-19-20 0,19 21 0,0-1 0,-20 20 0,0-20 0,0 20 0,-19 0 0,-21 40 0,20-1 0,-19 21 0,-1 59 0,0 20 0,21 20 0,-1-1 0,20 1 0,40-60 0,40-19 0,-1-61 0,40-38 0,0-41 0,-19-19 0,-20-20 0</inkml:trace>
  <inkml:trace contextRef="#ctx0" brushRef="#br0" timeOffset="31522.1519">21869 2224 512,'0'19'0,"-20"1"0,20 40 0,-19 39 0,-2 41 0,-18 18 0,-1-20 0,20 2 0,0-41 0,1-20 0,-1-39 0,40-20 0,-1-40 0,1-40 0,20-20 0,-1 2 0,21-22 0,-21 41 0,21 19 0,-40 61 0,20 37 0,-40 62 0,0 18 0,0 1 0,-20-39 0,20-41 0,20-59 0,0-59 0,20-41 0</inkml:trace>
  <inkml:trace contextRef="#ctx0" brushRef="#br0" timeOffset="31970.1967">22186 2998 512,'0'0'0,"20"-20"0,0 20 0,20-20 0,0 20 0,-20-20 0,19-20 0,1 0 0,-20 2 0,-20-23 0,0 22 0,-20-21 0,20 40 0,-40 0 0,20 40 0,-19 60 0,18 20 0,2 18 0,19 20 0,0-38 0,40-21 0,-1-38 0,21-22 0,-1-38 0,1-61 0,-1 0 0,-19-39 0</inkml:trace>
  <inkml:trace contextRef="#ctx0" brushRef="#br0" timeOffset="32282.2279">22881 2660 512,'-20'20'0,"-19"20"0,19 19 0,-20 20 0,20-19 0,1-20 0,19 0 0,39-1 0,-20-19 0,41-20 0,0-20 0,0-39 0,19-1 0</inkml:trace>
  <inkml:trace contextRef="#ctx0" brushRef="#br0" timeOffset="32561.2558">23238 2442 512,'-19'20'0,"19"59"0,-20 20 0,-20 20 0,0 20 0,20-20 0,0-20 0,20-39 0,0-20 0,20-60 0,-20-20 0,20-59 0,20 0 0</inkml:trace>
  <inkml:trace contextRef="#ctx0" brushRef="#br0" timeOffset="32809.2806">23616 2323 512,'-21'0'0,"1"19"0,-19 21 0,-40 20 0,-1 19 0,-19 40 0,20 0 0,39 0 0,20-19 0,80-21 0,-1-39 0,80-21 0,-20-19 0,20-40 0,-20 1 0</inkml:trace>
  <inkml:trace contextRef="#ctx0" brushRef="#br0" timeOffset="33385.3382">20817 3930 512,'20'0'0,"0"-20"0,60 1 0,38-41 0,61 1 0,39-1 0,60 0 0,20-19 0,19 19 0,20 1 0,-19 19 0,-20-19 0,-40 0 0,-40-1 0,-39 20 0,-61-20 0,-38 40 0</inkml:trace>
  <inkml:trace contextRef="#ctx0" brushRef="#br0" timeOffset="33729.3726">21055 4326 512,'99'-19'0,"80"-20"0,99-21 0,59-39 0,60 0 0,60-20 0,-21 19 0,-138 1 0,-40 40 0,-80-1 0,1 20 0,-1-39 0,21 19 0,-80 0 0,-119 22 0</inkml:trace>
  <inkml:trace contextRef="#ctx0" brushRef="#br0" timeOffset="62507.2501">6430 3672 512,'-20'0'0,"20"20"0,0-20 0,0 40 0,-19 0 0,19 19 0,19 20 0,-19 21 0,0 38 0,0 21 0,0-20 0,0-20 0,0-20 0,0-39 0,-19-60 0,-2 0 0,2-40 0,-1-39 0,0-20 0,20-1 0,-20-38 0,40-1 0,0 0 0,19 20 0,1 20 0,0 19 0,0 40 0,19 21 0,-19 38 0,-1 1 0,21 40 0,-40-20 0,0 19 0,-40 20 0,-20-19 0</inkml:trace>
  <inkml:trace contextRef="#ctx0" brushRef="#br0" timeOffset="62556.255">6490 4049 512,'-60'19'0,"0"-57"0</inkml:trace>
  <inkml:trace contextRef="#ctx0" brushRef="#br0" timeOffset="62955.2949">7244 3712 512,'-20'0'0,"0"20"0,0 20 0,0 19 0,1-19 0,19 19 0,0-39 0,19 0 0,1-20 0,20-20 0,-1 0 0,-19-39 0,20 19 0,-20 0 0,0 21 0,-20 38 0,0 40 0,0 21 0,0 20 0,39-1 0,1-40 0,39-39 0,1-80 0</inkml:trace>
  <inkml:trace contextRef="#ctx0" brushRef="#br0" timeOffset="63242.3236">8057 3613 512,'-19'20'0,"-22"19"0,-17 21 0,-22 19 0,40 20 0,20-19 0,40-21 0,40-19 0,19-40 0,40-40 0,-20-19 0</inkml:trace>
  <inkml:trace contextRef="#ctx0" brushRef="#br0" timeOffset="63530.3524">8593 3592 512,'0'0'0,"0"41"0,-20 18 0,20 21 0,0-2 0,-20 2 0,20-20 0,0-1 0,20-19 0,-20-40 0,20-21 0,0-37 0,0-22 0</inkml:trace>
  <inkml:trace contextRef="#ctx0" brushRef="#br0" timeOffset="63715.3709">8871 3573 512,'-39'19'0,"-21"2"0,-20 38 0,1-19 0,19 39 0,41-20 0,-1 21 0,40 0 0,39-22 0,0 3 0,21-42 0</inkml:trace>
  <inkml:trace contextRef="#ctx0" brushRef="#br0" timeOffset="64099.4093">9010 3811 512,'0'20'0,"-20"-1"0,20 22 0,-20 18 0,20-19 0,20-20 0,0-20 0,0-20 0,19 0 0,-19-40 0,20 0 0,-20 1 0,19 0 0,-19 19 0,-20 60 0,20 20 0,-20 19 0,0 21 0,0-1 0,59 0 0,-18-60 0,18-19 0,0-78 0</inkml:trace>
  <inkml:trace contextRef="#ctx0" brushRef="#br0" timeOffset="64587.4581">9903 3692 512,'-20'-20'0,"0"0"0,-19 1 0,-2 19 0,-17 19 0,17 21 0,-18 59 0,0-19 0,19 19 0,20-39 0,20-22 0,20-17 0,-1-42 0,41-17 0,-20-22 0,-1-19 0,2-1 0,-22 21 0,1 39 0,-1 20 0,2 40 0,-1 19 0,19 60 0,-19 40 0,0 0 0,-20-1 0,-20-19 0,-39-20 0,-21-39 0,-19-21 0,20-59 0,-1-59 0,21-21 0</inkml:trace>
  <inkml:trace contextRef="#ctx0" brushRef="#br0" timeOffset="64915.4909">10042 4010 512,'20'0'0,"-1"20"0,21-20 0,19 19 0,21-19 0,-1 0 0,-19-39 0,19-1 0,-39-20 0,0-19 0,-21 20 0,-19-1 0,-19 20 0,-21 60 0,20 60 0,-40 39 0,21 39 0,-21-19 0,1-59 0</inkml:trace>
  <inkml:trace contextRef="#ctx0" brushRef="#br0" timeOffset="66346.634">1191 5518 512,'20'0'0,"19"-19"0,41-42 0,59 22 0,39-41 0,61 2 0,-21-2 0,-39 20 0,-40 20 0</inkml:trace>
  <inkml:trace contextRef="#ctx0" brushRef="#br0" timeOffset="68139.8133">2858 6173 512,'-20'0'0,"20"0"0,0 0 0,0 0 0,0 0 0</inkml:trace>
  <inkml:trace contextRef="#ctx0" brushRef="#br0" timeOffset="68242.8236">2898 6153 512,'0'20'0,"0"-20"0,-20 0 0,20 19 0,0-19 0</inkml:trace>
  <inkml:trace contextRef="#ctx0" brushRef="#br0" timeOffset="68706.87">2858 6192 512,'0'0'0,"0"0"0,0 0 0,-20 0 0,40 0 0,-20 0 0,0-19 0,20 19 0,-20 0 0,0 0 0,20 0 0,0 19 0,-1-19 0,1 20 0,20-20 0,19 0 0,21 0 0,19 0 0,20 0 0,1 0 0,18-20 0,21 1 0,19 19 0,21-20 0,-1 0 0,21 20 0,19-20 0,0 0 0,0 0 0,20 1 0,-39-1 0,19 20 0,-40 0 0,-20 0 0,-19 0 0,-20 20 0,-20-1 0,-19-19 0,-21-19 0</inkml:trace>
  <inkml:trace contextRef="#ctx0" brushRef="#br0" timeOffset="72979.2972">3156 6927 512,'0'0'0,"0"0"0,20 0 0,19 0 0,21 0 0,-1 0 0,21 0 0,-1 20 0,1-20 0,19 19 0,20-19 0,19 20 0,2-1 0,18-19 0,21 0 0,20-19 0,18 19 0,2-20 0,0 20 0,-2 0 0,21 0 0,1 0 0,18 0 0,-18 0 0,-1 20 0,0-20 0,0 0 0,-39 0 0,-41 19 0,-38-19 0,-81 0 0</inkml:trace>
  <inkml:trace contextRef="#ctx0" brushRef="#br0" timeOffset="90308.0299">2461 7939 512,'0'0'0,"0"19"0,0-19 0,0 0 0,0 0 0,0 0 0,0 0 0,0 0 0,0 0 0,0 0 0,0 0 0,0 20 0,0-20 0,0 0 0,0 0 0,0 0 0,0 20 0,20-20 0,20 0 0,-1-20 0,21 20 0,0 0 0,19 0 0,20 0 0,-20 20 0,40-20 0,-19 20 0,19-20 0,20 20 0,0-20 0,-1 0 0,21 0 0,-20 0 0,20 0 0,0 0 0,0 20 0,-20-20 0,19 0 0,-19 0 0,20 0 0,-20 0 0,0 0 0,-20 0 0,-20 0 0,-20-20 0,-39 20 0,-1 0 0,-58 20 0,-21 0 0,-19-20 0,-61-20 0</inkml:trace>
  <inkml:trace contextRef="#ctx0" brushRef="#br0" timeOffset="100372.0362">19448 3573 512,'0'0'0,"0"0"0,-20-19 0,20 19 0,0-21 0,0 21 0,-20-20 0,1 1 0,-2-1 0,2 0 0,-41 0 0,21 0 0,-21 0 0,-20-19 0,21-1 0,-40 21 0,0-22 0,0 2 0,-21-1 0,-18 0 0,-1 1 0,-20-1 0,0 0 0,-19 21 0,-21-21 0,20 0 0,-39 0 0,20 20 0,-21 1 0,1-21 0,-20 20 0,20 0 0,-21 20 0,-18-19 0,18 19 0,1-20 0,0 20 0,0 0 0,-20 0 0,20 20 0,0-1 0,-20 1 0,20 21 0,-20-3 0,20 2 0,-1 20 0,1-1 0,20 0 0,20 21 0,-1 0 0,40-1 0,1 0 0,19 21 0,19-2 0,41 2 0,20-1 0,19-19 0,20 19 0,40-20 0,20-19 0,39-1 0,20 1 0,41-1 0,-2-20 0,21 2 0,40-21 0,-21 19 0,40 1 0,0 0 0,20-20 0,20 19 0,21 1 0,-2-20 0,21 0 0,20-1 0,-1-19 0,20 0 0,1 0 0,-1 0 0,20 0 0,-19 0 0,-1 0 0,0 0 0,-19 0 0,-1 0 0,1 0 0,-41-19 0,2-1 0,-21 0 0,-20-20 0,-21 1 0,-18-1 0,-40 0 0,0-19 0,-40 19 0,-20 19 0,-20-37 0,-19 18 0,-41 0 0,-19-19 0,-19-2 0,-20-17 0,-61-2 0,1-19 0,-40 20 0,-40-20 0,-39-1 0,-20 1 0,-60 20 0,-59-21 0,-60 41 0,-118-21 0,-81 21 0</inkml:trace>
  <inkml:trace contextRef="#ctx0" brushRef="#br0" timeOffset="102476.2466">11173 4684 512,'0'0'0,"0"20"0,20 20 0,19 19 0,1 21 0,0 19 0,-21 0 0,2 20 0,-2 0 0,-19-19 0,0-1 0,0 0 0,0 1 0,-19-22 0,19 22 0,-21-1 0,21 40 0,-19-1 0,19 42 0,0-22 0,0 1 0,-20 0 0,20-1 0,0-19 0,-20 0 0,20-40 0,0 21 0,0 18 0,-20 21 0,40 20 0,-20 39 0,0 20 0,20 0 0,0 1 0,-1-41 0,2-19 0,-2-21 0,1-39 0,-20 0 0,-20-19 0,1 19 0,-2 39 0,2 61 0,-1 58 0,0 61 0,20 19 0,20 0 0,-20-39 0,20-60 0,20-40 0,-1-59 0,-19-39 0,0-42 0,-20-18 0,20 39 0,-1 60 0,22 119 0,-22 78 0,20 62 0,2-2 0,18-19 0,-19-59 0,-21-80 0,1-60 0,0-60 0,-20-58 0,0-40 0,0 0 0,-20-21 0,20 60 0,20 61 0,0 78 0,0 60 0,20 20 0,-21-21 0,1-59 0,0-59 0,-20-60 0,0-59 0,0-20 0,0-20 0,-20-20 0,20 0 0,-20 40 0,40 20 0,0 39 0,-20 40 0</inkml:trace>
  <inkml:trace contextRef="#ctx0" brushRef="#br0" timeOffset="104206.4196">13217 5200 512,'-20'0'0,"20"0"0,-20 0 0,0 0 0,-20 0 0</inkml:trace>
  <inkml:trace contextRef="#ctx0" brushRef="#br0" timeOffset="107190.718">14467 5954 512,'-20'0'0,"20"0"0,0 0 0,0 0 0,-20 21 0</inkml:trace>
  <inkml:trace contextRef="#ctx0" brushRef="#br0" timeOffset="107308.7298">14407 6034 512,'0'0'0,"0"0"0,0 0 0</inkml:trace>
  <inkml:trace contextRef="#ctx0" brushRef="#br0" timeOffset="138062.8049">14467 10082 512,'0'-20'0,"0"20"0,0 0 0,0-20 0,0 20 0,20 0 0,0 0 0,0-20 0,19 20 0,-19 0 0,20 0 0,-1 0 0,1 0 0,40 0 0,-1-19 0,40 19 0,-20 0 0,20-20 0,0 0 0,0 20 0,0-20 0,-39 20 0,-21-20 0,-19 40 0,-20-20 0,-40 20 0,-20 0 0</inkml:trace>
  <inkml:trace contextRef="#ctx0" brushRef="#br0" timeOffset="140782.0768">20083 9189 512,'0'0'0,"0"-21"0,0 2 0,0 0 0,-20 19 0,20-20 0,-19 0 0,-2 20 0,1-20 0,-19 0 0,-1 0 0,-19-19 0,19 19 0,-20-20 0,1 0 0,0 21 0,-41-21 0,21-20 0,0 40 0,-21-40 0,1 22 0,-20 17 0,0-18 0,20 19 0,-20 0 0,-20 0 0,0 0 0,20 20 0,-20 0 0,20 0 0,-20 20 0,19 0 0,-18 20 0,19-1 0,0 1 0,-1 20 0,2-1 0,18 1 0,1 19 0,40 0 0,-21 21 0,21-1 0,-1 0 0,21 19 0,-1-18 0,40 0 0,0 19 0,40-20 0,-1 0 0,40 0 0,1-20 0,-1 1 0,40-1 0,20 1 0,-19-21 0,38 1 0,1-1 0,0-19 0,19 0 0,-19-1 0,20-19 0,19-40 0,-40 0 0,1-18 0,20-23 0,-21-18 0,-18-20 0,-21 0 0,-20-21 0,20-18 0,-20 18 0,-19-18 0,-21-1 0,-19-20 0,-20 40 0,-40-20 0,-20 40 0,-39-20 0,-40 39 0,-40 21 0,-19 19 0</inkml:trace>
  <inkml:trace contextRef="#ctx0" brushRef="#br0" timeOffset="144238.4224">24191 9090 512,'-40'0'0,"1"-20"0,-21-20 0,-20 1 0,1-2 0,0 2 0,-1 0 0,1-1 0,-1 0 0,1 0 0,-20 1 0,0-1 0,0 21 0,-21-22 0,21 22 0,-20-1 0,20 0 0,-20 0 0,19 20 0,1 0 0,0 20 0,-20 20 0,20-1 0,0 1 0,0 20 0,0 19 0,19 0 0,1 1 0,19 19 0,0-1 0,21 2 0,-1 0 0,20-1 0,20 20 0,20-20 0,0 20 0,0-20 0,39-19 0,1 19 0,19-20 0,0 21 0,41-20 0,-1-2 0,0-18 0,40-1 0,-21-19 0,21 19 0,0-19 0,19-20 0,1-20 0,0 0 0,-1 0 0,1-40 0,-20 1 0,19-21 0,-39-19 0,-40 19 0,-19 1 0,-21-1 0,-19 1 0,39-1 0,0-39 0,-19 0 0,-20-20 0,0 0 0,-40 19 0,-20-58 0,-59-1 0,-80 20 0,-40 20 0,1 40 0,-40 38 0,19 22 0</inkml:trace>
  <inkml:trace contextRef="#ctx0" brushRef="#br0" timeOffset="145240.5226">24409 10201 512,'0'0'0,"20"0"0,-20 0 0,20 0 0,-20 0 0</inkml:trace>
  <inkml:trace contextRef="#ctx0" brushRef="#br0" timeOffset="161671.1655">2660 9050 512,'0'0'0,"0"-20"0,-21 20 0,21 0 0,0 0 0,-19 0 0,-1 0 0,20 0 0,-19 0 0,19 0 0,0 0 0,19 0 0,-19 0 0,0 0 0,0 0 0,0 0 0,0 0 0,20 0 0,-1 20 0,2-20 0,18 0 0,41 0 0,19 0 0,20 0 0,20 0 0,0 0 0,0 0 0,20 0 0,-1 0 0,-19 0 0,-20 20 0,0-20 0,-40 0 0,1 20 0,-60-20 0,0 0 0,-20-20 0</inkml:trace>
  <inkml:trace contextRef="#ctx0" brushRef="#br0" timeOffset="164839.4823">2858 10499 512,'0'-20'0,"-20"0"0,1 0 0,19 0 0,-21 20 0,21 20 0,0 20 0,0 59 0,21 40 0,-21 20 0,19-1 0,1-19 0,-20-20 0,0-59 0,0-80 0,0-20 0,0-79 0,20-59 0,0 0 0,0-21 0,39 40 0,0 60 0,-18 99 0,18 59 0,-39 60 0,0 60 0,-20 19 0,0-19 0,0-40 0,0-60 0,0-59 0,39-79 0,1-80 0,-1 0 0,21-20 0,19 40 0,-19 79 0,0 60 0,-40 59 0,-1 21 0,1-1 0,-20 1 0,0-41 0,-20-20 0,20-78 0</inkml:trace>
  <inkml:trace contextRef="#ctx0" brushRef="#br0" timeOffset="165430.5414">4148 10578 512,'0'0'0,"-20"-20"0,-20 0 0,40-19 0,-19-1 0,-1 0 0,20 40 0,-20 20 0,0 40 0,0 19 0,1 20 0,-22 41 0,22-42 0,19 2 0,0-61 0,19-18 0,22-42 0,18-38 0,-19 19 0,19 0 0,0 40 0,-19 40 0,0 39 0,-40 21 0,0-1 0,0-20 0,0-59 0,0-40 0,20-59 0</inkml:trace>
  <inkml:trace contextRef="#ctx0" brushRef="#br0" timeOffset="165743.5727">4466 10379 512,'19'40'0,"1"0"0,20 59 0,-20 20 0,-1 21 0,2 18 0,-21-20 0,0-18 0,0-61 0,-21-39 0,2-59 0,19-41 0,0-79 0,0-20 0,19-19 0</inkml:trace>
  <inkml:trace contextRef="#ctx0" brushRef="#br0" timeOffset="165943.5927">4842 10121 512,'0'20'0,"0"0"0,0 40 0,-20 19 0,-19 0 0,-1 1 0,-19-1 0,19 20 0,1-39 0,-1 19 0,40 0 0,40 1 0,-1 0 0,21-41 0,19 1 0,-20-21 0,-19-38 0</inkml:trace>
  <inkml:trace contextRef="#ctx0" brushRef="#br0" timeOffset="166455.6439">5021 10599 512,'0'19'0,"20"20"0,0 1 0,-1 0 0,41-1 0,-20-19 0,-1-40 0,2 1 0,-2-21 0,-20-20 0,-19-19 0,0 20 0,-19-21 0,-1 20 0,-40 41 0,21 19 0,19 59 0,-20 41 0,40 38 0,20 22 0,0-42 0,20-19 0,20-39 0,19-60 0,0-40 0,-20-39 0,21-20 0</inkml:trace>
  <inkml:trace contextRef="#ctx0" brushRef="#br0" timeOffset="166823.6807">6093 9586 512,'-40'-20'0,"20"-20"0,-40 1 0,1 19 0,0 40 0,-1 39 0,21 60 0,-2 20 0,22 20 0,19 19 0,0 22 0,19-42 0,1 0 0,1-19 0,-21-40 0,0-19 0,-41-40 0,-18-60 0,-20-40 0</inkml:trace>
  <inkml:trace contextRef="#ctx0" brushRef="#br0" timeOffset="166983.6967">5279 10320 512,'20'40'0,"40"-1"0,39 21 0,0 0 0,20-41 0,0 1 0,-40-40 0,-19 1 0,-21-21 0,1-20 0,-40 40 0</inkml:trace>
  <inkml:trace contextRef="#ctx0" brushRef="#br0" timeOffset="167167.7151">6192 10519 512,'0'0'0,"0"39"0,0 2 0,0-3 0,-20 22 0,20-20 0,0-1 0,0-19 0,0-40 0</inkml:trace>
  <inkml:trace contextRef="#ctx0" brushRef="#br0" timeOffset="167376.736">6291 9665 512,'-20'20'0,"20"20"0,-19-20 0,19-1 0,-20-19 0,20 0 0,0-19 0,20-41 0,-1 1 0</inkml:trace>
  <inkml:trace contextRef="#ctx0" brushRef="#br0" timeOffset="167639.7623">6589 9328 512,'-20'20'0,"20"0"0,-20 19 0,20 41 0,0 19 0,0 40 0,0 39 0,20 21 0,0-21 0,-20 21 0,19-60 0,-19-40 0,0-59 0,-19-60 0,19-60 0</inkml:trace>
  <inkml:trace contextRef="#ctx0" brushRef="#br0" timeOffset="168047.8031">6887 10578 512,'0'0'0,"19"0"0,1 21 0,0-21 0,0-21 0,39-38 0,-19-1 0,-1-20 0,-18 1 0,-1-20 0,-20 19 0,0 21 0,-41 39 0,-17 60 0,-2 39 0,20 40 0,0 20 0,21-20 0,19-20 0,39-19 0,21-60 0,0-20 0,19-40 0,-20-20 0,1-19 0</inkml:trace>
  <inkml:trace contextRef="#ctx0" brushRef="#br0" timeOffset="168440.8424">7839 10499 512,'0'20'0,"0"-1"0,0 1 0,-20-20 0,20 0 0,0-20 0,-20 1 0,40-1 0,-20-20 0</inkml:trace>
  <inkml:trace contextRef="#ctx0" brushRef="#br0" timeOffset="168742.8726">8137 9705 512,'0'20'0,"0"0"0,19 19 0,-19 21 0,20-1 0,-20 21 0,20 19 0,-20 0 0,20 0 0,-20-19 0,0-21 0</inkml:trace>
  <inkml:trace contextRef="#ctx0" brushRef="#br0" timeOffset="168992.8976">8276 8852 512,'0'0'0,"-20"0"0,20 20 0,0-1 0,0 1 0,0-20 0,0-20 0,20 20 0,-1 0 0,1 0 0,0 40 0</inkml:trace>
  <inkml:trace contextRef="#ctx0" brushRef="#br0" timeOffset="169374.9358">8553 9566 512,'0'0'0,"0"20"0,-19 0 0,19 0 0,0 39 0,-20 20 0,20 1 0,0 19 0,0 20 0,0-40 0,0-19 0,20-40 0,-20-40 0,0-40 0,19-19 0,1-60 0,20 0 0,-1 0 0,21 60 0,-20 59 0,19 80 0,-19 59 0,-1 39 0,2 1 0,-41-20 0,19-20 0,-19-59 0,0-41 0,0-57 0</inkml:trace>
  <inkml:trace contextRef="#ctx0" brushRef="#br0" timeOffset="173375.3358">2441 12205 512,'0'40'0,"40"20"0,0 19 0,39 20 0,20 20 0,40-39 0,0 0 0</inkml:trace>
  <inkml:trace contextRef="#ctx0" brushRef="#br0" timeOffset="173911.3894">3374 12820 512,'258'0'0,"0"-20"0,60-18 0,-1-23 0,40 2 0,0-1 0,20-39 0,20 0 0,0-20 0,0-20 0,0-20 0,0-19 0,-20-1 0,-20 0 0,-40 1 0,1 0 0,-40-21 0,0 20 0,-79 1 0,-21 0 0,-59-2 0,-60 22 0,-19-21 0,-60 20 0,-59 0 0,-20 1 0,-80-1 0,-20 20 0,-59-20 0,-39 40 0,-41-20 0,-38 40 0,-41-1 0,-20 2 0,-39 38 0,0 40 0,-60 20 0,0 80 0,-40 98 0,-19 120 0,20 79 0,0 79 0,98 40 0,80 20 0,159-39 0,119-120 0,178-79 0,140-120 0,158-78 0,80-21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20:21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3374 497 512,'0'-20'0,"-20"20"0,0 0 0,20-20 0,0 0 0,0 1 0,0 0 0,0-22 0,0 21 0,0-19 0,-19 19 0,-2-20 0,2 40 0,-41-20 0,1 20 0,-20 20 0,-1-20 0,-19 40 0,-1-20 0,21 39 0,-20-18 0,39 37 0,21 41 0,19 40 0,0 40 0,40 18 0,19 1 0,21-38 0,20-41 0,19-40 0,-20-59 0,20-40 0,21-40 0,-21-40 0,0-38 0,20-61 0,-20-20 0,-19 1 0,-21-1 0,-79 20 0,-19 61 0,-41 38 0,-39 1 0,-60 20 0,40 78 0</inkml:trace>
  <inkml:trace contextRef="#ctx0" brushRef="#br0" timeOffset="14232.4231">1806 6292 512,'0'0'0,"0"0"0,0 0 0,0-21 0,20 21 0,0 0 0,0 0 0,0 21 0,-1-21 0,2 0 0,18 0 0,1 0 0,-1 0 0,21 0 0,0 0 0,-1-21 0,20 21 0,-19 0 0,0 0 0,19 0 0,1 0 0,-1 21 0,0-21 0,20 20 0,0-20 0,0 0 0,-19 19 0,-1-19 0,20 20 0,-19 0 0,20-20 0,-21 0 0,0 20 0,1-20 0,-1 20 0,20-20 0,-19 0 0,-1 20 0,20-20 0,0 0 0,0 0 0,1 0 0,-1 0 0,0-20 0,20 20 0,-19 0 0,-1-20 0,0 20 0,20-20 0,19 20 0,-18 0 0,-1-20 0,0 20 0,0-20 0,0 20 0,0 0 0,-20-19 0,1 19 0,-1 0 0,0 0 0,-20 0 0,1 19 0,-1-19 0,1 0 0,-41 0 0,21 0 0,-20 0 0,-1 0 0,1 0 0,-1 0 0,-19 0 0,1 0 0,-2 0 0,-19 20 0,0-20 0</inkml:trace>
  <inkml:trace contextRef="#ctx0" brushRef="#br0" timeOffset="16529.6528">4763 8018 512,'0'0'0,"0"-20"0,20 20 0</inkml:trace>
  <inkml:trace contextRef="#ctx0" brushRef="#br0" timeOffset="17512.7511">4863 7958 512,'0'0'0,"0"0"0,0 0 0,0 0 0,0 0 0,0 0 0,0 0 0,-21 0 0,21 0 0,0 20 0,21-20 0,-21 40 0,0-20 0,0 0 0,0 20 0,0-21 0,0 1 0,0 0 0,0-20 0,0 19 0,0-19 0,0 0 0,19 0 0,1 0 0,-20-19 0,40 19 0,-20-20 0,19 20 0,1 0 0,-1-20 0,1 20 0,20 0 0,-1 0 0,20 0 0,-19 20 0,20-20 0,-1 0 0,-19 0 0,19 0 0,1 0 0,-21-20 0,20 20 0,0 0 0,1 0 0,-1 0 0,0 0 0,1 0 0,-20 0 0,-1-19 0,1 19 0,-1 0 0,-19 0 0,-1 0 0,-19 0 0,20 0 0,-20 0 0,-20 0 0,0 0 0,20 19 0,-20-19 0,0 0 0,0 0 0,0-19 0,0 19 0,-20 0 0,20 0 0,-20 0 0,1 0 0,19 0 0,0 0 0,0 0 0,0 0 0,0 0 0,0 0 0,0-20 0,0 20 0,0 0 0,0 0 0,0 0 0,-21 0 0,21 0 0,0-20 0,0 20 0,0 0 0,0-20 0,21 0 0,-2 0 0,1-20 0,0 2 0,-20 17 0,0-19 0</inkml:trace>
  <inkml:trace contextRef="#ctx0" brushRef="#br0" timeOffset="18552.8551">7104 7998 512,'0'0'0,"0"0"0,0 0 0,0 0 0,21 0 0,-21-20 0,20 20 0,-20 0 0,19 0 0,21 0 0,0 0 0,-1 0 0,21 0 0,-1 0 0,1 0 0,20-20 0,-21 20 0,0-19 0,1 0 0,0 19 0,-1 0 0,-19 0 0,-1 0 0,-18-21 0,-2 21 0,-38 0 0,19 0 0,-41 0 0,-18 0 0</inkml:trace>
  <inkml:trace contextRef="#ctx0" brushRef="#br0" timeOffset="19224.9223">7283 8098 512,'0'0'0,"0"0"0,-20-20 0,20 20 0,-19 0 0,19-20 0,-20 20 0,0 0 0,20 20 0,0-20 0,0 0 0,20 20 0,0-20 0,-1 0 0,41-20 0,-20 20 0,19-20 0,20 20 0,1-20 0,-1 20 0,1 0 0,-1 0 0,-19 0 0,0 0 0,-2 0 0,-17 20 0,-22-20 0,21 0 0,-20-20 0</inkml:trace>
  <inkml:trace contextRef="#ctx0" brushRef="#br0" timeOffset="44458.4454">15558 12781 512,'0'0'0,"0"0"0,21-19 0,18 19 0,1 0 0,-1 0 0,21 0 0,-21-21 0,1 42 0,20-42 0,-1 21 0,1 21 0,0-21 0,19 0 0,-20 0 0,21 0 0,-1 0 0,21-21 0,-21 21 0,20 0 0,0 0 0,20 0 0,0 0 0</inkml:trace>
  <inkml:trace contextRef="#ctx0" brushRef="#br0" timeOffset="44705.4701">17225 12741 512,'119'0'0,"1"21"0,-2-21 0,21-21 0,-19 21 0,-1 0 0,0 0 0,19-20 0,-18 40 0,-1-20 0,0 0 0,0 0 0,0-20 0,0 40 0,-20-20 0,-20 21 0,-19-21 0,20 19 0,-41-19 0,-19 19 0,0 1 0,0 0 0</inkml:trace>
  <inkml:trace contextRef="#ctx0" brushRef="#br0" timeOffset="46216.6212">20063 12721 512,'0'0'0,"-19"0"0,19 0 0,-21 0 0,1 0 0,20 0 0,-19-20 0,19 20 0,0 0 0,-20-19 0,20 19 0,0 0 0,0-20 0,0 20 0,0 0 0,0 20 0,0-20 0,-20 19 0,20-19 0,0 0 0,0 0 0,0 20 0,20-20 0,19 0 0,2 0 0,-2 0 0,21 0 0,-1 0 0,21 0 0,-1 20 0,0-20 0,21 21 0,-1-21 0,20 0 0,0 0 0,20 0 0,-1 19 0,21-19 0,-20 19 0,20-19 0,0 20 0,0-20 0,-1 20 0,-19 0 0,20-20 0,-40 20 0,0-20 0,-19 0 0,-1 0 0,-40-20 0,-19 20 0,0 0 0,-21 0 0,-19 0 0,0 0 0,-19 0 0,-2 20 0,2-20 0,-21 20 0</inkml:trace>
  <inkml:trace contextRef="#ctx0" brushRef="#br0" timeOffset="72979.2972">13693 4962 512,'0'0'0,"0"0"0,-20 0 0,20 0 0,-20 0 0,20 0 0,20 20 0,-20 19 0,0 1 0,0 20 0,20 19 0,-20-19 0,20 19 0,0-39 0,-1 19 0,-19-39 0,0 0 0,0-20 0,-19-40 0,-1 1 0,20-21 0,0-19 0,20-20 0,19 19 0,1 20 0,20 21 0,-21 19 0,41 0 0,-1 20 0,-19-20 0,-1 1 0</inkml:trace>
  <inkml:trace contextRef="#ctx0" brushRef="#br0" timeOffset="73411.3404">14110 5299 512,'0'20'0,"0"0"0,0 0 0,20 20 0,-1-40 0,21-20 0,19-20 0,1 0 0,0-18 0,-21-22 0,-19 20 0,0 0 0,-20 21 0,-40 39 0,1 59 0,-21 41 0,0 18 0,1 2 0,39-1 0,20-40 0,40-39 0,40-20 0,19-40 0,20-40 0,19-18 0</inkml:trace>
  <inkml:trace contextRef="#ctx0" brushRef="#br0" timeOffset="73883.3876">14864 5260 512,'0'-19'0,"0"-2"0,0-19 0,0 1 0,0-1 0,0 20 0,-20 40 0,-20 0 0,-19 39 0,19 21 0,0-21 0,1 1 0,39-20 0,0-21 0,60-19 0,-1-19 0,20-41 0,-19-20 0,19 21 0,-39 19 0,-1 40 0,-39 20 0,-19 40 0,-21 19 0,0 40 0,0 0 0,21 0 0,19 0 0,0 0 0,19-19 0,2-41 0,-2-39 0,1-40 0,0-39 0,-40-60 0</inkml:trace>
  <inkml:trace contextRef="#ctx0" brushRef="#br0" timeOffset="74306.4299">15340 5081 512,'-20'20'0,"0"-20"0,1 0 0,19 20 0,0-20 0,0 0 0,0 0 0,0 20 0,19 0 0,1-1 0,40 42 0,-20-3 0,-21 22 0,21-21 0,-40 2 0,-40-23 0,-19 2 0,-21-20 0,1-20 0,20 0 0,-1-40 0,80 1 0,20-21 0</inkml:trace>
  <inkml:trace contextRef="#ctx0" brushRef="#br0" timeOffset="75588.5581">14110 5755 512,'0'0'0,"0"0"0,0 0 0,0 0 0</inkml:trace>
  <inkml:trace contextRef="#ctx0" brushRef="#br0" timeOffset="76090.6083">14110 5755 512,'20'0'0,"-20"21"0,19-21 0,1 0 0,-20 0 0,0 19 0,20-19 0,0 20 0,0 20 0,-20 0 0,19-1 0,-19 2 0,0 18 0,0 0 0,0-19 0,-19 0 0,19-1 0,-20 1 0,20 0 0,-20-1 0,20-19 0,-40 20 0,1 0 0,-21-1 0,1 1 0,-21 0 0,1-21 0,-1 21 0,-19-20 0,0 0 0,0 20 0,-1-20 0,1-1 0,0 0 0,0 22 0,20-21 0,0 19 0,-1-19 0,20 0 0,21 0 0,-1-20 0,40 20 0,-20 0 0,40-20 0,0 0 0,-20 0 0,20 0 0</inkml:trace>
  <inkml:trace contextRef="#ctx0" brushRef="#br0" timeOffset="76435.6428">12820 6530 512,'0'0'0,"0"0"0,20 0 0,-40 0 0,0 20 0,-20 19 0,-39 41 0,-20-2 0,0 2 0,-1 0 0,21-21 0,39 1 0,40-20 0,60-1 0,59 1 0,20 0 0,20-20 0,-21 19 0,-38-19 0</inkml:trace>
  <inkml:trace contextRef="#ctx0" brushRef="#br0" timeOffset="77986.7979">11490 7324 512,'0'19'0,"0"-19"0,0 20 0,0 20 0,0 19 0,0 1 0,0 39 0,0 20 0,0 20 0,0 0 0,0-20 0,-20 0 0,1-39 0,-21-41 0,20-59 0,-40-39 0,21-40 0,-21-40 0,21-20 0</inkml:trace>
  <inkml:trace contextRef="#ctx0" brushRef="#br0" timeOffset="78156.8149">11193 6947 512,'20'-20'0,"-1"0"0,21 0 0,0 0 0,0 20 0</inkml:trace>
  <inkml:trace contextRef="#ctx0" brushRef="#br0" timeOffset="79210.9203">11788 7343 512,'0'20'0,"0"0"0,-20 20 0,20 39 0,-20-19 0,0 19 0,1-20 0,19-19 0,-20-20 0,20 0 0,0-40 0,0-20 0,0-39 0,20 0 0,-1-21 0,1 1 0,20 40 0,-20 39 0,0 60 0,0 19 0,-1 40 0,-19 1 0,0-1 0,-19 0 0,19-59 0,0-1 0,19-39 0,1-39 0,0-41 0,20-19 0,-1-20 0,1 0 0,0 40 0,0 39 0,-21 80 0,1 39 0,-20 20 0,-20 20 0,1 0 0,19-39 0,-20-21 0,40-39 0,-20-60 0,39-19 0,1-41 0</inkml:trace>
  <inkml:trace contextRef="#ctx0" brushRef="#br0" timeOffset="79682.9675">12443 7482 512,'0'0'0,"0"20"0,0 20 0,0 39 0,-20 20 0,0 21 0,0-2 0,-39 2 0,39-22 0,-20-18 0,21-40 0,-2-20 0,21-60 0,21-39 0,-2-60 0,21-40 0,0-19 0,19-1 0,0 60 0,21 40 0,-20 60 0,-21 39 0,21 59 0,-60 20 0,0 20 0,-40 21 0,0-20 0,-19-2 0,0-58 0,39-20 0,-1-40 0</inkml:trace>
  <inkml:trace contextRef="#ctx0" brushRef="#br0" timeOffset="79971.9964">12859 7820 512,'0'0'0,"20"0"0,1 0 0,38-20 0,0-40 0,21 20 0,-21-19 0,-19 19 0,19 21 0</inkml:trace>
  <inkml:trace contextRef="#ctx0" brushRef="#br0" timeOffset="80538.053">13534 6927 512,'-20'0'0,"20"39"0,-19 0 0,19 41 0,-20 20 0,20 19 0,-20 0 0,0 0 0,0-20 0,1-20 0,19-39 0,-20-20 0,20-40 0,20-40 0,19-39 0,1-20 0,19 20 0,21 20 0,-21 59 0,1 60 0,-41 19 0,-19 20 0,-19 21 0,-41 0 0,1-22 0,-1-18 0,20-20 0,21-60 0,19-20 0,19-59 0,41 19 0</inkml:trace>
  <inkml:trace contextRef="#ctx0" brushRef="#br0" timeOffset="81235.1227">14070 7423 512,'-20'0'0,"1"19"0,-2 1 0,2 20 0,19 20 0,0-21 0,-20 22 0,20-23 0,0-18 0,0 0 0,20-20 0,-1-20 0,21-38 0,0-3 0,0 2 0,19 19 0,-19 60 0,-40 20 0,19-1 0,-19 41 0,0-41 0,0-19 0,21 0 0,-21-40 0,20-39 0,19-21 0,21-19 0,-1-40 0,1-19 0,-1 19 0,-19 39 0,-1 41 0,-19 59 0,-20 40 0,-39 59 0,-1 20 0,-19 40 0,19-1 0,-20 1 0,21 20 0,19-21 0,20 1 0,20-40 0,-1-20 0,1-39 0,20-60 0,-20-19 0,0-81 0,-20-39 0,0-40 0,0 1 0,-40 40 0,0 77 0,-19 81 0,-20 40 0,38 19 0,-18-19 0</inkml:trace>
  <inkml:trace contextRef="#ctx0" brushRef="#br0" timeOffset="83723.3715">15856 6331 512,'-20'0'0,"20"0"0,-19-19 0,-2 19 0,2 19 0,-1-19 0,0 40 0,-20 20 0,21-2 0,19 3 0,0-2 0,19-19 0,21-20 0,-20-40 0,19 0 0,1-20 0,0-19 0,-40-1 0,0 1 0,-20 19 0,20 0 0,-39 21 0,18 19 0,21 0 0,21 19 0,-2 1 0,21-20 0,39 0 0,0 0 0,-19 0 0,0 20 0,-40 20 0,-40 38 0,-40 42 0,-19 18 0,-20 2 0,19-1 0,21-40 0,19-39 0,60-40 0,19-40 0,21-40 0,19-19 0</inkml:trace>
  <inkml:trace contextRef="#ctx0" brushRef="#br0" timeOffset="84035.4027">15975 7066 512,'0'19'0,"0"1"0,0 0 0,0 20 0,0-20 0,40 0 0,0-20 0,-20 0 0,39-40 0,-19 0 0,-40 0 0,19-19 0,-38-1 0,-21 21 0,-19 39 0,-1 20 0,0 19 0,40 1 0,20-20 0</inkml:trace>
  <inkml:trace contextRef="#ctx0" brushRef="#br0" timeOffset="86339.6331">16431 6649 512,'-19'0'0,"19"20"0,-20 20 0,20-21 0,-20 21 0,40-20 0,19 0 0,2-20 0,-2-20 0,21 0 0,-1-20 0,-19 1 0,0-21 0,-40 20 0,0 1 0,-21 19 0,2 40 0,-41 19 0,1 21 0,-20 38 0,58 2 0,-18-20 0,39-21 0,39 1 0,21-40 0,19-40 0,20-21 0,1-17 0,-1-22 0</inkml:trace>
  <inkml:trace contextRef="#ctx0" brushRef="#br0" timeOffset="86771.6763">17047 6232 512,'-20'0'0,"20"20"0,0 40 0,-20-1 0,-19 40 0,19 20 0,-20-19 0,0-1 0,20 0 0,0-39 0,40-21 0,0-39 0,0-20 0,19-39 0,2-21 0,18 0 0,0 22 0,1-2 0,0 80 0,-41 0 0,1 39 0,-40 21 0,-39-1 0,-1-19 0,-19-2 0,20-17 0,-1-41 0,40-20 0,40-40 0</inkml:trace>
  <inkml:trace contextRef="#ctx0" brushRef="#br0" timeOffset="87259.7251">17424 6669 512,'0'0'0,"20"40"0,-20-2 0,20 23 0,-20 18 0,-40 20 0,20 20 0,-19-19 0,-2-1 0,2 0 0,19-40 0,0-19 0,20-40 0,20-20 0,-20-59 0,40-40 0,-1-40 0,1-19 0,0 19 0,19 20 0,-19 59 0,19 41 0,-19 39 0,0 39 0,0 21 0,-40 0 0,-20 19 0,-20-20 0,-39 21 0,-20-21 0,19-39 0,20-40 0,21-19 0</inkml:trace>
  <inkml:trace contextRef="#ctx0" brushRef="#br0" timeOffset="87874.7866">18059 6569 512,'0'0'0,"0"0"0,0-19 0,20 19 0,19-20 0,21 20 0,20 0 0,19 0 0,0 0 0,0-20 0,-20-1 0</inkml:trace>
  <inkml:trace contextRef="#ctx0" brushRef="#br0" timeOffset="88307.8299">19269 5915 512,'-19'0'0,"19"0"0,-20 0 0,-20 19 0,20 22 0,1 18 0,-22 40 0,22 0 0,-1 40 0,0-21 0,0-18 0,0 20 0,-19-41 0,-21 0 0,1-39 0,-1-20 0,1-40 0</inkml:trace>
  <inkml:trace contextRef="#ctx0" brushRef="#br0" timeOffset="88467.8459">18813 6510 512,'20'0'0,"39"20"0,1 0 0,-1-1 0,21-19 0,-41-19 0,21-1 0,-41 0 0,22-1 0</inkml:trace>
  <inkml:trace contextRef="#ctx0" brushRef="#br0" timeOffset="88691.8683">19269 6530 512,'-19'39'0,"19"21"0,-20 0 0,20-21 0,0 1 0,0-20 0,0 0 0,-21-40 0,21-21 0,0 22 0,0-20 0,-19 39 0,19 0 0,0 0 0,0 20 0,19-1 0,-19-19 0,21 0 0,-1-39 0,-20-1 0</inkml:trace>
  <inkml:trace contextRef="#ctx0" brushRef="#br0" timeOffset="89123.9115">19428 6609 512,'0'0'0,"20"-20"0,-20 0 0,20 1 0,19-21 0,1 0 0,-20 1 0,0 39 0,-20 0 0</inkml:trace>
  <inkml:trace contextRef="#ctx0" brushRef="#br0" timeOffset="90371.0362">19567 6550 512,'-20'19'0,"20"1"0,-40 40 0,21-20 0,-21 18 0,40-17 0,-20-21 0,20-1 0,0-19 0,20-19 0,-20-1 0,20-21 0,19-17 0,-19-2 0,0 0 0,0 21 0,-20 39 0,0 20 0,0 19 0,0 21 0,-20 0 0,20-1 0,-20 0 0,20-19 0,0-20 0,20 0 0,0-40 0,19 0 0,-18-39 0,18-21 0,1 1 0,0 19 0,-21 1 0,-19 39 0,0 40 0,0 19 0,-19 41 0,-1-20 0,0-1 0,0 0 0,0-19 0,20-20 0,20-20 0,20 0 0,-20-40 0,39-19 0,1-20 0,-21-1 0,1 20 0,0 1 0,-21 59 0,-19 20 0,0 39 0,-39 1 0,19 0 0,0-1 0,20-19 0,0-1 0,0-39 0,20 0 0,20-39 0,-1-22 0,1-17 0,-1-2 0,2 21 0,-22 18 0,1 41 0,-20 41 0,-20 38 0,1 1 0,-1-22 0,-1 22 0,21-40 0,0 0 0,0-40 0,21 0 0,18-20 0,1-59 0,19-1 0,1 1 0,-20-1 0,-1 41 0,-19 39 0,-20 39 0,-20 21 0,-19 0 0,19 19 0,20-39 0,-20-1 0,40-19 0,0-40 0,19 0 0,21-39 0,0-20 0,-21-21 0,1 0 0,0 22 0,-40 38 0,0 60 0,-20 40 0,-40 39 0,41 0 0,-41-20 0,40 1 0,0-41 0,20-39 0,20-20 0</inkml:trace>
  <inkml:trace contextRef="#ctx0" brushRef="#br0" timeOffset="90979.097">21194 6489 512,'0'0'0,"-19"0"0,19 0 0,-21 21 0,2 19 0,-1 39 0,0 39 0,-20 22 0,21 39 0,-22-21 0,2-19 0,20-40 0,-2-39 0,1-20 0,40-80 0,1-20 0,-2-78 0,41-21 0,-1-20 0,1-19 0,19 59 0,20 40 0,1 38 0,-21 42 0,-20 38 0,-19 22 0,-20-2 0,-60 21 0,-19 0 0,-40-21 0,-21 1 0,21 0 0,20-40 0</inkml:trace>
  <inkml:trace contextRef="#ctx0" brushRef="#br0" timeOffset="91307.1298">21869 6470 512,'-20'0'0,"1"40"0,-41 0 0,20 39 0,-39-19 0,39 19 0,-20-39 0,60-21 0,20 1 0,20-40 0,20-19 0,-1-21 0,0-19 0,-18-1 0,-22 21 0,-19 19 0,-40 40 0,-19 40 0,-20 0 0,39 19 0,0-19 0,40 0 0,20-40 0</inkml:trace>
  <inkml:trace contextRef="#ctx0" brushRef="#br0" timeOffset="91492.1483">22008 6431 512,'-20'20'0,"-20"18"0,1 23 0,-1-2 0,20-19 0,20-20 0,20 0 0,-1-20 0,2 0 0</inkml:trace>
  <inkml:trace contextRef="#ctx0" brushRef="#br0" timeOffset="91718.1709">22206 5875 512,'0'0'0,"20"-20"0,-20 20 0,0 0 0,0 0 0</inkml:trace>
  <inkml:trace contextRef="#ctx0" brushRef="#br0" timeOffset="92347.2338">22405 6391 512,'-20'20'0,"20"20"0,-20 19 0,-19 20 0,-2 1 0,2-21 0,-1-19 0,20-20 0,1-40 0,19-20 0,19-19 0,21-1 0,0-19 0,20 38 0,-1 22 0,-19 38 0,-21 42 0,1-2 0,0 21 0,-40-1 0,20-39 0,0-1 0,0-59 0,40 1 0,-1-42 0,1-17 0,40-41 0,-1 0 0,20-41 0,-19 2 0,-1 20 0,-39 18 0,-1 41 0,-39 20 0,-19 38 0,-1 21 0,0 21 0,-20 38 0,-19 0 0,19 60 0,0 20 0,21 20 0,-1 0 0,-1-1 0,2-18 0,19-41 0,0-40 0,0-39 0,0-40 0,-20-59 0,1-20 0,-22-40 0,2 20 0</inkml:trace>
  <inkml:trace contextRef="#ctx0" brushRef="#br0" timeOffset="92475.2466">22524 6153 512,'0'20'0,"19"-20"0,2 39 0,58-19 0,1 0 0,19-1 0,19-19 0,-38 0 0,-1-19 0</inkml:trace>
  <inkml:trace contextRef="#ctx0" brushRef="#br0" timeOffset="93044.3035">22980 6669 512,'20'0'0,"0"0"0,39 0 0,-39-20 0,20 0 0,-20-20 0,-20-19 0,-20 18 0,0 3 0,-20-2 0,21 20 0,-1 40 0,0 20 0,0 59 0,20 0 0,-20-20 0,40 1 0,0-1 0,0-59 0,19 0 0,1-40 0,0-40 0,20 1 0,-1-40 0,20-1 0,-19 0 0,-20 62 0,-1 18 0,-39 59 0,-20 1 0,1 39 0,-2 1 0,-18-21 0,19-19 0,20 0 0,0-40 0,40-20 0,19-21 0,21-17 0,38-22 0,-18 40 0,-20 1 0,-21 19 0</inkml:trace>
  <inkml:trace contextRef="#ctx0" brushRef="#br0" timeOffset="94003.3994">15896 7542 512,'-20'0'0,"20"0"0,-20 0 0,-19 20 0,-1 39 0,-20 20 0,21 1 0,19-20 0,-20 20 0,40-42 0,0-18 0,20-20 0,0-20 0,19 1 0,1-41 0,-20 21 0,0-21 0,-20 20 0,19 0 0,-19 2 0,21 17 0,-2 1 0,41 0 0,-21 1 0,21 38 0,-21 1 0,-18 40 0,-42 19 0,2 20 0,-21 20 0,-19 20 0,-1-20 0,21-19 0,18-40 0,21-41 0,40-59 0,20-19 0</inkml:trace>
  <inkml:trace contextRef="#ctx0" brushRef="#br0" timeOffset="94291.4282">16114 8117 512,'-39'40'0,"-21"19"0,0 1 0,21 19 0,19-19 0,20 0 0,39-41 0,21-19 0,0-19 0,-1-41 0,1-19 0,-41-1 0,1 21 0,-40-1 0,-39 40 0,0 40 0,-1 0 0,40 20 0,20-1 0</inkml:trace>
  <inkml:trace contextRef="#ctx0" brushRef="#br0" timeOffset="94779.477">16472 7958 512,'0'20'0,"19"0"0,21-20 0,0 20 0,-1-20 0,21-20 0,-20-20 0,-1-19 0,-19 0 0,0 19 0,-20-20 0,-40 40 0,1 20 0,-1 20 0,-20 40 0,1 19 0,19 20 0,20 21 0,20-42 0,20 2 0,20-40 0,19-20 0,20-40 0,21-40 0,-21-19 0</inkml:trace>
  <inkml:trace contextRef="#ctx0" brushRef="#br0" timeOffset="95131.5122">17126 7662 512,'-20'19'0,"-19"0"0,-21 1 0,21 0 0,-41 20 0,40 20 0,20-1 0,20-19 0,20-1 0,20 1 0,40-20 0,-41 0 0,21 0 0,-41 19 0,-38 1 0,-1 19 0,-40-19 0,-19 0 0,19 0 0,1-40 0,59-20 0,20-40 0,19-20 0</inkml:trace>
  <inkml:trace contextRef="#ctx0" brushRef="#br0" timeOffset="95620.5611">17404 7978 512,'-20'20'0,"1"20"0,19 39 0,-21 20 0,-18 21 0,19-1 0,0 0 0,0-1 0,0-38 0,20-20 0,-19-40 0,19-40 0,0-40 0,0-58 0,19-22 0,1-58 0,20 19 0,-1 0 0,21 41 0,20 78 0,-1 40 0,-19 40 0,-1 40 0,-59-1 0,-20 20 0,-40 1 0,1-1 0,-20-20 0,19-19 0,41-40 0,38-40 0</inkml:trace>
  <inkml:trace contextRef="#ctx0" brushRef="#br0" timeOffset="95923.5914">18019 8137 512,'0'0'0,"40"0"0,19-20 0,40 20 0,21-19 0,-1 19 0,-20-20 0,0 20 0,1 0 0</inkml:trace>
  <inkml:trace contextRef="#ctx0" brushRef="#br0" timeOffset="96395.6386">19289 7720 512,'-20'-20'0,"1"20"0,-41 20 0,21-20 0,-21 40 0,20 0 0,-19 0 0,39-1 0,20 2 0,20-3 0,39 2 0,0 20 0,1-1 0,-21 0 0,2-19 0,-61 0 0,-20-20 0,1-20 0,-61 0 0,41-40 0,19 1 0</inkml:trace>
  <inkml:trace contextRef="#ctx0" brushRef="#br0" timeOffset="96724.6715">19746 7284 512,'0'20'0,"19"19"0,-19 41 0,0 19 0,-19 20 0,-21 0 0,20 20 0,-19-20 0,19-20 0,20-19 0,20-1 0,-20-19 0,39-41 0,-19 1 0,-20-59 0</inkml:trace>
  <inkml:trace contextRef="#ctx0" brushRef="#br0" timeOffset="96907.6898">19151 7820 512,'19'0'0,"20"20"0,41-20 0,20 19 0,18-19 0,22-19 0,-2-1 0,-19 0 0,0 0 0</inkml:trace>
  <inkml:trace contextRef="#ctx0" brushRef="#br0" timeOffset="97315.7306">20162 7820 512,'20'0'0,"-40"0"0,20 0 0,-19 39 0,-41 41 0,0 19 0,1 0 0,-1 0 0,21 1 0,19-61 0,40 1 0,39-59 0,1-41 0,19-20 0,20-19 0,-19 0 0,-21-1 0,-19 41 0,-40 39 0,0 40 0,-40 39 0,0 21 0,21-1 0,-21 1 0,40-21 0,40-39 0,0 0 0,39-40 0,0-20 0</inkml:trace>
  <inkml:trace contextRef="#ctx0" brushRef="#br0" timeOffset="97563.7554">20738 7879 512,'-40'0'0,"0"20"0,-19 20 0,0-1 0,-1 41 0,20-21 0,20 21 0,40-21 0,20-19 0,39 0 0,20-60 0,1 0 0,19-20 0,-20-40 0,0 21 0</inkml:trace>
  <inkml:trace contextRef="#ctx0" brushRef="#br0" timeOffset="97827.7818">21016 7899 512,'0'0'0,"0"0"0,0 21 0,-21-2 0,21 40 0,-19 1 0,19 19 0,-39 0 0,39 1 0,-21-21 0,21-18 0,0-3 0,0-38 0,21-19 0,18-41 0,21 1 0,-21-21 0</inkml:trace>
  <inkml:trace contextRef="#ctx0" brushRef="#br0" timeOffset="98027.8018">21373 7879 512,'0'20'0,"-20"1"0,0-2 0,-39 20 0,-1-19 0,0 40 0,1-20 0,0 38 0,39-18 0,59 20 0,21-41 0,59 21 0,20-41 0,-20-19 0,0-19 0</inkml:trace>
  <inkml:trace contextRef="#ctx0" brushRef="#br0" timeOffset="103676.3666">20738 259 512,'0'0'0,"0"-20"0,0 20 0,-20 0 0,20-20 0,0 20 0,-20 0 0,20 0 0,0 20 0,-20 0 0,20 40 0,-20 20 0,20 38 0,-19 20 0,19 22 0,-20 18 0,20 21 0,-20-2 0,0 3 0,20-22 0,0 1 0,0-20 0,20 19 0,-20 1 0,0-21 0,20 1 0,-20-20 0,0 0 0,0-20 0,0-40 0,0 0 0,0-19 0,20-40 0,-1 0 0,1-40 0,40 0 0,-20-40 0</inkml:trace>
  <inkml:trace contextRef="#ctx0" brushRef="#br0" timeOffset="104228.4218">22266 1 512,'0'0'0,"0"0"0,0 0 0,0 20 0,19 20 0,-19 40 0,21 78 0,-21 40 0,20 40 0,-20-19 0,0 19 0,0 0 0,-20 0 0,-1-20 0,2-19 0,-21-1 0,20 20 0,0 21 0,-19-21 0,19 0 0,20-19 0,0-41 0,0-99 0,20-59 0,19-98 0,-19-81 0,0-20 0</inkml:trace>
  <inkml:trace contextRef="#ctx0" brushRef="#br0" timeOffset="104899.4889">20738 3592 512,'-20'0'0,"20"0"0,0 0 0,20 0 0,20 21 0,39 18 0,20-19 0,40 0 0,40-20 0,-1-20 0,1 0 0,-21 1 0,-59-22 0,-39 22 0,-40 0 0</inkml:trace>
  <inkml:trace contextRef="#ctx0" brushRef="#br0" timeOffset="105492.5482">20797 1946 512,'20'0'0,"0"0"0,20 0 0,20 0 0,19-20 0,40 20 0,0-21 0,19 2 0,21-1 0,20 1 0,-40-1 0,0 20 0,-20 20 0</inkml:trace>
  <inkml:trace contextRef="#ctx0" brushRef="#br0" timeOffset="109316.9306">17820 2462 512,'0'0'0,"0"20"0,0-1 0,0 1 0,0 21 0,0 17 0,0 2 0,0 0 0,0 20 0,21-22 0,-21-18 0,0-20 0,0 0 0,0-40 0,0 0 0,20-40 0,-1 1 0,1-20 0,0-1 0,0 21 0,0-21 0,-1 61 0,21 19 0,-20 39 0,0 21 0,0 19 0,-20 1 0,0-21 0,20 0 0,-20-19 0,0-20 0,0-20 0,0-20 0,19-20 0,1-39 0,20 0 0,-1-1 0,2 1 0,-2 20 0,1 39 0,-20 59 0,-1 41 0,-19 19 0,0 0 0,-19 0 0,19-39 0,0-40 0,19 0 0,1-60 0,20 0 0,20-38 0</inkml:trace>
  <inkml:trace contextRef="#ctx0" brushRef="#br0" timeOffset="109763.9753">18674 2422 512,'-20'0'0,"20"20"0,-20 0 0,0 0 0,1 39 0,-1 0 0,0 1 0,20 0 0,0-21 0,0 22 0,0-42 0,20 0 0,19-38 0,1 0 0,0-22 0,0-18 0,-1-1 0,-19 0 0,0 22 0,-20 17 0,0 42 0,-20 17 0,0 22 0,1 20 0,19-21 0,0-19 0,19-1 0,1-19 0,20-20 0,-20-20 0,39-19 0</inkml:trace>
  <inkml:trace contextRef="#ctx0" brushRef="#br0" timeOffset="109988.9978">19051 2562 512,'-20'19'0,"20"0"0,-20 21 0,20 0 0,0 20 0,0-41 0,0 21 0,20-40 0,-20 0 0,20 0 0,-20-40 0,40-19 0,-40-1 0</inkml:trace>
  <inkml:trace contextRef="#ctx0" brushRef="#br0" timeOffset="110134.0123">19051 2204 512,'-20'20'0,"-19"-1"0,19 1 0,0 0 0,20-20 0,0 20 0,20-20 0,19 0 0,1 0 0</inkml:trace>
  <inkml:trace contextRef="#ctx0" brushRef="#br0" timeOffset="110541.053">19289 2382 512,'0'0'0,"0"20"0,-20 20 0,20 0 0,-19-1 0,19 21 0,-20-21 0,20 1 0,0-20 0,0 0 0,20-20 0,-20-20 0,39-20 0,-19 0 0,20-19 0,-21-20 0,21 39 0,-20 20 0,-20 20 0,20 40 0,-20 39 0,0-19 0,0 19 0,-20-19 0,20-21 0</inkml:trace>
  <inkml:trace contextRef="#ctx0" brushRef="#br0" timeOffset="112604.2593">17682 6391 512,'0'0'0,"0"0"0,20 0 0,-20 0 0,19-20 0,1 20 0,0-20 0,20 0 0,-21 1 0,22-1 0,-2-1 0,1 2 0,19-1 0,1-20 0,39-19 0,1-1 0,-1-38 0,19-22 0,21 1 0,-19-20 0,-1 20 0,0-20 0,0 0 0,-20 0 0,0-19 0,20-1 0,-20 20 0,0-20 0,1 0 0,-21 1 0,-19-1 0,-20 20 0,-1 20 0,-39-1 0,0 2 0,0 38 0,-20-18 0,20 38 0,-39 0 0,19 0 0,0 1 0,-20 19 0,20 21 0,1-1 0,-21 0 0,20 0 0,0 20 0,1-20 0,19 0 0,19 0 0,21 0 0,39 1 0,1-21 0,-1 20 0,21 0 0,-21 1 0,-20-1 0,1 20 0,-20 0 0,-21-20 0,-19 20 0,0 0 0,0 20 0,-19-20 0,19 0 0,0 0 0,0 0 0,19-40 0,-19 20 0</inkml:trace>
  <inkml:trace contextRef="#ctx0" brushRef="#br0" timeOffset="113180.3169">20143 2562 512,'0'0'0,"0"19"0,19-19 0,-19 0 0,20 19 0,20-19 0,-1 0 0,21 20 0,-20-20 0,19 0 0,-39 20 0,-40 20 0,-19 20 0,-21 39 0,-19 0 0,-1-20 0,61-39 0,38-40 0,41-40 0</inkml:trace>
  <inkml:trace contextRef="#ctx0" brushRef="#br0" timeOffset="114524.4513">22068 8078 512,'0'0'0,"0"0"0,-21 0 0,21 0 0,0 20 0,0-20 0,0 0 0,0 0 0,0 0 0,21 19 0,-21-19 0,0 20 0,0-20 0,0 0 0,0 0 0,19 0 0,-19 0 0</inkml:trace>
  <inkml:trace contextRef="#ctx0" brushRef="#br0" timeOffset="114623.4612">22087 8176 512,'-19'0'0,"19"0"0,0-19 0</inkml:trace>
  <inkml:trace contextRef="#ctx0" brushRef="#br0" timeOffset="115891.588">21830 8078 512,'0'0'0,"0"0"0,0 0 0,-21 20 0,21-1 0,21 1 0,-21 19 0,19-18 0,1 18 0,20-19 0,-20-20 0,59 20 0,-19-20 0,19-20 0,20 20 0,20-20 0,0 0 0,20 1 0,-20-41 0,20 1 0,0-1 0,-20-19 0,20-20 0,0 19 0,-20-39 0,0 0 0,-20-20 0,1 0 0,-1-20 0,-20 21 0,-19-21 0,-1 0 0,1-19 0,-21 19 0,-19 0 0,0 1 0,-20-2 0,0 21 0,-20 0 0,-20-19 0,21 20 0,19-2 0,-40 1 0,20 0 0,0 0 0,1 0 0,-22 0 0,22 1 0,-21 38 0,20-19 0,-19 20 0,-1-1 0,0 22 0,0-2 0,-19 1 0,0 20 0,-1-1 0,0 20 0,1-20 0,-1 21 0,20-1 0,-19 0 0,19 20 0,1 1 0,-21 19 0,21 0 0,-21 0 0,0 19 0,1-19 0,0 20 0,19 1 0,0-2 0,-19-19 0,39 19 0,-20 2 0,1-21 0,18 0 0,-18 20 0,-1-20 0,20 19 0,-19-19 0,39 20 0,-21-20 0,21 20 0,0-20 0,0 0 0,-19 0 0,19 0 0,0 0 0,0 0 0,0 0 0,-20 0 0,20 0 0,0 0 0,0 0 0,0 0 0,0 0 0,0 0 0,0 0 0,0 0 0,0 0 0,20-20 0,-1 0 0</inkml:trace>
  <inkml:trace contextRef="#ctx0" brushRef="#br0" timeOffset="116204.6193">22663 3196 512,'-20'0'0,"20"20"0,-20-20 0,0 0 0,-19 20 0,18-1 0,2-19 0,-41 20 0,1 20 0,19-21 0,-19 41 0,19-20 0,20 20 0,40 0 0,40-22 0,39-17 0,0-42 0,0-17 0,1-22 0</inkml:trace>
  <inkml:trace contextRef="#ctx0" brushRef="#br0" timeOffset="150734.0719">5299 4326 512,'0'-19'0,"0"19"0,0 0 0,0 0 0,0 0 0,19 0 0,2 0 0,-1 19 0,19 2 0,21-21 0,39 20 0,0-20 0,1 0 0,38 0 0,1-20 0,0 20 0,0 0 0,0-21 0,-20 21 0,-20-19 0,-19-1 0,-1 20 0,-40 20 0,1-20 0,-40 19 0,0 2 0,-19 19 0,-21-40 0,0-20 0</inkml:trace>
  <inkml:trace contextRef="#ctx0" brushRef="#br0" timeOffset="151590.1575">7898 4168 512,'20'0'0,"-20"-20"0,0 1 0,0-1 0,0 0 0,-20-1 0,-19 21 0,-1 0 0,-20 21 0,1-1 0,-20 39 0,0-19 0,19 0 0,20-1 0,40-19 0,0-1 0,59 2 0,21-21 0,-1 20 0,1 0 0,-21-1 0,1 1 0,-40 0 0,-1 20 0,-58-20 0,-1 0 0,-39-1 0,-1 1 0,21-20 0,19 0 0,21-20 0,19 20 0,39-39 0</inkml:trace>
  <inkml:trace contextRef="#ctx0" brushRef="#br0" timeOffset="151958.1943">8156 4446 512,'0'20'0,"0"-20"0,0 20 0,20 20 0,0-40 0,20 0 0,-20 0 0,0-20 0,-1-20 0,1 0 0,-20-19 0,0 18 0,-20 2 0,1 20 0,-1 38 0,-20 41 0,0 59 0,1 40 0,-1-20 0,40-20 0,40-60 0,59-59 0,0-99 0</inkml:trace>
  <inkml:trace contextRef="#ctx0" brushRef="#br0" timeOffset="152286.2271">8712 3692 512,'-20'20'0,"1"20"0,-21 39 0,20 20 0,0 39 0,0 2 0,40-1 0,0-20 0,40-20 0,-1-39 0,20-60 0,0 0 0,-19-60 0,0 1 0,-21-41 0</inkml:trace>
  <inkml:trace contextRef="#ctx0" brushRef="#br0" timeOffset="152494.2479">8295 4010 512,'0'-20'0,"20"20"0,20 0 0,59 0 0,20 20 0,40 19 0,-20-39 0,-20-19 0,-40-21 0</inkml:trace>
  <inkml:trace contextRef="#ctx0" brushRef="#br0" timeOffset="152774.2759">9287 4426 512,'0'0'0,"0"40"0,-19 39 0,19 1 0,0 39 0,-20-20 0,20 0 0,-40 0 0,1-39 0,-41-20 0,1-60 0</inkml:trace>
  <inkml:trace contextRef="#ctx0" brushRef="#br0" timeOffset="152960.2945">9328 3712 512,'0'0'0,"0"0"0,0 0 0,0 40 0,19-1 0,21-19 0,0-20 0</inkml:trace>
  <inkml:trace contextRef="#ctx0" brushRef="#br0" timeOffset="153862.3847">9566 4406 512,'0'0'0,"-21"0"0,21 20 0,0 20 0,0-20 0,0 20 0,0-21 0,0 21 0,0-40 0,0 20 0,21-40 0,-2-39 0,21-1 0,-20-39 0,39 19 0,-19-19 0,-1 59 0,2 1 0,-22 78 0,-19 21 0,0 39 0,-19 40 0,19 0 0,0 0 0,19-60 0,1-39 0,20-40 0,-1-20 0,1-59 0,20-20 0,-21-20 0,1 19 0,-20 0 0,0 42 0,-1 38 0,-19 40 0,20 19 0,-20 21 0,0-1 0,0 1 0,21-20 0,-2-21 0,21-38 0,0-21 0,19-20 0,-19-19 0,0 0 0,-21-1 0,21 21 0,-40 39 0,0 40 0,0 39 0,-20 40 0,-19 40 0,18 0 0,2 0 0,19-40 0,0-39 0,0-40 0,0-60 0,0 0 0,0-59 0,0-20 0,19 0 0,-19 20 0,21 19 0,-21 21 0,19 59 0,-19 20 0,0 39 0,0 21 0,-19 39 0,-41-20 0,0-20 0,-39-39 0,20-40 0,-1-40 0</inkml:trace>
  <inkml:trace contextRef="#ctx0" brushRef="#br0" timeOffset="154798.4783">8335 5339 512,'-20'0'0,"-19"0"0,-1 0 0,-40 40 0,21 39 0,0 20 0,-21 40 0,40 20 0,1-39 0,39 18 0,0-59 0,60-19 0,-2-20 0,22-40 0,19-21 0</inkml:trace>
  <inkml:trace contextRef="#ctx0" brushRef="#br0" timeOffset="155518.5503">8633 5835 512,'-20'60'0,"-40"20"0,1 38 0,19 1 0,21-39 0,19-21 0,0-39 0,39-40 0,-19-39 0,20-21 0,-1-39 0,1-20 0,-20 20 0,20 20 0,-21 59 0,1 61 0,0 57 0,0 22 0,19 39 0,2-20 0,38-20 0,-20-39 0,20-60 0,1-20 0,-21-60 0,-19-39 0,19-20 0,-18-20 0,-22 1 0,-19-1 0,0 60 0,-19 39 0,-22 80 0,2 60 0,-40 78 0,19 20 0,20 1 0,40 0 0,20-60 0,20-59 0,19-40 0,1-61 0,20-18 0,-21-60 0,0-20 0,1-39 0,-40-1 0,20 1 0,-21 58 0,-19 41 0,-19 79 0,-21 99 0,0 60 0,-19 59 0,39-19 0,20-40 0,20-60 0,39-60 0,0-118 0</inkml:trace>
  <inkml:trace contextRef="#ctx0" brushRef="#br0" timeOffset="156069.6054">10518 5260 512,'-20'59'0,"-19"60"0,-1 60 0,0 39 0,20-19 0,0-41 0,40-98 0,-20-60 0,0-99 0</inkml:trace>
  <inkml:trace contextRef="#ctx0" brushRef="#br0" timeOffset="156597.6582">10161 5379 512,'0'-20'0,"19"0"0,22-20 0,18 20 0,20-39 0,21 19 0,-1 21 0,0-21 0,-20 40 0,20-20 0,-19 40 0,-1 0 0,-39 0 0,-1 19 0,-19-19 0,-59 20 0,-1-1 0,-39 1 0,-40 0 0,20 0 0,19-1 0,20-19 0,21 1 0,19-2 0,40-19 0,19 0 0,21 0 0,20 0 0,-21 39 0,-19 1 0,-1 39 0,-59 0 0,-59 41 0,-40-1 0,0-20 0,0-39 0,40-60 0,59-60 0,40-79 0</inkml:trace>
  <inkml:trace contextRef="#ctx0" brushRef="#br0" timeOffset="161246.123">20837 4010 512,'0'58'0,"-40"82"0,1 39 0,-1 39 0,0 20 0,40-40 0,40-39 0,20-40 0,19-79 0</inkml:trace>
  <inkml:trace contextRef="#ctx0" brushRef="#br0" timeOffset="161742.1726">22206 3434 512,'-20'0'0,"20"0"0,0-20 0,-19 40 0,19 20 0,0 19 0,-20 80 0,0 60 0,0 19 0,20 19 0,0 2 0,20-21 0,0-59 0,19-40 0,-19-59 0</inkml:trace>
  <inkml:trace contextRef="#ctx0" brushRef="#br0" timeOffset="162111.2095">20937 5419 512,'0'-20'0,"0"20"0,39-40 0,40 0 0,20 20 0,40-38 0,40 37 0,0 1 0,0 20 0,-21 0 0,-39 0 0,-79 0 0,-20-20 0</inkml:trace>
  <inkml:trace contextRef="#ctx0" brushRef="#br0" timeOffset="162494.2478">21433 4148 512,'-20'0'0,"20"-19"0,-21 19 0,21 39 0,-19 41 0,-1 59 0,0 19 0,20 1 0,0 0 0,20-40 0,19-40 0,2-59 0,-22-60 0</inkml:trace>
  <inkml:trace contextRef="#ctx0" brushRef="#br0" timeOffset="162928.2912">21274 4248 512,'0'-20'0,"-20"20"0,20 0 0,20-20 0,59 0 0,20-20 0,20 21 0,20-1 0,-19 20 0,-21 0 0,-60 20 0,-39-1 0,-59 21 0,-20 20 0,-21-21 0,21 0 0,19-18 0,40-1 0,20-20 0,60 0 0,19 0 0,20 20 0,-20 19 0,-19 21 0,-60 59 0,-99 20 0,-60 20 0,-59-21 0,0-38 0,39-80 0,60-100 0</inkml:trace>
  <inkml:trace contextRef="#ctx0" brushRef="#br0" timeOffset="166606.659">20837 5339 512,'-20'0'0,"20"0"0,-20 20 0,1 20 0,19 19 0,0 20 0,0 41 0,19 18 0,1 1 0,20-39 0,-1-21 0,21-19 0,20-80 0,19-20 0,0-39 0</inkml:trace>
  <inkml:trace contextRef="#ctx0" brushRef="#br0" timeOffset="167119.7103">22167 5081 512,'-20'-20'0,"20"20"0,0 0 0,-20 20 0,20 40 0,0 40 0,-20 38 0,20 20 0,0 1 0,20-20 0,0-20 0,19-39 0,-19-80 0</inkml:trace>
  <inkml:trace contextRef="#ctx0" brushRef="#br0" timeOffset="167422.7406">21016 6232 512,'20'0'0,"19"0"0,40-20 0,21 20 0,19 0 0,20-20 0,0 1 0,-20-1 0,-1-40 0</inkml:trace>
  <inkml:trace contextRef="#ctx0" brushRef="#br0" timeOffset="167831.7815">21571 5399 512,'-39'20'0,"-1"-1"0,-19 21 0,-1 0 0,20 19 0,20-39 0,60 0 0,40-20 0,19 0 0,40 20 0,-40-20 0</inkml:trace>
  <inkml:trace contextRef="#ctx0" brushRef="#br0" timeOffset="171262.1245">20361 6212 512,'0'0'0,"0"0"0,-20 0 0,20 20 0,0-20 0,0 0 0,0 0 0,0 0 0,0 0 0,20-20 0,19 20 0,21 0 0,0 0 0,-1 20 0,20-20 0,-19 20 0,0-20 0,-21 0 0,1 19 0,-1-38 0,2 19 0</inkml:trace>
  <inkml:trace contextRef="#ctx0" brushRef="#br0" timeOffset="172758.2741">20301 5676 512,'0'0'0,"0"20"0,-19-20 0,19 0 0,0 0 0,-21 0 0,21 0 0,-19 0 0,19 21 0,0-21 0,40 0 0,-1 0 0,40 0 0,20-21 0,21 21 0,-1-20 0,-20 1 0</inkml:trace>
  <inkml:trace contextRef="#ctx0" brushRef="#br0" timeOffset="207744.7724">14606 9665 512,'0'-20'0,"0"1"0,0-21 0,-20 20 0,20 0 0,0 40 0,0 40 0,0 19 0,20 80 0,0 19 0,-20 41 0,0-21 0,0-39 0,19-60 0,-19-40 0,20-78 0,1-41 0</inkml:trace>
  <inkml:trace contextRef="#ctx0" brushRef="#br0" timeOffset="208072.8052">14943 10657 512,'20'40'0,"20"20"0,19 0 0,1-41 0,0-38 0,-1-41 0,-19-40 0,-40-38 0,0-2 0,-40 2 0,-19 18 0,-1 61 0,0 79 0,1 59 0,19 40 0,20 0 0,1-19 0</inkml:trace>
  <inkml:trace contextRef="#ctx0" brushRef="#br0" timeOffset="208544.8524">15638 10241 512,'0'0'0,"-20"0"0,20 0 0,0 20 0,-20 39 0,1-19 0,-2 19 0,1 21 0,20-41 0,0 1 0,0-40 0,20 21 0,1-62 0,-2 2 0,41-21 0,-21-39 0,1 0 0,0 39 0,0 20 0,-1 60 0,-39 40 0,0 19 0,0 20 0,0 1 0,-20-41 0,20 0 0,20-59 0,20-38 0,19-42 0</inkml:trace>
  <inkml:trace contextRef="#ctx0" brushRef="#br0" timeOffset="209175.9155">16313 10121 512,'0'-19'0,"0"-21"0,-20 20 0,0 0 0,-20 1 0,-19 58 0,-1 21 0,21 59 0,-21 20 0,20 0 0,40-39 0,0-42 0,40-58 0,0-39 0,19-21 0,1-39 0,-1 0 0,-19 0 0,-20 59 0,0 60 0,-20 59 0,0 60 0,-20 39 0,0 21 0,-20-1 0,-19-39 0,19-40 0,-19-19 0,39-100 0</inkml:trace>
  <inkml:trace contextRef="#ctx0" brushRef="#br0" timeOffset="209528.9508">16670 10082 512,'0'59'0,"-20"21"0,20 19 0,0 20 0,0 0 0,-20-20 0,20-39 0,-20-40 0,0-40 0,1-40 0,19-59 0,-20-40 0,20 1 0,20 19 0,-20 40 0</inkml:trace>
  <inkml:trace contextRef="#ctx0" brushRef="#br0" timeOffset="209663.9643">16630 9665 512,'-20'-20'0,"20"-19"0,0-21 0,0 20 0,20 1 0,0 39 0,-20 0 0</inkml:trace>
  <inkml:trace contextRef="#ctx0" brushRef="#br0" timeOffset="210241.022">16511 10042 512,'0'0'0,"-20"20"0,40 0 0,-20 19 0,40 21 0,-20 39 0,19 20 0,21 20 0,-60 40 0,0-20 0,0-1 0,-60-19 0,-19-39 0,-1-61 0,1-59 0,39-79 0,1-40 0,59-20 0,19 21 0,40-1 0,21 40 0</inkml:trace>
  <inkml:trace contextRef="#ctx0" brushRef="#br0" timeOffset="211240.1219">17166 9864 512,'0'39'0,"-20"41"0,0 58 0,0 2 0,0-2 0,1-18 0,-1-21 0,0-60 0,0-39 0,20-39 0,0-60 0,0-60 0,0 0 0,40 0 0,-20 40 0,-1 60 0,21 78 0,0 61 0,-40 39 0,20 40 0,-20-21 0,0 2 0,20-60 0,-20-22 0,19-78 0,1-18 0,0-62 0,-20-39 0,40-20 0,-1 0 0,1 40 0,0 79 0,0 80 0,-1 59 0,-19 40 0,-20 20 0,0-20 0,20 1 0,-20-42 0,20-58 0,-1-40 0,21-60 0,-20-59 0,0-40 0,0-19 0,19 19 0,-19 40 0,0 79 0,0 80 0,-20 59 0,20 40 0,-20 21 0,0 18 0,-20 0 0,0-20 0,20 2 0,-20-2 0,0-19 0,20-39 0,0-21 0,-19-39 0,19-60 0,0-79 0,0-60 0,0-79 0,19-40 0,-19-40 0,40 20 0,0 80 0,20 60 0,-21 98 0,21 60 0,-21 40 0,1 59 0,0 0 0,-40 40 0,-20 0 0,-40-20 0,-19-40 0,0-19 0,-1-60 0,40-40 0,21-38 0,58-2 0,1 40 0</inkml:trace>
  <inkml:trace contextRef="#ctx0" brushRef="#br0" timeOffset="220401.0379">19011 9308 512,'0'0'0,"-19"0"0,19 0 0,-20 20 0,0 20 0,0 59 0,0 60 0,0 59 0,0 59 0,1 41 0,38-60 0,21-20 0,20-98 0,39-61 0,0-79 0</inkml:trace>
  <inkml:trace contextRef="#ctx0" brushRef="#br0" timeOffset="221833.1811">19627 10082 512,'0'0'0,"-21"0"0,21 0 0,0 0 0,0 0 0,21 0 0,-21 20 0,20-1 0,-20 41 0,0 20 0,0 19 0,0 0 0,-41 0 0,2-20 0,-21 1 0,1-21 0,19-39 0,21-59 0,-2-41 0</inkml:trace>
  <inkml:trace contextRef="#ctx0" brushRef="#br0" timeOffset="222059.2037">19606 9487 512,'0'-20'0,"0"0"0,0 20 0,0-21 0,0 2 0,0 19 0,0 0 0,-19 0 0,-1-20 0</inkml:trace>
  <inkml:trace contextRef="#ctx0" brushRef="#br0" timeOffset="223033.3011">19984 10121 512,'0'0'0,"0"0"0,0 0 0,0 0 0,0 0 0,0-19 0,0-1 0,0-20 0,0 20 0,0 1 0,0-1 0,0 20 0,0 0 0,-20 0 0,20 20 0,0 19 0,0-19 0,-20 20 0,20-21 0,0 21 0,0 0 0,-20 0 0,20-20 0,-20-1 0,20 1 0,0-20 0,0-20 0,20 1 0,-20-41 0,20-20 0,0-19 0,0 0 0,-1-20 0,1 20 0,1 20 0,-21-1 0,19 40 0,-19 1 0,20 19 0,-40 20 0,20 20 0,-19 19 0,19 61 0,-41 19 0,2 20 0,19 39 0,-20-19 0,21-40 0,-1-20 0,20-39 0,0-40 0,20-40 0,-1 0 0,1-40 0,20-19 0,-1-20 0,2-1 0,17 1 0,2 40 0,20 39 0,-1 20 0,-19 60 0,-21 39 0,-19 0 0,-20 20 0,-40 0 0,-19-20 0,-40-19 0,39-41 0,-20-59 0,41-18 0,20-42 0,-2 0 0</inkml:trace>
  <inkml:trace contextRef="#ctx0" brushRef="#br0" timeOffset="223753.3731">20658 10102 512,'-19'19'0,"19"21"0,-40 20 0,20 39 0,-19-20 0,39 1 0,-20-21 0,20-19 0,20-40 0,-1-20 0,41-59 0,-21-21 0,21 1 0,-20-20 0,-20 40 0,19 59 0,-19 40 0,0 59 0,0 21 0,-20-1 0,19 0 0,1-39 0,1-21 0,-2-39 0,20-39 0,21-41 0,0-39 0,-21-20 0,21-39 0,-40-1 0,20 20 0,-21 60 0,-19 59 0,0 60 0,-19 79 0,-21 40 0,-19 60 0,-1 39 0,-19 20 0,38 0 0,2-20 0,39-40 0,20-59 0,20-59 0,19-80 0,1-40 0,-1-79 0,-39-39 0,20-22 0,-20 42 0,-20 18 0,-20 61 0,-20 39 0,-39 0 0,19 20 0,-20-19 0,41-1 0</inkml:trace>
  <inkml:trace contextRef="#ctx0" brushRef="#br0" timeOffset="224097.4075">21631 9130 512,'0'0'0,"0"19"0,20 0 0,19 2 0,21 58 0,-1 21 0,1 38 0,0 61 0,-1 59 0,-39 40 0,-60 19 0,1-40 0,-60-98 0,19-59 0,-19-140 0</inkml:trace>
  <inkml:trace contextRef="#ctx0" brushRef="#br0" timeOffset="230818.0795">21055 3831 512,'-19'-20'0,"-22"0"0,22 1 0,-20-1 0,18 20 0,21 20 0,0 58 0,40 42 0,20 39 0,39 19 0,40 21 0,20-21 0,19-39 0,20-20 0,-19-59 0,-20-41 0,-20-19 0,-60-19 0,-19-21 0</inkml:trace>
  <inkml:trace contextRef="#ctx0" brushRef="#br0" timeOffset="231042.1019">21909 3752 512,'-21'39'0,"-58"20"0,-40 81 0,-39 78 0,-41 60 0,1 19 0,19-78 0,60-100 0,40-139 0</inkml:trace>
  <inkml:trace contextRef="#ctx0" brushRef="#br0" timeOffset="231554.1531">20896 4664 512,'0'0'0,"0"-19"0,-19 38 0,19 21 0,39 39 0,21 80 0,39 20 0,60 19 0,40 20 0,-1-38 0,1-42 0,-1-78 0,-40-41 0,-59-78 0,-39-61 0</inkml:trace>
  <inkml:trace contextRef="#ctx0" brushRef="#br0" timeOffset="231738.1715">21532 5081 512,'-40'60'0,"-60"59"0,-38 59 0,-21 41 0,-20 19 0,1-60 0,-1-138 0</inkml:trace>
  <inkml:trace contextRef="#ctx0" brushRef="#br0" timeOffset="265068.5042">12701 14884 512,'0'0'0,"0"20"0,0 20 0,0 39 0,-20 40 0,0 40 0,-20 59 0,21 40 0,19 20 0,-20 40 0,0-21 0,20 1 0,0-61 0,0-57 0,20-61 0,0-60 0,-20-79 0,0-59 0,0-60 0</inkml:trace>
  <inkml:trace contextRef="#ctx0" brushRef="#br0" timeOffset="265987.5961">12582 14726 512,'-20'-20'0,"20"0"0,-20 0 0,0 0 0,20 20 0,-19 0 0,19 0 0,-20 20 0,40 0 0,19-20 0,21 20 0,39-20 0,40 0 0,20-20 0,-1 20 0,21-20 0,-1 0 0,1 0 0,-20 0 0,-1 1 0,-19 19 0,1 0 0,-41 0 0,-20 39 0,0 1 0,-39 0 0,-20 19 0,0 21 0,-20 19 0,0 20 0,-20 0 0,-20 0 0,1 40 0,-1 0 0,-20 19 0,21 40 0,-1-20 0,20 1 0,20 0 0,20-21 0,0-20 0,0-18 0,39-22 0,-19-18 0,19 0 0,-19-1 0,19-40 0,-18 1 0,-22-1 0,1-19 0,0-20 0,-40-20 0,-19 0 0,-21-20 0,-20-20 0,-39 20 0,-19-19 0,-41 19 0,-20 0 0,1 20 0,-20 20 0,59-20 0,0 0 0,80-20 0,19-20 0</inkml:trace>
  <inkml:trace contextRef="#ctx0" brushRef="#br0" timeOffset="268562.8536">13693 14924 512,'0'0'0,"0"-20"0,0 20 0,20 0 0,0 0 0,40 0 0,19-20 0,20 20 0,20 0 0,0 0 0,20 0 0,0 0 0,0 20 0,0-20 0,20 0 0,-21 0 0,-18 0 0,-2-20 0,-38 0 0,-40-19 0,-40-1 0</inkml:trace>
  <inkml:trace contextRef="#ctx0" brushRef="#br0" timeOffset="268866.884">15479 14805 512,'20'-20'0,"39"20"0,21 0 0,-1 0 0,-19 20 0,-1 39 0,-59 21 0,-40 19 0,-59 20 0,20-20 0,-20 1 0,19-61 0,21-19 0,79-40 0,19-59 0</inkml:trace>
  <inkml:trace contextRef="#ctx0" brushRef="#br0" timeOffset="270380.0353">16273 14686 512,'0'0'0,"0"-20"0,0 40 0,20 0 0,0 39 0,-1 21 0,-19 19 0,40 20 0,-40-20 0,20 0 0,19-39 0,2-20 0,-22-40 0,41-20 0,-1-40 0,-19-19 0,20-20 0,-21-1 0,1 1 0,-20 40 0,-1 19 0,1 40 0,-20 40 0,0-1 0,20 1 0,-20 19 0,20-39 0</inkml:trace>
  <inkml:trace contextRef="#ctx0" brushRef="#br0" timeOffset="270956.0929">17285 14825 512,'0'-20'0,"0"0"0,-20 0 0,20 20 0,-20 40 0,0 0 0,-19 39 0,19 20 0,-20-19 0,20-1 0,0-20 0,20-39 0,0-20 0,40-20 0,0 0 0,-20-19 0,19 19 0,-19 0 0,0 60 0,-20-1 0,0 21 0,20 20 0,0-41 0,19-19 0,1-40 0,20-39 0,-1-41 0,1-38 0,-20 18 0,-21-18 0,1 19 0,-20 19 0,0 61 0,-20-1 0,1 60 0,-2 0 0,-18 39 0,19 1 0,0 19 0,20 0 0,0-19 0,20 19 0,20 21 0,0 18 0,-1 22 0,-19-2 0,0-38 0,-20-41 0,0-98 0</inkml:trace>
  <inkml:trace contextRef="#ctx0" brushRef="#br0" timeOffset="271259.1232">17801 15063 512,'40'-20'0,"19"20"0,40-40 0,20 20 0,-20 1 0,-39-1 0,-21 0 0,-39 0 0,-39 20 0</inkml:trace>
  <inkml:trace contextRef="#ctx0" brushRef="#br0" timeOffset="271427.14">17801 15261 512,'0'0'0,"19"20"0,22 20 0,58-20 0,0 0 0,20-1 0,-39-58 0</inkml:trace>
  <inkml:trace contextRef="#ctx0" brushRef="#br0" timeOffset="273404.3377">17464 14825 512,'0'0'0,"-20"0"0,20 0 0,-20 0 0,20 0 0,-20 0 0,20 0 0,0-20 0,0 40 0,0 0 0,20 19 0,0 1 0,0 39 0,19 1 0,-19 19 0,20 0 0,-40-19 0,19 19 0,-38-40 0,19 1 0,-20-20 0,20-21 0,-20-38 0,40-1 0,-20-60 0,20 2 0,20-22 0,-21 0 0,21 21 0,-20-20 0,0 39 0,-1 21 0,21 19 0,-20 0 0,40-20 0,-21 20 0,41-19 0</inkml:trace>
  <inkml:trace contextRef="#ctx0" brushRef="#br0" timeOffset="274059.4032">18793 14884 512,'0'20'0,"20"20"0,-20 19 0,0 21 0,20 19 0,0 0 0,-20 0 0,19-19 0,1-41 0,0-19 0,20-40 0,19-38 0,1-42 0,-1 0 0,1 1 0,0 20 0,-21 39 0,-19 20 0,0 40 0,-20 20 0,0-20 0</inkml:trace>
  <inkml:trace contextRef="#ctx0" brushRef="#br0" timeOffset="274939.4912">19527 15083 512,'-20'20'0,"1"-1"0,-21 21 0,20 19 0,0-19 0,1 0 0,19 0 0,19-20 0,-19 19 0,20 2 0,-20-3 0,20 22 0,0 0 0,19-1 0,21-59 0,20-20 0,-1-59 0,0-39 0,1-22 0,-41 1 0,1 0 0,-20 20 0,-20 40 0,-40 39 0,0 20 0,1 60 0,-21 19 0,1 21 0,39 19 0,-20 0 0,60-39 0,0-1 0,39-39 0,21-20 0,-1-20 0,0-20 0,-19-19 0,0 0 0,-21 19 0,-39 20 0,20 40 0,-20 20 0,-20 39 0,20-20 0,20 1 0,0-20 0,0-20 0,-1-20 0,21 0 0,-20-20 0,0 0 0,-20 0 0,0 20 0,0 40 0,0-1 0,20 1 0,0 0 0,19-21 0,21 1 0,0-40 0,-21-18 0,21-3 0,-41-18 0,1-1 0,-20 0 0,0 41 0,-20 19 0,1 59 0,-21 21 0,20-1 0,20 0 0,20-39 0,0-20 0,19-40 0,-39-59 0</inkml:trace>
  <inkml:trace contextRef="#ctx0" brushRef="#br0" timeOffset="275243.5216">21016 14567 512,'0'20'0,"20"-1"0,-1 21 0,-19 0 0,20 39 0,-20-19 0,0-21 0,-20 1 0,1-60 0</inkml:trace>
  <inkml:trace contextRef="#ctx0" brushRef="#br0" timeOffset="275411.5384">21353 14825 512,'0'39'0,"0"1"0,0 20 0,0-21 0,0-39 0</inkml:trace>
  <inkml:trace contextRef="#ctx0" brushRef="#br0" timeOffset="276059.6032">15896 13932 512,'-20'0'0,"20"20"0,0 19 0,-20 20 0,20 21 0,20 20 0,-20-21 0,20-40 0,-20 1 0,20-60 0,-20-39 0</inkml:trace>
  <inkml:trace contextRef="#ctx0" brushRef="#br0" timeOffset="276227.62">16233 13991 512,'-20'40'0,"20"59"0,0 1 0,20-1 0,20-40 0,-20-79 0,0-59 0</inkml:trace>
  <inkml:trace contextRef="#ctx0" brushRef="#br0" timeOffset="278387.836">12602 16750 512,'39'-20'0,"21"0"0,59-1 0,40 2 0,19 0 0,-19 19 0,39-20 0,1 40 0,-20-20 0,-1 19 0,-19 0 0,-40 2 0,-40-1 0,-39 0 0,-40-20 0</inkml:trace>
  <inkml:trace contextRef="#ctx0" brushRef="#br0" timeOffset="279571.9544">13534 16809 512,'0'0'0,"0"-20"0,0 20 0,0 0 0,-20 0 0,1 0 0,19 0 0,-40 20 0,40 0 0,-20 20 0,0 19 0,1 40 0,-1 1 0,20-1 0,20-20 0,19-19 0,21-40 0,-1-40 0,21-40 0,-21-40 0,-19-18 0,-60-1 0,0 20 0,-59 19 0,-21 60 0,1 60 0,0 0 0,20-20 0,39-40 0</inkml:trace>
  <inkml:trace contextRef="#ctx0" brushRef="#br0" timeOffset="285427.5399">9665 17682 512,'0'-20'0,"19"20"0,1-20 0,20 1 0,20-1 0,19-20 0,20 20 0,20-19 0,1-21 0,38 1 0,1 19 0,20-20 0,19 1 0,-40-1 0,21 21 0,-40-1 0,0 20 0,-40 0 0,-19 20 0,-21-20 0,-19 20 0,-20 0 0,0-19 0</inkml:trace>
  <inkml:trace contextRef="#ctx0" brushRef="#br0" timeOffset="285796.5768">11331 16750 512,'0'0'0,"21"0"0,-2-20 0,41 20 0,20-20 0,19 20 0,19-21 0,21 21 0,1 21 0,-41-1 0,-40 39 0,-59 1 0,-40 38 0,-39 22 0,-20-1 0,0-20 0,39-39 0,40-40 0,40-60 0</inkml:trace>
  <inkml:trace contextRef="#ctx0" brushRef="#br0" timeOffset="286811.6783">9843 15400 512,'20'-20'0,"40"-19"0,39-21 0,59-19 0,1-1 0,20 21 0,39-21 0,-19 21 0,-1-1 0,0 1 0,-18 19 0,-22 20 0,-19-19 0,-20 19 0,-20 0 0,-19 0 0,-21 0 0,-39 20 0,-20 0 0</inkml:trace>
  <inkml:trace contextRef="#ctx0" brushRef="#br0" timeOffset="287124.7096">11649 14507 512,'0'-20'0,"40"20"0,-1-19 0,81 19 0,18-20 0,21 20 0,0 0 0,-60 0 0,-19 59 0,-101 21 0,-58 59 0,-59 39 0,-41 21 0,20-41 0,60-58 0,39-100 0,60-100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26:21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19647 1092 512,'0'20'0,"0"-20"0,0 20 0,0-20 0,0 20 0,0-20 0,0 0 0,0 0 0,0 0 0,0 0 0,0 0 0,0-20 0,0 0 0,-20 0 0,-20-19 0,0 19 0,0-20 0,-19 20 0,0-19 0,-21-1 0,1 0 0</inkml:trace>
  <inkml:trace contextRef="#ctx0" brushRef="#br0" timeOffset="935.0935">17940 636 512,'-159'-19'0,"-19"19"0,-1-21 0,20 1 0,-39 20 0,39-19 0,0 19 0,-19-20 0,19 40 0,0-20 0,-19 0 0,19 0 0,0 0 0,-19 19 0,19 1 0,-20-20 0,20 21 0,-20 17 0,21-17 0,-1 18 0,-20-19 0,20 0 0,1 20 0,-1-1 0,0 2 0,-19-3 0,-1 22 0,20 20 0,20-21 0,-19 21 0,19-1 0,20 1 0,20 19 0,0 0 0,-1-20 0,21 40 0,19-19 0,20 19 0,1-20 0,19 20 0,0-20 0,20 20 0,0 0 0,40 0 0,-20 0 0,39-20 0,1 21 0,39-22 0,0 22 0,20-41 0,40 21 0,0-41 0,20 20 0,19-38 0,20 18 0,21-20 0,-1-19 0,39 20 0,1-20 0,20 0 0,0 0 0,19-20 0,20 0 0,20-20 0,1 0 0,18 0 0,-18-40 0,19 0 0,-20-38 0,-19-2 0,-1-39 0,-20 20 0,-19-19 0,-1-2 0,-58 2 0,-1-20 0,-39 18 0,-21 1 0,-19 20 0,-40-20 0,-40 0 0,-59 0 0,-40-19 0</inkml:trace>
  <inkml:trace contextRef="#ctx0" brushRef="#br0" timeOffset="1799.1799">8414 2998 512,'-20'0'0,"20"0"0,-19 0 0,19 19 0,19-19 0,22 20 0,-2 0 0,60-20 0,1 0 0,38-20 0,21 20 0,40-20 0,19-19 0,20 19 0,40-20 0,-20 20 0,19-20 0,2 21 0,-41-21 0,-20 20 0,-39 20 0,-61-20 0,-38 20 0,-61 20 0,-58 0 0,-60 1 0,-60-21 0</inkml:trace>
  <inkml:trace contextRef="#ctx0" brushRef="#br0" timeOffset="31713.171">22186 8396 512,'-19'0'0,"19"-21"0,-20-18 0,0 19 0,0-20 0,-19 20 0,18 20 0,-18-20 0,-1 20 0,-19 0 0,-1 0 0,0 40 0,1 20 0,19 0 0,21-1 0,38 20 0,21 0 0,19 21 0,40-21 0,-19 1 0,-20-2 0,-41 2 0,-19-20 0,-59-20 0,-60-2 0,-20-17 0,20-21 0,20-21 0,59-17 0,60-22 0,99-19 0,20-40 0,20-1 0,-40-19 0,-60-19 0,-78 19 0,-81 20 0</inkml:trace>
  <inkml:trace contextRef="#ctx0" brushRef="#br0" timeOffset="32880.2877">22326 8733 512,'0'0'0,"19"39"0,1 21 0,0-1 0,20 41 0,19-1 0,21 0 0,-1-40 0,20-19 0,-19-20 0,19-20 0,-40-20 0,-19-20 0,-20-40 0,-20 2 0</inkml:trace>
  <inkml:trace contextRef="#ctx0" brushRef="#br0" timeOffset="33065.3062">22723 8950 512,'-41'41'0,"-18"18"0,-21 59 0,1-18 0,0 0 0,39-21 0,40-59 0,40-61 0,39-57 0</inkml:trace>
  <inkml:trace contextRef="#ctx0" brushRef="#br0" timeOffset="33488.3485">23139 8692 512,'-20'0'0,"-20"41"0,1-2 0,-1 21 0,1-20 0,39-1 0,39 0 0,40-18 0,41-1 0,38-20 0,-19-20 0,-19-1 0,-41 2 0,-40-21 0,1 1 0</inkml:trace>
  <inkml:trace contextRef="#ctx0" brushRef="#br0" timeOffset="33777.3774">23476 8157 512,'0'0'0,"0"59"0,0 41 0,-19 78 0,-21 100 0,20 20 0,0 0 0,0-100 0,20-119 0</inkml:trace>
  <inkml:trace contextRef="#ctx0" brushRef="#br0" timeOffset="35145.5142">22444 10181 512,'0'0'0,"-39"-40"0,-1 20 0,1-19 0,-2-1 0,2 20 0,-1 1 0,20 19 0,1 0 0,19-20 0,39 0 0,1 0 0,-1 20 0,21-20 0,0 40 0,-21 0 0,-19 39 0,0 1 0,-40 19 0,20-19 0,-20-1 0,20-19 0,20-19 0,40-21 0,39 0 0,20 19 0,20-19 0,-20 19 0,-40 1 0,-59 20 0,-59 20 0,-41-1 0,-39 1 0,-19-1 0,-2-19 0,21-20 0,20 0 0,60-20 0,19-20 0,20 20 0,20 0 0</inkml:trace>
  <inkml:trace contextRef="#ctx0" brushRef="#br0" timeOffset="35552.5549">23079 10181 512,'20'-20'0,"40"20"0,19 20 0,40 20 0,0 19 0,-39 40 0,-20 1 0,-41-21 0,-38 0 0,-2-19 0,21-60 0,40-40 0,59 1 0,40-21 0,40 21 0,-40-1 0,-40 0 0</inkml:trace>
  <inkml:trace contextRef="#ctx0" brushRef="#br0" timeOffset="39112.9109">18853 5934 512,'0'-19'0,"-20"19"0,20-20 0,0 0 0,20 0 0,-20-20 0,0 20 0,0 20 0,0 20 0,0 40 0,0 19 0,-20 40 0,-20 0 0,40 1 0,-20-21 0,1 0 0,19-40 0,0-39 0,0-20 0,0-20 0,19-39 0</inkml:trace>
  <inkml:trace contextRef="#ctx0" brushRef="#br0" timeOffset="39400.9397">19091 5934 512,'19'-19'0,"1"19"0,40-40 0,0 20 0,19 0 0,0-20 0,1 0 0,-21 21 0,-19-21 0,0 20 0,-40 1 0</inkml:trace>
  <inkml:trace contextRef="#ctx0" brushRef="#br0" timeOffset="39832.9829">18972 6212 512,'-20'20'0,"20"19"0,-40 2 0,40-22 0,0 1 0,40-40 0,0-40 0,39 1 0,1 0 0,19-21 0,-40 61 0,0 19 0,-19 59 0,-40 20 0,-19 21 0,-21-1 0,-40-1 0,-19 2 0,0-40 0,39-40 0,1-40 0,39-20 0,40-39 0,0-20 0,59 19 0</inkml:trace>
  <inkml:trace contextRef="#ctx0" brushRef="#br0" timeOffset="40305.0301">19845 5736 512,'0'-19'0,"0"19"0,0 0 0,0-21 0,0 42 0,-20 17 0,-20 42 0,-19 19 0,-20 40 0,19 20 0,0-20 0,40 0 0,40-60 0,0-19 0,60-60 0,-1-20 0,40-59 0,-20-20 0,0-1 0,-78 20 0,-21 61 0,-80 38 0,-19 61 0,19 20 0,21-1 0,39-40 0,60-39 0</inkml:trace>
  <inkml:trace contextRef="#ctx0" brushRef="#br0" timeOffset="43641.3637">20361 5637 512,'0'-20'0,"20"20"0,-1 0 0,1 0 0,0 40 0,-20 20 0,0 38 0,0 41 0,-20 0 0,-19 0 0,-1 0 0,20-40 0,-19-19 0,39-21 0,0-59 0,19-20 0,41-59 0,-1-40 0,1-20 0,19 0 0,1 80 0,-21 39 0,-19 40 0,-40 39 0,-20 40 0,-40-19 0,1-1 0,0 1 0,-1-42 0,20-17 0,40-21 0,20-21 0,19-17 0</inkml:trace>
  <inkml:trace contextRef="#ctx0" brushRef="#br0" timeOffset="44089.4085">20956 6054 512,'0'19'0,"-19"41"0,-2 39 0,1-19 0,1-1 0,-1-19 0,20-22 0,20-38 0,-1-38 0,22-42 0,17-20 0,2-18 0,0-1 0,-21 60 0,1 38 0,-20 80 0,-20 21 0,-20 39 0,-20 0 0,21-19 0,-21-1 0,20-20 0,0-39 0,20-20 0,-19-20 0,19 20 0,-41 19 0,-17 21 0,17-1 0</inkml:trace>
  <inkml:trace contextRef="#ctx0" brushRef="#br0" timeOffset="44641.4637">21651 5260 512,'-20'0'0,"20"-19"0,-20 38 0,0 20 0,0 21 0,0 19 0,1 80 0,19 20 0,-20-1 0,0 21 0,0-21 0,0-58 0,20-41 0,-19-59 0,19-60 0,0-19 0,0-61 0</inkml:trace>
  <inkml:trace contextRef="#ctx0" brushRef="#br0" timeOffset="44841.4837">21214 6153 512,'0'0'0,"20"0"0,0 0 0,19 20 0,41-40 0,-1 20 0,1-20 0,19-20 0,-40 20 0,-19-19 0,-20-1 0</inkml:trace>
  <inkml:trace contextRef="#ctx0" brushRef="#br0" timeOffset="45169.5165">21671 6292 512,'0'0'0,"0"20"0,0-1 0,19-19 0,21 0 0,-20-39 0,39-21 0,-19-19 0,20-1 0,-40 1 0,-1 0 0,1 39 0,-40 60 0,1 19 0,-41 61 0,21 19 0,-21 20 0,20-40 0,40-1 0,0-37 0,20-42 0</inkml:trace>
  <inkml:trace contextRef="#ctx0" brushRef="#br0" timeOffset="45224.522">21830 6470 512,'79'-79'0</inkml:trace>
  <inkml:trace contextRef="#ctx0" brushRef="#br0" timeOffset="45601.5597">22226 5795 512,'-20'20'0,"0"0"0,-19 20 0,19 0 0,20-1 0,0-18 0,20-2 0,0 0 0,-1 2 0,21-1 0,-20 19 0,0 21 0,-20-1 0,0 0 0,-40 1 0,20-20 0,-19-20 0,19-20 0,0-40 0,20 1 0,-20-41 0</inkml:trace>
  <inkml:trace contextRef="#ctx0" brushRef="#br0" timeOffset="73546.3539">13396 9923 512,'0'0'0,"0"0"0,0-20 0,0 20 0,0-20 0,0 20 0,-20 0 0,20 0 0,0 0 0,0 0 0,-21 20 0,-18 0 0,19 20 0,-39 19 0,19 1 0,-19-1 0,-1 1 0,0-20 0,1 19 0,-21 1 0,1-1 0,20 1 0,-21-20 0,21-1 0,19-19 0,20-20 0,20 21 0,0-42 0,20-38 0,0-1 0,-20-58 0</inkml:trace>
  <inkml:trace contextRef="#ctx0" brushRef="#br0" timeOffset="85835.5827">13832 11154 512,'0'-20'0,"-20"20"0,40 0 0,-20-21 0,40 21 0,-1-19 0,21 19 0,0 0 0,19 0 0,0-19 0,21 38 0,18-19 0,21 19 0,1 2 0,38-1 0,20-1 0,1-19 0,-1 0 0,21-39 0,-41-1 0,21 0 0,-41 20 0,-19 1 0,-19 38 0,-61-19 0</inkml:trace>
  <inkml:trace contextRef="#ctx0" brushRef="#br0" timeOffset="87251.7243">19785 11154 512,'0'-20'0,"0"-1"0,20 2 0,20 0 0,0-2 0,-1 1 0,1 20 0,40 0 0,-1 20 0,40 1 0,39-2 0,21 0 0,20 2 0,-40-42 0,-21 2 0</inkml:trace>
  <inkml:trace contextRef="#ctx0" brushRef="#br0" timeOffset="88874.8866">18575 12166 512,'0'0'0,"39"-20"0,1 20 0,19-20 0,41-1 0,19 21 0,-20-19 0,60-1 0,0 20 0,39 0 0,1 0 0,58 20 0,22-20 0,38 19 0,21 2 0,-21-21 0,0 0 0,-19-21 0,-20 21 0,-40 0 0,-40-19 0,-79 19 0,-79-20 0</inkml:trace>
  <inkml:trace contextRef="#ctx0" brushRef="#br0" timeOffset="94994.4985">7442 13020 512,'0'19'0,"0"-19"0,0 19 0,0-19 0,0 0 0,0 0 0,0 0 0,0-19 0,0 19 0,-20-19 0,20 19 0,-20-21 0,1 21 0,-1 0 0,0 0 0,-20-20 0,20 20 0,-19 0 0,19-20 0,-20 20 0,1 0 0,19-19 0,-20-1 0,1 0 0,-2 20 0,-18 0 0,19 0 0,-19 0 0,-1 40 0,21-21 0,-21 1 0,0 21 0,21-3 0,-1 2 0,0 0 0,1 20 0,19-21 0,0 0 0,20 21 0,0 0 0,0-1 0,20 1 0,-20 19 0,40-19 0,-21-1 0,1 1 0,20-41 0,19 22 0,1-22 0,0-19 0,19 20 0,0-20 0,1 0 0,-1 0 0,1 0 0,-1-20 0,0 1 0,-19-1 0,-1-1 0,-19-38 0,-1-20 0,-19-20 0,-40-1 0</inkml:trace>
  <inkml:trace contextRef="#ctx0" brushRef="#br0" timeOffset="96362.6353">9824 13098 512,'-20'-20'0,"20"0"0,-21 20 0,21-38 0,0 17 0,-19 1 0,19-19 0,-20 19 0,1 0 0,-2 0 0,-38 0 0,19 20 0,-20 0 0,21 0 0,-21 0 0,21 20 0,-21-20 0,20 20 0,-19 0 0,19 0 0,-19-1 0,-1 21 0,1 19 0,19 21 0,0 19 0,21 20 0,-1 0 0,20 0 0,20 0 0,19 1 0,21-41 0,-21 0 0,41 1 0,-1-41 0,0 1 0,21-20 0,-1 20 0,0-20 0,0-20 0,1-20 0,-21-40 0,0 1 0,-19-41 0,-1 1 0,-19-39 0,0 18 0,-40 20 0,0 2 0,-20-2 0,0 40 0,-39-18 0,-21 38 0,1 20 0</inkml:trace>
  <inkml:trace contextRef="#ctx0" brushRef="#br0" timeOffset="118507.8496">5994 7780 512,'0'0'0,"-21"0"0,21 0 0,21 0 0,-2 0 0,21 0 0,0 0 0,20-20 0,-2 20 0,42 20 0,-20-20 0,19 0 0,19 20 0,22-20 0,-22 0 0,2 0 0,-21-20 0,-39 0 0,-41 20 0,-58-20 0,-21 20 0</inkml:trace>
  <inkml:trace contextRef="#ctx0" brushRef="#br0" timeOffset="118771.876">5735 8157 512,'21'0'0,"18"0"0,21 0 0,58 0 0,2 0 0,39-20 0,-20 0 0,19 1 0,-39-21 0,0 20 0,-19 20 0,-41 0 0,-19-20 0</inkml:trace>
  <inkml:trace contextRef="#ctx0" brushRef="#br0" timeOffset="133085.3072">7918 7304 512,'0'-20'0,"0"20"0,-20 0 0,1 0 0,19-20 0,-20 20 0,20 0 0,0-20 0,20 20 0,-1 0 0,22 0 0,17-20 0,22 1 0,-1-1 0,41-20 0,-21 20 0,20-20 0,-20 21 0,-40-1 0,1 0 0,-40 20 0</inkml:trace>
  <inkml:trace contextRef="#ctx0" brushRef="#br0" timeOffset="133700.3687">9486 6669 512,'-20'-20'0,"20"-20"0,0 0 0,-20 21 0,1-1 0,-1 40 0,-20 19 0,-20 41 0,21-2 0,-1 22 0,0 0 0,40-21 0,20-59 0,20-20 0,-1-41 0,21-17 0,0-2 0,-40 0 0,19 1 0,-19 19 0,-20 21 0,0 38 0,20 41 0,0 19 0,-1 20 0,21 20 0,0-19 0,0 19 0,-1-20 0,-59 0 0,-19-19 0,-40 19 0,-21-20 0,-19 1 0,20-41 0,59-19 0,1-40 0,39-59 0,59-59 0</inkml:trace>
  <inkml:trace contextRef="#ctx0" brushRef="#br0" timeOffset="134045.4032">10379 5557 512,'0'0'0,"-20"-20"0,20 40 0,-20 0 0,20 40 0,0 39 0,-19 60 0,19 19 0,0 20 0,0 1 0,0 0 0,0-41 0,19-38 0,-19-41 0,0-39 0,0-40 0,-19-40 0,19-20 0,0-39 0</inkml:trace>
  <inkml:trace contextRef="#ctx0" brushRef="#br0" timeOffset="134372.4359">10538 6788 512,'0'20'0,"20"-1"0,-1 1 0,22 0 0,-2 0 0,21-40 0,-1 0 0,-19-19 0,-1-22 0,-19 3 0,-40-2 0,-19 0 0,-1 41 0,-39 19 0,19 79 0,0 1 0,21 38 0,39-38 0,20-40 0,40-40 0,-21-80 0</inkml:trace>
  <inkml:trace contextRef="#ctx0" brushRef="#br0" timeOffset="134860.4847">11173 5657 512,'20'19'0,"-20"1"0,20 39 0,-1 41 0,21 39 0,-40 20 0,20 0 0,-20-1 0,0-19 0,0-39 0,-20-41 0,20 0 0,-20-59 0,0 0 0,20-39 0,0-21 0,40 1 0,-20-1 0,40 1 0,-21 39 0,21 20 0,0 39 0,-2 21 0,-17 0 0,-41 19 0,-20-20 0,-59 1 0,-21-40 0,-19-20 0,20-60 0,39-19 0</inkml:trace>
  <inkml:trace contextRef="#ctx0" brushRef="#br0" timeOffset="135556.5543">11947 6609 512,'0'0'0,"-20"20"0,20 0 0,0-20 0,0 20 0,0 0 0,20-20 0,-1 0 0,1-20 0,1 0 0,18 0 0,-19-20 0,-20 1 0,0 19 0,0 20 0,-20 39 0,0 21 0,1 39 0,19-19 0,19-21 0,21-19 0,0-40 0,39-20 0,-19-40 0,-1-20 0,0-38 0,-19-1 0,0-20 0,0 0 0,-20 0 0,-1 21 0,1 18 0,-20 20 0,20 40 0,-40 21 0,-19 38 0,-2 61 0,-18 19 0,19 40 0,1 0 0,19 0 0,20-39 0,40-1 0,19-40 0,-19-19 0,20-40 0,-41 0 0,-19-60 0,-39 1 0</inkml:trace>
  <inkml:trace contextRef="#ctx0" brushRef="#br0" timeOffset="136109.6096">9129 8117 512,'20'0'0,"59"-19"0,21-21 0,78 20 0,41-40 0,38 21 0,41-1 0,40-19 0,-1 19 0,-40-20 0,-19 1 0,-40 19 0,-59-19 0,-80 39 0,-39 20 0,-60 0 0,-40 20 0,-60-1 0,-18 21 0</inkml:trace>
  <inkml:trace contextRef="#ctx0" brushRef="#br0" timeOffset="136476.6463">9268 8812 512,'19'-20'0,"22"0"0,38 0 0,59-19 0,42-1 0,77-20 0,41 41 0,40-21 0,-1 40 0,0-20 0,-19 20 0,-41 0 0,-39 0 0,-59 0 0,-40 0 0,-60 20 0,-19-20 0,-60-40 0,-20 40 0,-80-39 0,-18-2 0</inkml:trace>
  <inkml:trace contextRef="#ctx0" brushRef="#br0" timeOffset="169205.9189">993 8098 512,'-20'39'0,"40"40"0,-1-39 0,41-40 0,19 20 0,20-20 0,21 0 0,-1 20 0,-20-20 0,20 20 0,20 0 0,0-1 0,19-19 0,21 41 0,20-22 0,19 0 0,0 22 0,1-22 0,19-19 0,0 20 0,0 0 0,0 0 0,1 0 0,-1 0 0,-1-1 0,22-19 0,-1 0 0,-20-19 0,20-1 0,-20 0 0,0-20 0,-20 1 0,-19-21 0,-41 0 0,1 1 0,-40-21 0,0 1 0,-20-40 0,-19 0 0,-1 0 0,-39-20 0,0 20 0,-40-20 0,0 0 0,-20 0 0,-40 0 0,-19 20 0,-20 0 0,-1 0 0,-38 20 0,-21-20 0,0 20 0,-19 19 0,-21 21 0,-19-1 0,-41 40 0,-18 1 0,-1 19 0,-20 19 0,-19 1 0,-20 20 0,19 0 0,-59 19 0,20 21 0,-21 19 0,2 20 0,-1 20 0,39 0 0,81-20 0,98-20 0,20 0 0,20-19 0,-20 19 0,0 39 0,40 21 0,58 20 0,82 39 0,77 0 0,61-38 0</inkml:trace>
  <inkml:trace contextRef="#ctx0" brushRef="#br0" timeOffset="170879.0862">13534 6331 512,'-39'0'0,"-1"40"0,-19 20 0,-1-2 0,20 3 0,40 18 0,-20-39 0,40-20 0,20-20 0,0-20 0,19-40 0,40 1 0,-19-2 0,-1-17 0,-20-2 0,-18 1 0,-2 39 0,-39 1 0,-20 39 0,1 19 0,-41 1 0,0 0 0,21-40 0</inkml:trace>
  <inkml:trace contextRef="#ctx0" brushRef="#br0" timeOffset="171095.1078">13793 5934 512,'0'0'0,"0"0"0,0 41 0,0 38 0,-21 40 0,1 20 0,-19 19 0,19-19 0,-20-20 0,21-39 0</inkml:trace>
  <inkml:trace contextRef="#ctx0" brushRef="#br0" timeOffset="171184.1167">13653 6808 512,'40'-61'0</inkml:trace>
  <inkml:trace contextRef="#ctx0" brushRef="#br0" timeOffset="171191.1174">14586 5855 512</inkml:trace>
  <inkml:trace contextRef="#ctx0" brushRef="#br0" timeOffset="171343.1326">14546 5895 512,'-39'59'0,"-41"21"0,-58 19 0,18 0 0,-18-19 0,58-1 0,21-19 0,59-1 0,19 0 0,61 21 0,19-1 0,0-19 0,-19-40 0</inkml:trace>
  <inkml:trace contextRef="#ctx0" brushRef="#br0" timeOffset="171758.1741">13117 7304 512,'0'-20'0,"60"-20"0,39-39 0,60-20 0,79 19 0,40 21 0,19 19 0,1 0 0,-20 40 0,-79-20 0,-60-39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0:38:35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4466 8633 512,'0'0'0,"-20"-20"0,-1 20 0,2 0 0,-1-19 0,20-1 0,-19 20 0,-22-20 0,22 20 0,-21-20 0,20 20 0,0-20 0,-20 0 0,21 1 0,-21-1 0,0 20 0,1-21 0,-1 2 0,1 0 0,-2-2 0,-18 1 0,0 1 0,19 19 0,-19-20 0</inkml:trace>
  <inkml:trace contextRef="#ctx0" brushRef="#br0" timeOffset="288.0288">3235 8276 512,'-59'0'0,"-1"-20"0,0 20 0,-19 0 0,20-20 0,-1 20 0,0 0 0,1 0 0,0 0 0,18 0 0,-17 20 0,-2-20 0,0 20 0,0 20 0,1-20 0,0 19 0,-1-18 0,1 17 0,-1 3 0,0-2 0</inkml:trace>
  <inkml:trace contextRef="#ctx0" brushRef="#br0" timeOffset="440.044">1945 8613 512,'-59'60'0,"19"0"0,0-1 0,1 1 0,-1-1 0,1 21 0,18-21 0,-18 21 0,-1-21 0,20 0 0,-19 21 0,-1-21 0,20 21 0</inkml:trace>
  <inkml:trace contextRef="#ctx0" brushRef="#br0" timeOffset="528.0528">1271 10003 512,'-21'79'0,"2"0"0,-1 21 0</inkml:trace>
  <inkml:trace contextRef="#ctx0" brushRef="#br0" timeOffset="624.0624">1191 10439 512,'0'80'0,"0"19"0,-20-20 0,20 20 0,0-19 0,0-1 0,20 0 0</inkml:trace>
  <inkml:trace contextRef="#ctx0" brushRef="#br0" timeOffset="1704.1704">1211 11193 512,'20'60'0,"-1"19"0,-19 1 0,41-21 0,-22 1 0,1-21 0,20 21 0,-1-1 0,1-19 0,0 20 0,0-21 0,-1 1 0,1 19 0,-1-19 0,2 0 0,-2 0 0,1-1 0,-1 1 0,21-20 0,-21 19 0,21-19 0,-20 0 0,19-20 0,-19 20 0,20 0 0,-1-20 0,1 0 0,-1 0 0,0 0 0,21 0 0,-21-20 0,1 0 0,0 20 0,-1-20 0,1 0 0,19-19 0,0 19 0,-19-1 0,20-18 0,-21 20 0,0-21 0,1 20 0,0-20 0,-1 1 0,0-1 0,1 0 0,0 1 0,-21-1 0,21 0 0,-21-19 0,21 19 0,-20-19 0,-1-1 0,1 0 0,19 21 0,-18-41 0,-2 21 0,1-21 0,-1 20 0,1-19 0,-20 20 0,19-1 0,-18 0 0,-2 1 0,1 0 0,0-21 0,20 22 0,-21-3 0,-19-18 0,20-1 0,1 1 0,-2 20 0,-19-21 0,20 21 0,-20-21 0,19 21 0,2-21 0,-21 21 0,0-20 0,0 19 0,0-19 0,0 19 0,0-19 0,0 19 0,20-19 0,-20 19 0,0-19 0,0 20 0,0-1 0,0 0 0,0 0 0,0 1 0,-20 0 0,20-1 0,0 1 0,-21 19 0,2-20 0,19 21 0,-20-21 0,20 21 0,-19-2 0,19 3 0,-21 17 0,1-18 0</inkml:trace>
  <inkml:trace contextRef="#ctx0" brushRef="#br0" timeOffset="44817.4813">21115 9149 512,'0'0'0,"0"0"0,0 0 0,0-19 0,0 19 0,-20 0 0,0-40 0,0 20 0,1 0 0,19 0 0,-41-19 0,22-21 0,-1 1 0,-20-21 0,1 21 0,-21-20 0,1 19 0,-21 20 0,1 20 0,-21 20 0,21 0 0,-20 20 0,20-20 0,-20 20 0,19-20 0,1 0 0,-20 20 0,19-20 0,1 19 0,-20 22 0,19 18 0,1 20 0,19 1 0,1 19 0,-1 0 0,21 20 0,-2-20 0,22 20 0,-1-20 0,1 40 0,-2-20 0,21 0 0,-20 40 0,20-20 0,-19 40 0,19-20 0,0 19 0,0-20 0,19 21 0,1-20 0,20-20 0,-1 0 0,2 0 0,18-20 0,0-20 0,21-19 0,-1-21 0,21 1 0,-1-21 0,0 21 0,-20-20 0,20-1 0,-19 1 0,-1 0 0,1-20 0,-1-20 0,0-20 0,1 0 0,-1-20 0,1-19 0,-21-2 0,1-17 0,-1-2 0,1 1 0,-21-20 0,1-20 0,-20 0 0,20-20 0,-1 0 0</inkml:trace>
  <inkml:trace contextRef="#ctx0" brushRef="#br0" timeOffset="45105.5101">21135 11015 512,'40'-100'0,"-21"2"0,21-22 0,-40 1 0,20 0 0,-20-20 0,20 0 0,-20-20 0,0 1 0,-20 19 0,0 20 0,-20 19 0,21 1 0,-21 0 0,-20 20 0,1-1 0,-1 1 0,20-20 0,-19-20 0,19 19 0,-19 2 0,39-2 0,0 21 0,0 38 0,20-18 0,20 0 0</inkml:trace>
  <inkml:trace contextRef="#ctx0" brushRef="#br0" timeOffset="46345.6341">23814 8574 512,'-20'-20'0,"-20"-20"0,-40-19 0,1 19 0,0-20 0,-20 21 0,19-1 0,-19 0 0,0 1 0,-20-1 0,20 20 0,-20 20 0,-20-20 0,0 40 0,20 0 0,-20 39 0,0 21 0,20-1 0,-1 21 0,21-21 0,20 40 0,20-20 0,-1 1 0,1 19 0,19 20 0,0-1 0,1 1 0,-1 20 0,0 20 0,0-1 0,21 1 0,-21-1 0,40 1 0,-20-39 0,0-22 0,20 1 0,20 0 0,0 1 0,0-2 0,39 41 0,-19 0 0,20 19 0,19 1 0,0 0 0,1-1 0,19-19 0,-19-40 0,19 0 0,0-40 0,20-18 0,19 17 0,21 2 0,0-1 0,19 0 0,21 1 0,-1-40 0,-19-21 0,0-19 0,-20-39 0,-21-41 0,-18-59 0,-2-39 0,-18-80 0,-21-20 0,0-59 0,-19 79 0,-40 20 0,20 39 0,-21 20 0,1-79 0,1-59 0</inkml:trace>
  <inkml:trace contextRef="#ctx0" brushRef="#br0" timeOffset="56290.6285">19527 15380 512,'0'0'0,"-20"-19"0,20 19 0,0 0 0,0-20 0,0 20 0,0 0 0,0-20 0,20 20 0,-20 20 0,0-20 0,0 0 0,0 0 0,0 0 0,0 0 0,20 20 0,-20-20 0,0 39 0,0 2 0,20 17 0,0 22 0,20 19 0,-20 0 0,19 0 0,1 1 0,-20-1 0,19 1 0,-19-2 0,20 21 0,-20 20 0,0 0 0,-1-20 0,1 1 0,-20-2 0,0-38 0,0-21 0,20-20 0,-20-18 0,0-21 0,-20-40 0,20 1 0,-20-21 0,20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29:32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12264 12305 512,'0'-20'0,"-40"20"0,21-20 0,-21 0 0,20 20 0,20 0 0,20 20 0,20-20 0,39 0 0,20 0 0,40 0 0,20 0 0,19 0 0,21 0 0,-1-20 0,1 0 0,-1 0 0,-39 0 0,-20 1 0,-40-1 0,-39 40 0</inkml:trace>
  <inkml:trace contextRef="#ctx0" brushRef="#br0" timeOffset="385.0385">13316 11967 512,'20'0'0,"20"-20"0,19 20 0,20 20 0,1 0 0,19 20 0,-20-1 0,1 21 0,-21 19 0,-19-19 0,-20-20 0,-60 19 0,-59 40 0,-99 20 0,-81 61 0,-18 37 0,-1 2 0</inkml:trace>
  <inkml:trace contextRef="#ctx0" brushRef="#br0" timeOffset="1160.116">11490 16471 512,'-20'0'0,"1"21"0,-21-1 0,20-20 0,20 19 0,40-19 0,19 20 0,61-20 0,-2 0 0,61 0 0,0 0 0,39-20 0,20 1 0,0 19 0,0-20 0,-19-1 0,-1 21 0,-39-19 0,-20 19 0,-41 0 0,-38 0 0,-40 0 0,-21-40 0</inkml:trace>
  <inkml:trace contextRef="#ctx0" brushRef="#br0" timeOffset="1448.1448">13396 15955 512,'19'-19'0,"41"19"0,19 0 0,20 19 0,-39 41 0,-80 79 0,-79 40 0,-99 79 0,-81 20 0,2-20 0,-1-40 0</inkml:trace>
  <inkml:trace contextRef="#ctx0" brushRef="#br0" timeOffset="8768.8768">12701 9745 512,'-20'0'0,"0"-20"0,0 20 0,0 0 0,-19 0 0,-1 20 0,1-1 0,-2 1 0,22 0 0,-1-20 0,20 20 0,-20-20 0,40 0 0,-20 0 0,39 0 0,2 0 0,18 0 0,20 0 0,21 20 0,-1-20 0,0 0 0,0 0 0,-20 0 0,1 0 0,-40-20 0,-1 20 0,-19-20 0,-20 20 0,0-20 0</inkml:trace>
  <inkml:trace contextRef="#ctx0" brushRef="#br0" timeOffset="9088.9088">13197 9526 512,'0'0'0,"0"0"0,0 20 0,20 0 0,0 20 0,19-20 0,1 19 0,20 1 0,-21-20 0,21 19 0,-21 1 0,-19-20 0,-40 20 0,-39 19 0,-60 21 0,0 19 0,0-20 0</inkml:trace>
  <inkml:trace contextRef="#ctx0" brushRef="#br0" timeOffset="35721.5718">6926 7601 512,'0'0'0,"0"20"0,0 0 0,20 20 0,20 39 0,20 40 0,39 0 0,19 0 0,21 0 0,20-19 0,0-40 0,19-22 0,-19-38 0,0-19 0,-40-21 0,-19 1 0,-41-1 0</inkml:trace>
  <inkml:trace contextRef="#ctx0" brushRef="#br0" timeOffset="36601.6598">6966 7582 512,'0'0'0,"-20"0"0,20 19 0,0-19 0,-20 20 0,20 0 0,0 20 0,20-1 0,0 1 0,-20 0 0,20 0 0,-1-21 0,1 1 0,-20-20 0,0 0 0,0 0 0,0-20 0,-20-19 0,1-1 0,-1 0 0,0 0 0,20 2 0,-20-3 0,20 21 0,0 20 0,0-19 0,0 19 0,20 0 0,-20 0 0,20 19 0,0-19 0,-1 0 0,22-19 0,-22 19 0,20 19 0,2-19 0,18 20 0,0 0 0,21 1 0,-1-2 0,-19-19 0,0 0 0,-21-40 0,1 20 0,-20 0 0,-40 1 0,-20 19 0,-40 19 0,1 21 0,-40 19 0,20 21 0,-1-1 0,1-18 0,20-3 0,0-18 0,39-20 0,-19-40 0</inkml:trace>
  <inkml:trace contextRef="#ctx0" brushRef="#br0" timeOffset="55914.5909">21175 12285 512,'0'0'0,"19"0"0,1 0 0,0 0 0,20 0 0,19 20 0,21-20 0,-1-20 0,20 20 0,0-20 0,0 0 0,-19 20 0,-20-20 0,-1 20 0,-39 20 0,0-20 0,-1 20 0,-38-40 0,19 0 0</inkml:trace>
  <inkml:trace contextRef="#ctx0" brushRef="#br0" timeOffset="56242.6237">21631 11908 512,'0'0'0,"0"19"0,0-19 0,0 20 0,-20 20 0,-20 20 0,-19-2 0,-40 3 0,-1-2 0,-19-19 0,40-20 0,59 0 0,60-20 0,118 39 0,81 21 0,-1 59 0,-40 40 0,-79-21 0,-99-78 0</inkml:trace>
  <inkml:trace contextRef="#ctx0" brushRef="#br0" timeOffset="67658.7652">14328 13416 512,'20'0'0,"-20"0"0,0-20 0,0 20 0,0 0 0,0 0 0,0 0 0,0 0 0,-20-20 0,20 20 0,0 0 0,0 0 0,0 20 0,0-20 0,0 0 0,20 0 0,0 20 0</inkml:trace>
  <inkml:trace contextRef="#ctx0" brushRef="#br0" timeOffset="68130.8124">14487 13455 512,'40'20'0,"19"-20"0,20 0 0,21 21 0,-21-21 0,20 0 0,0 19 0,0-19 0,21 19 0,-1 2 0,20-21 0,0 20 0,-1-20 0,1 19 0,1 1 0,-22-20 0,2 20 0,39 0 0,-21-20 0,21 0 0,-1 0 0,21 0 0,-20 0 0,0-20 0,-1 20 0,1-20 0,-20 0 0,20 20 0,-20 0 0,20 0 0,-40 0 0,20 0 0,0 20 0,-40-20 0,0 0 0,-20 0 0,-19 20 0,-21-20 0,-39 0 0,0 0 0,0-20 0,-39 20 0,19-20 0</inkml:trace>
  <inkml:trace contextRef="#ctx0" brushRef="#br0" timeOffset="68948.8942">17285 13436 512,'0'0'0,"0"0"0,0 0 0,0 0 0,0 0 0,20 0 0,-20-20 0,0 20 0,19 0 0,-19 0 0,0 0 0</inkml:trace>
  <inkml:trace contextRef="#ctx0" brushRef="#br0" timeOffset="69210.9204">17424 13436 512,'0'0'0,"0"0"0,0 19 0</inkml:trace>
  <inkml:trace contextRef="#ctx0" brushRef="#br0" timeOffset="70293.0286">6748 7423 512,'0'-20'0,"0"20"0,0 0 0,0 0 0,0-20 0</inkml:trace>
  <inkml:trace contextRef="#ctx0" brushRef="#br0" timeOffset="70555.0548">6827 7462 512,'0'0'0,"0"-20"0,0 1 0,0-1 0,20 20 0,20-20 0,-1 0 0</inkml:trace>
  <inkml:trace contextRef="#ctx0" brushRef="#br0" timeOffset="70780.0773">6827 7502 512,'-20'0'0,"0"-20"0,20-20 0,0 21 0,20-1 0,0 20 0,19 20 0,1-1 0,-40 1 0</inkml:trace>
  <inkml:trace contextRef="#ctx0" brushRef="#br0" timeOffset="70964.0957">6827 7522 512,'0'0'0,"0"0"0,0-20 0,20 0 0,39-59 0</inkml:trace>
  <inkml:trace contextRef="#ctx0" brushRef="#br0" timeOffset="71108.1101">6787 7958 512,'-39'0'0,"39"0"0,-40-59 0</inkml:trace>
  <inkml:trace contextRef="#ctx0" brushRef="#br0" timeOffset="73733.3726">15162 9983 512,'-21'0'0,"21"0"0,-19 0 0</inkml:trace>
  <inkml:trace contextRef="#ctx0" brushRef="#br0" timeOffset="73835.3828">15141 9983 512,'0'20'0,"-19"-20"0,19 0 0,-20 19 0,20-19 0</inkml:trace>
  <inkml:trace contextRef="#ctx0" brushRef="#br0" timeOffset="74491.4484">14804 10161 512,'0'0'0,"0"-20"0,0 20 0,0 0 0,20-20 0,0 20 0,20 0 0,19 0 0,21 0 0,-1 0 0,1 20 0,19-20 0,-20 20 0,20-20 0,21 0 0,-2 0 0,21 0 0,0 0 0,20 0 0,20 0 0,-20 20 0,19-20 0,-19 20 0,0 0 0,-41 0 0,21-20 0,-20 20 0,1-20 0,-2-20 0,-18 20 0,-21-20 0,-20 0 0,-18 0 0,-22 0 0,-38 0 0,-1 0 0,-20 20 0,-20 20 0,1 0 0</inkml:trace>
  <inkml:trace contextRef="#ctx0" brushRef="#br0" timeOffset="78187.818">18734 12721 512,'0'0'0,"0"20"0,-21-20 0,21 0 0,0 0 0,21 0 0,-21 0 0,20 0 0,-20-20 0,0 20 0,0-20 0,0 20 0,0 0 0,19-19 0,1 19 0,20-20 0,-1 0 0,41-20 0,19 20 0,1-20 0,-21 21 0,0 19 0,1 19 0,-41 1 0,1 20 0,-20 0 0,-1-20 0,1-40 0,0-20 0</inkml:trace>
  <inkml:trace contextRef="#ctx0" brushRef="#br0" timeOffset="114430.4419">21353 10479 512,'-20'0'0,"20"20"0,-20-20 0,20 0 0,0 0 0,0 0 0,0-20 0</inkml:trace>
  <inkml:trace contextRef="#ctx0" brushRef="#br0" timeOffset="114901.489">21293 10459 512,'-19'0'0,"19"0"0,-20 20 0,0 0 0,20-20 0,-20 20 0,20-20 0,0-20 0,0 0 0,0 20 0,0 0 0,0-20 0,0 40 0,0-20 0,20 20 0,0-20 0,39 0 0,1-20 0,19 20 0,20-20 0,21 0 0,18 0 0,1 0 0,40 20 0,-21 0 0,21 0 0,0 20 0,0-20 0,19 0 0,-19-20 0,-1-19 0,-19 20 0,-40-22 0,-40 21 0,-59 20 0,-40 20 0,-40 0 0,-19 39 0,-40 1 0,0-20 0,20 0 0</inkml:trace>
  <inkml:trace contextRef="#ctx0" brushRef="#br0" timeOffset="115845.5834">16630 14507 512,'0'0'0,"0"0"0,0-20 0</inkml:trace>
  <inkml:trace contextRef="#ctx0" brushRef="#br0" timeOffset="116780.6769">16332 14428 512,'0'0'0,"0"-20"0,0 20 0,0 0 0,-19 0 0,38 0 0,-19 0 0,20 0 0,20 0 0,-20 0 0,40-20 0,-21 20 0,21 0 0,39 0 0,-20 0 0,20 20 0,1-20 0,19 20 0,-20 0 0,40-20 0,0 0 0,20 20 0,-1-20 0,21-20 0,-1 20 0,1-20 0,-1 20 0,1 0 0,-20 0 0,20 20 0,-20-20 0,19 20 0,0-20 0,1 0 0,0 0 0,0 0 0,-1 0 0,0 0 0,-19 0 0,20 19 0,-21 1 0,1-20 0,0 0 0,0-20 0,0 20 0,-1-19 0,1-1 0,0 20 0,-40 0 0,0 0 0,-20 0 0,-19 20 0,-1-1 0,-19 1 0,-21-1 0,1 2 0,-1-21 0,-19 0 0,-20 0 0,0 0 0,0 0 0,0 0 0,0 0 0,-20 0 0,1-21 0,19 2 0,-20-1 0,20-19 0,0 19 0</inkml:trace>
  <inkml:trace contextRef="#ctx0" brushRef="#br0" timeOffset="143262.3248">23992 16273 512,'0'-19'0,"20"-1"0,-20 20 0,0-21 0,-20 2 0,20 0 0,-39-2 0,-1 21 0,0-20 0,-19 1 0,-40-1 0,19 20 0,-39-20 0,0 0 0,-20 0 0,0 0 0,-40-19 0,1-1 0,-20 0 0,-1 1 0,-19-1 0,0 0 0,-21 0 0,1 2 0,-20 17 0,1 21 0,-2-20 0,1 20 0,0-20 0,0 1 0,1 19 0,-22-20 0,2 20 0,-1-20 0,-20 20 0,20 0 0,1-20 0,-21 20 0,40-20 0,-20 20 0,0 0 0,1 0 0,-1 0 0,0 20 0,0 0 0,0 0 0,1 0 0,19 19 0,20 21 0,-1-1 0,40 21 0,21 18 0,19 2 0,60-1 0,0 1 0,59-1 0,1 0 0,39 0 0,19 1 0,21-21 0,19 20 0,21 0 0,19 20 0,20-19 0,0-1 0,40 0 0,0-20 0,19-19 0,41-1 0,-21-19 0,20 0 0,40 19 0,-39 1 0,38-1 0,2 2 0,19-3 0,-1 2 0,21-20 0,0-20 0,19-1 0,1-19 0,19 20 0,1-40 0,18 20 0,2 0 0,-21 0 0,1 0 0,-21 0 0,1 0 0,-21-19 0,-19-1 0,0-20 0,0 0 0,-20 0 0,-20 2 0,0-3 0,-20 21 0,-19 1 0,-21-1 0,1 0 0,-1 0 0,-39 0 0,20-20 0,0 20 0,-60-19 0,0 19 0,-39-20 0,19 21 0,0-21 0,1 0 0,-1-19 0,1 19 0,-40-20 0,-1-20 0,-39 41 0,0-20 0,0-1 0,0-40 0,-20 2 0,-39-140 0,-21 19 0,-38 40 0,-62 1 0,-37 60 0,-81 58 0,-80 0 0,-38 20 0</inkml:trace>
  <inkml:trace contextRef="#ctx0" brushRef="#br0" timeOffset="169111.9095">1489 10181 512,'0'-20'0,"0"0"0,0 20 0,0-20 0,19 1 0,2 19 0,18 0 0,-19 0 0,20 0 0,20 39 0,-21 1 0,21 20 0,19-21 0,20 1 0,0-19 0,40-21 0,20-21 0,0 1 0,39-19 0,-19 19 0,19-20 0,-19 20 0,-21 0 0,1 20 0,0 0 0,-40 0 0,0 0 0,0 0 0,0-20 0,-20 0 0,-39 1 0,0 19 0,-40 19 0,-61 1 0,-38 20 0</inkml:trace>
  <inkml:trace contextRef="#ctx0" brushRef="#br0" timeOffset="172231.2214">19647 3136 512,'-20'0'0,"20"-20"0,0-20 0,0 1 0,0-40 0,39-1 0,1-19 0,-20 0 0,19-40 0,-19 20 0,0-20 0,20 0 0,-20 20 0,19-20 0,21 20 0,-1-1 0,1 22 0,19-1 0,20 0 0,1 19 0,19 1 0,20 19 0,-20 20 0,-20 1 0,-20 19 0,-39 0 0,-20 20 0,-1 20 0,-19 20 0,-19-1 0,19 1 0,19-40 0,2-40 0</inkml:trace>
  <inkml:trace contextRef="#ctx0" brushRef="#br0" timeOffset="172599.2582">21175 557 512,'-21'-20'0,"2"20"0,19 0 0,-20-20 0,40 20 0,39 0 0,40-20 0,60 20 0,20 0 0,-40 0 0,-21 60 0,-77 0 0,-82 78 0,-58 20 0,-39 21 0,19-20 0,0-40 0,119-59 0,20-139 0</inkml:trace>
  <inkml:trace contextRef="#ctx0" brushRef="#br0" timeOffset="173135.3118">22504 617 512,'0'0'0,"0"38"0,0 22 0,-20 79 0,-20 40 0,1 39 0,-1 40 0,1 20 0,-2-20 0,41 20 0,0-1 0,0-19 0,21 20 0,-21 0 0,20-20 0,-20-39 0,19-42 0,21-37 0,0-80 0,-21-80 0,21-80 0</inkml:trace>
  <inkml:trace contextRef="#ctx0" brushRef="#br0" timeOffset="173791.3774">22464 537 512,'0'-20'0,"0"0"0,40 0 0,-1 0 0,61 20 0,38 0 0,21 20 0,20 20 0,20-20 0,-41 19 0,1-19 0,-20 1 0,-20-2 0,-40 0 0,-39 2 0,0-2 0,-21 21 0,-19 40 0,-19 18 0,-21 22 0,0 59 0,1-21 0,19 41 0,-20-1 0,21 1 0,-2-1 0,21 0 0,40-19 0,20 20 0,19-21 0,40 1 0,0-21 0,0 21 0,-20-40 0,-58 0 0,-22-1 0,-38-18 0,-81-41 0,-19-19 0,-100-21 0,-98-19 0,-80 0 0,-59 20 0,39 39 0,80 1 0,218-21 0,159-138 0</inkml:trace>
  <inkml:trace contextRef="#ctx0" brushRef="#br0" timeOffset="177800.7783">7046 10341 512,'-21'0'0,"21"-21"0,21 21 0,-21 0 0,19 0 0,20 0 0,2-20 0,38 20 0,-20 0 0,21 0 0,19 0 0,-19 20 0,-1 1 0,0-2 0,1 0 0,-21-19 0,0-38 0</inkml:trace>
  <inkml:trace contextRef="#ctx0" brushRef="#br0" timeOffset="178695.8678">9287 10558 512,'0'0'0,"0"0"0,41 0 0,-22 0 0,41 20 0,19-20 0,-20 0 0,41 0 0,19-20 0,20 20 0,20-20 0,0 20 0,-1-19 0,-19 19 0,0 19 0,-20 1 0,0 21 0</inkml:trace>
  <inkml:trace contextRef="#ctx0" brushRef="#br0" timeOffset="182912.2894">5080 13813 512,'21'0'0,"-2"-21"0,21 21 0,-20-19 0,39 19 0,-38 0 0,37 0 0,2 0 0,0 0 0,-21 0 0,41 0 0,-21 19 0,1-19 0,20 21 0,-1-21 0,0 20 0,20-1 0,0-19 0,0 0 0,21 0 0,-21 0 0,0 0 0,0-19 0,1 19 0,-1-20 0,-20 20 0,1 0 0,19 0 0,-20 0 0,1 0 0,19-21 0,0 21 0,-20 0 0,1-19 0,-1 19 0,-59 0 0,0 19 0</inkml:trace>
  <inkml:trace contextRef="#ctx0" brushRef="#br0" timeOffset="183817.3799">9188 13754 512,'-19'0'0,"-1"0"0,-20 0 0,0 0 0,1 19 0,19-19 0,-20 0 0</inkml:trace>
  <inkml:trace contextRef="#ctx0" brushRef="#br0" timeOffset="183913.3895">8911 13773 512,'0'19'0,"-21"-19"0,21 0 0</inkml:trace>
  <inkml:trace contextRef="#ctx0" brushRef="#br0" timeOffset="184161.4143">9407 13833 512,'20'0'0,"-1"-20"0,41 20 0,-21-21 0,41 2 0,-1 0 0,-19 19 0,0 0 0,-1 19 0,-19 21 0,-1-1 0,1 1 0,0-40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33:36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11610 7244 512,'19'-20'0,"-19"20"0,20-19 0,-20-1 0,20 20 0,0 0 0,-20 0 0,20 0 0,-20 0 0,19 20 0,1-20 0,0 19 0,20-19 0,0 0 0,-1 0 0,21 20 0,0-20 0,19 0 0,0 20 0,-20-20 0,21 0 0,19 0 0,1 0 0,-1 0 0,0-20 0,0 20 0,1 0 0,-21 20 0,-20-20 0,20 0 0,-19 0 0,-20 20 0,-1-20 0,-19 0 0,0 0 0,-20 0 0,-20 0 0,-59-20 0,-20 0 0</inkml:trace>
  <inkml:trace contextRef="#ctx0" brushRef="#br0" timeOffset="29913.9911">14328 8216 512,'-20'-19'0,"1"19"0,-1-21 0,-1 2 0,21 19 0,21-40 0,-1 21 0,-1-21 0,1 20 0,0 20 0,0 0 0,-20 0 0,20 20 0,-1 0 0,21 0 0,20 19 0,19-19 0,0-20 0,21 19 0,-21 2 0,1 18 0,-21 1 0,0 39 0,-39 21 0,0 58 0,-20 21 0,0 39 0,0-19 0,20-21 0,0-39 0,-20 0 0,0-20 0,-40 20 0,-19 20 0,-21 20 0,1-1 0,0-59 0,79-59 0,0-120 0</inkml:trace>
  <inkml:trace contextRef="#ctx0" brushRef="#br0" timeOffset="33442.3439">14586 11729 512,'0'-20'0,"0"0"0,-20 0 0,20 1 0,0-1 0,20 20 0,-20-20 0,20 20 0,19 0 0,2 0 0,-2 40 0,21-21 0,-1 1 0,21 20 0,-21-20 0,20 20 0,-19-20 0,0-1 0,-21 21 0,-19 19 0,-40 1 0,-19 58 0,-2 22 0,2 19 0,-1-1 0,20 21 0,20-20 0,20-1 0,0 1 0,-20 0 0,40-20 0,-40 40 0,0-1 0,19 0 0,-19-18 0,-19-22 0,-21-58 0,-39-100 0,-60-139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34:52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21631 5736 512,'20'0'0,"39"-19"0,20-2 0,41 1 0,-1 1 0,39-1 0,1-20 0,20 20 0,-21 0 0,-18 0 0,18 1 0,-19 19 0,-20 0 0,-20 0 0,0 0 0,-39 19 0,0 1 0,-21 0 0,-18 20 0,-2 19 0,20 1 0,-18 59 0,-21-20 0,20 40 0,-20 20 0,0 0 0,0-1 0,0 20 0,0 2 0,-20 38 0,20-20 0,0 41 0,0-21 0,0-20 0,0 20 0,0-19 0,20-20 0,-20-1 0,19 0 0,1-38 0,20-21 0,-40-20 0,-20-20 0,-80-19 0,-58-20 0,-139-1 0,-141-39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35:16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10618 4287 512,'-21'-19'0,"1"-41"0,-19 0 0,-1 1 0,1-20 0,-21-1 0,-19 0 0,-20 21 0,-21 0 0,-19-1 0,1 1 0,-21 0 0,-20-21 0,21 0 0,-1-18 0,-20-2 0,0 1 0,-19-20 0,-21 19 0,1 1 0,0 0 0,-20 19 0,-20 1 0,20 20 0,-20-21 0,20 1 0,-20 19 0,-1 21 0,-18-1 0,-1 20 0,0 20 0,1-20 0,-2 40 0,-18 0 0,19 20 0,1-1 0,19 1 0,20 19 0,-1 1 0,1 20 0,20 19 0,-1 0 0,21 0 0,20 20 0,-1 0 0,40 20 0,19-20 0,21 20 0,0 1 0,20-2 0,0 20 0,-1 22 0,1-2 0,-1 1 0,21-40 0,0-1 0,19 1 0,-40 60 0,1 40 0,-1 19 0,21-2 0,0 23 0,19-1 0,20-159 0,20 59 0,0 1 0,0 59 0,20 0 0,-20 20 0,40 0 0,-21 40 0,21-1 0,-20 1 0,39 20 0,-19-1 0,40 397 0,-1-118 0,0-60 0,1-80 0,-21-79 0,21-59 0,-21-41 0,20-39 0,20-19 0,1-41 0,19-19 0,20-1 0,20-38 0,19-1 0,20-20 0,1-19 0,20-1 0,-2-39 0,22-1 0,-1 1 0,20-20 0,0-20 0,20 0 0,-1 20 0,2-20 0,-2 0 0,1 0 0,0-40 0,20 20 0,-1-39 0,1-21 0,0-19 0,-1 20 0,-19-21 0,19 21 0,1-21 0,0 2 0,-20-2 0,20 1 0,-21-20 0,1 0 0,-20-40 0,20 1 0,-40-21 0,0 0 0,-19 1 0,-1-1 0,-20 1 0,-19-1 0,-40 0 0,20 1 0,-41-21 0,2-19 0,-21 0 0,0-40 0,-20 19 0,-19 1 0,-21 0 0,-18 0 0,-2-1 0,-19-18 0,0 19 0,0-39 0,0-2 0,-19 2 0,19-21 0,-21 20 0,2-20 0,-1 1 0,-20 19 0,1 20 0,-21-20 0,-20 20 0,-38-20 0,-2 20 0,-18 20 0,-21 0 0,-40 0 0,-19 39 0,-20-19 0,-20 60 0,-20-22 0,0 62 0,-19-1 0,19 39 0,-20 1 0,-19 19 0,-20 21 0</inkml:trace>
  <inkml:trace contextRef="#ctx0" brushRef="#br0" timeOffset="18616.8615">21135 9745 512,'19'-20'0,"21"0"0,40 0 0,19 0 0,40 0 0,0 1 0,19-1 0,-19 20 0,20 0 0,0 0 0,0 20 0,-20-20 0,-21 0 0</inkml:trace>
  <inkml:trace contextRef="#ctx0" brushRef="#br0" timeOffset="18960.8959">21948 9050 512,'-19'20'0,"-22"40"0,-38 39 0,-20 40 0,-40 39 0,1 1 0,18-21 0,1-19 0,0-59 0,60-80 0,19-40 0,80 0 0,39 1 0,80 39 0,79 79 0,20 100 0,0-1 0,-40 2 0,-59-102 0</inkml:trace>
  <inkml:trace contextRef="#ctx0" brushRef="#br0" timeOffset="31971.1968">7343 6808 512,'0'0'0,"0"0"0,0-20 0,0 20 0,0 0 0,20 0 0</inkml:trace>
  <inkml:trace contextRef="#ctx0" brushRef="#br0" timeOffset="32265.2262">7462 6788 512,'80'0'0,"-1"0"0,0-20 0,40 20 0,1-21 0,-2 2 0,41 0 0,-20-21 0,40 0 0,-1-20 0,0 21 0,21-2 0,-1 3 0,21-2 0,0 0 0,-21 20 0,-20 0 0,-19 20 0,0 0 0,-40-19 0,0-1 0,-20-1 0,-20 2 0,-19-21 0,-40 20 0,-40 1 0,-40 19 0</inkml:trace>
  <inkml:trace contextRef="#ctx0" brushRef="#br0" timeOffset="61730.1724">3573 3136 512,'0'-20'0,"0"1"0,0-2 0,0 2 0,0-21 0,0 40 0,19 20 0,-19 0 0,0 59 0,20-19 0,-20 19 0,20 1 0,0-21 0,0-19 0,20-20 0,-21-20 0,21-40 0,-20 0 0,0-39 0,-1-20 0,21-1 0,-20 1 0,0 20 0,19 39 0,-18 60 0,-2 20 0,1 0 0</inkml:trace>
  <inkml:trace contextRef="#ctx0" brushRef="#br0" timeOffset="62058.2052">4108 2958 512,'0'0'0,"-20"0"0,20 0 0,-19 20 0,19 19 0,0 20 0,0 1 0,0-20 0,19 0 0,21-20 0,0-40 0,19 0 0,-19-40 0,-20 0 0,0 1 0,-40 0 0,0-1 0,-39 40 0,19 20 0,0 40 0,20 20 0,20-1 0,20 1 0</inkml:trace>
  <inkml:trace contextRef="#ctx0" brushRef="#br0" timeOffset="62338.2332">4505 2482 512,'-20'19'0,"1"21"0,19 19 0,-20 41 0,20-1 0,20 40 0,-1-20 0,1 0 0,0-40 0,0-19 0,0-41 0,-20-19 0,0-59 0</inkml:trace>
  <inkml:trace contextRef="#ctx0" brushRef="#br0" timeOffset="63034.3028">4684 2878 512,'0'0'0,"0"-20"0,-20-18 0,20 17 0,0 1 0,-20 20 0,20 41 0,0-3 0,-20 42 0,20 19 0,0-20 0,0 1 0,0-40 0,20-21 0,0-19 0,20-39 0,-1-21 0,-19-20 0,0-18 0,0 18 0,-20 21 0,0 59 0,0 19 0,0 41 0,0 39 0,0-19 0,19-1 0,22-19 0,-22-21 0,21-39 0,0-20 0,-21-19 0,21-21 0,-20-39 0,0 0 0,-20-39 0,0-22 0,0 41 0,0 20 0,0 19 0,0 60 0,0 40 0,-20 0 0,0 60 0,20 20 0,0 18 0,20 22 0,0-2 0,-1-39 0,2-20 0,38-19 0,-39-60 0,19-20 0,2-20 0,-22-39 0,20-20 0,-39-39 0</inkml:trace>
  <inkml:trace contextRef="#ctx0" brushRef="#br0" timeOffset="63386.338">4803 2779 512,'-20'0'0,"20"0"0,0-20 0,39 20 0,2-19 0,58-21 0,-20 20 0,20-20 0,-20 20 0,-19-19 0,-21 39 0</inkml:trace>
  <inkml:trace contextRef="#ctx0" brushRef="#br0" timeOffset="63650.3644">5359 2680 512,'0'0'0,"-20"20"0,20 20 0,-21 19 0,21 20 0,21 1 0,-1-1 0,-20-19 0,0-21 0,19-19 0,-19-20 0,0-40 0,0-19 0</inkml:trace>
  <inkml:trace contextRef="#ctx0" brushRef="#br0" timeOffset="63852.3846">5339 2105 512,'-40'0'0,"20"19"0,1-19 0,-2 0 0,21 0 0,21 0 0,-21 0 0,39 20 0,21-20 0,-21 20 0,1 0 0</inkml:trace>
  <inkml:trace contextRef="#ctx0" brushRef="#br0" timeOffset="64162.4156">5517 2263 512,'-19'20'0,"19"20"0,0 19 0,-21 41 0,21 18 0,0 22 0,0-22 0,21 2 0,-2-41 0,21-20 0,-20-39 0,0-40 0,-20-20 0,0-38 0,-20-42 0</inkml:trace>
  <inkml:trace contextRef="#ctx0" brushRef="#br0" timeOffset="64490.4484">5557 2820 512,'0'0'0,"-20"19"0,20 20 0,0-19 0,20-20 0,0 0 0,39-20 0,-19-19 0,40-21 0,-41 1 0,21 19 0,-60 0 0,19 0 0,-38 40 0,-21 40 0,0 20 0,0-1 0,1 21 0,19-21 0,40-19 0,19 0 0,1-20 0,20-20 0,-1-20 0,1 0 0</inkml:trace>
  <inkml:trace contextRef="#ctx0" brushRef="#br0" timeOffset="64978.4972">3910 3672 512,'-20'0'0,"0"20"0,20-20 0,20 0 0,39-20 0,61 0 0,19-40 0,78 1 0,22-20 0,39-20 0,19 19 0,1 1 0,-40 19 0,-40 0 0,-39 21 0,-80 19 0,-59-19 0,-60 39 0,-20-20 0,-39 20 0,-20 20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36:56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13534 1311 512,'0'-20'0,"20"20"0,-20-20 0,0 20 0,0 0 0,0 0 0,0 0 0,0 0 0,0 0 0,20 0 0,-20 20 0,20 0 0,-20-20 0,40 20 0,19-20 0,0 0 0,21 20 0,19-20 0,1 0 0,38-20 0,1 20 0,20 0 0,19 0 0,21-20 0,-1 20 0,21 0 0,-1 0 0,40 0 0,-20 0 0,20 0 0,0 0 0,0 0 0,0 0 0,-20 0 0,-19 0 0,-1 0 0,-20 0 0,-39 0 0,-20 20 0,-40-20 0,-19 0 0,-21 20 0,-39-20 0,-20 0 0,-40 0 0,1 19 0,-60-19 0</inkml:trace>
  <inkml:trace contextRef="#ctx0" brushRef="#br0" timeOffset="1024.1024">3116 2799 512,'0'21'0,"0"-21"0,0 19 0,20 0 0,0-19 0,19 0 0,41 20 0,-1-20 0,20 0 0,21-20 0,38 20 0,1 0 0,20 0 0,39 0 0,0-19 0,0 0 0,1-2 0,-1-19 0,-19 21 0,19-1 0,-20 20 0,-19 0 0,-21 20 0,-59-1 0,-19 1 0,-60 21 0,-40-22 0,-19 0 0,-21-19 0,0-19 0,-19-21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38:2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13614 5041 512,'-20'0'0,"0"-39"0,-20 19 0,-19 0 0,-1-20 0,-19 40 0,-1-19 0,-19 19 0,20 0 0,-20 19 0,20 1 0,-21 20 0,1 19 0,39 1 0,-19 19 0,20 1 0,18-1 0,2 20 0,19 0 0,20-19 0,40-1 0,20 1 0,39-41 0,20 1 0,19-40 0,41-20 0,0 0 0,-20-40 0,-1-19 0,-39-20 0,-39 21 0,-41-2 0,-59 0 0,-39 40 0,-60 20 0,-40 1 0,-19 58 0,39-39 0,40 0 0</inkml:trace>
  <inkml:trace contextRef="#ctx0" brushRef="#br0" timeOffset="591.0591">14229 5200 512,'0'0'0,"0"20"0,0 1 0,0 17 0,0 2 0,19 20 0,2-1 0,-1 21 0,-1-41 0,21 21 0,0-40 0,-1 0 0,1-40 0,0 0 0,39-20 0,-39 0 0,-1-19 0,-18-20 0,-2 19 0,-19-19 0,0 39 0,0 20 0,0 0 0,0 20 0,0 0 0</inkml:trace>
  <inkml:trace contextRef="#ctx0" brushRef="#br0" timeOffset="919.0919">15082 5339 512,'-20'40'0,"-19"0"0,-1 59 0,20-20 0,20 0 0,0 0 0,20-39 0,0-20 0,39-20 0,-19-20 0,-20 1 0,20-40 0,-40-1 0,-21-20 0,2 21 0,-1-1 0,0 40 0,20 1 0,-20 19 0,-19 19 0,19 1 0</inkml:trace>
  <inkml:trace contextRef="#ctx0" brushRef="#br0" timeOffset="1168.1168">15439 5458 512,'-19'20'0,"19"20"0,0-1 0,19 1 0,-19 0 0,0-1 0,0 2 0,-19-3 0,19-17 0,0-21 0,19 0 0</inkml:trace>
  <inkml:trace contextRef="#ctx0" brushRef="#br0" timeOffset="1352.1352">15538 5061 512,'20'0'0,"1"-40"0,18 21 0,21-1 0,-1 20 0,21-40 0,-21 1 0</inkml:trace>
  <inkml:trace contextRef="#ctx0" brushRef="#br0" timeOffset="1824.1824">16055 5419 512,'0'0'0,"-40"39"0,0 40 0,0 1 0,1 20 0,19-2 0,40-38 0,19-40 0,21-20 0,0-40 0,19-39 0,-39-40 0,19-20 0,-39 0 0,0-20 0,-20 20 0,0 0 0,-20 40 0,0 20 0,0 39 0,-19 40 0,-21 40 0,21 59 0,-21 59 0,20 21 0,20 0 0,40 19 0,0-58 0,19-42 0,-39-78 0,-19-79 0</inkml:trace>
  <inkml:trace contextRef="#ctx0" brushRef="#br0" timeOffset="2983.2983">1033 9288 512,'0'0'0,"0"0"0,19 20 0,41-20 0,-1 20 0,41 0 0,-1 0 0,20-20 0,0-20 0,-20 0 0,0 0 0,-39 0 0,0 0 0,-41 0 0,-19 1 0,-40-1 0,1 20 0,-21 0 0,0 20 0,2-1 0,-22 21 0,40-20 0,-20 20 0,41-1 0,19-19 0,0-20 0,0 0 0,59 0 0,-19-20 0,19 1 0,1-1 0,0 0 0,-21 0 0,-19 20 0,0 0 0,-40 20 0,-19 20 0,-41-1 0,1 21 0,19-40 0,0 19 0,21-39 0,19 0 0,20-20 0,40 20 0,0-19 0,19 19 0,41 0 0,-21 0 0,0 0 0,-20 0 0,-19 0 0,-40-40 0,-19 0 0,-21-19 0</inkml:trace>
  <inkml:trace contextRef="#ctx0" brushRef="#br0" timeOffset="3431.3431">1250 8574 512,'0'0'0,"0"20"0,0-1 0,21 22 0,-1-3 0,-1 42 0,1-20 0,0 19 0,20-19 0,-21-1 0,1-59 0,0 0 0,20-39 0,0-21 0,-1-19 0,-19-1 0,20 0 0,-21 21 0,1 20 0,-20 39 0,21 0 0</inkml:trace>
  <inkml:trace contextRef="#ctx0" brushRef="#br0" timeOffset="3743.3743">1886 8534 512,'-20'20'0,"-20"20"0,20 20 0,1-1 0,19 20 0,0 1 0,19-41 0,1-19 0,20-1 0,-1-38 0,1-21 0,-40-19 0,0-1 0,-19 1 0,-21 19 0,20-20 0,-20 60 0,40 0 0,0 0 0</inkml:trace>
  <inkml:trace contextRef="#ctx0" brushRef="#br0" timeOffset="4071.4071">2382 8594 512,'-20'0'0,"0"0"0,-20 19 0,21 1 0,-21 1 0,20-2 0,0-19 0,1 0 0,19 0 0,0 0 0,0 0 0,19 0 0,1 19 0,0-19 0,0 21 0</inkml:trace>
  <inkml:trace contextRef="#ctx0" brushRef="#br0" timeOffset="4296.4296">2382 8197 512,'-20'-21'0,"20"21"0,-20-19 0,20 19 0,0 19 0,40 2 0,-40-2 0</inkml:trace>
  <inkml:trace contextRef="#ctx0" brushRef="#br0" timeOffset="4705.4705">2759 8415 512,'0'0'0,"-20"-19"0,0 38 0,-19 0 0,19 22 0,-20 18 0,20 20 0,20 0 0,-19 1 0,38-40 0,20-40 0,2 0 0,-2-60 0,21-19 0,-20-20 0,-21-20 0,1 0 0,-20 39 0,-20 0 0,1 41 0,-2 39 0,2 39 0,-21 61 0,20 20 0,20 18 0,60-18 0,-20-41 0</inkml:trace>
  <inkml:trace contextRef="#ctx0" brushRef="#br0" timeOffset="6151.6151">10597 9407 512,'40'0'0,"40"-20"0,38-19 0,41-1 0,-20-39 0,0-20 0,-20-21 0,-20-18 0,-20-1 0,-19 0 0,-20-40 0,-20 20 0,0 20 0,-60 0 0,-19 20 0,-40 20 0,-21 1 0,-39-2 0,-39 20 0,-20-19 0,-21 0 0,-58 0 0,-41-1 0,1 20 0,-40 22 0,0 18 0,0 0 0,20 20 0,-1 0 0,41 20 0,0 0 0,19-19 0,0-1 0,40 20 0,20-20 0,20-1 0,39 2 0,41 0 0,58-1 0,21 40 0,59-20 0,39 0 0,1-20 0</inkml:trace>
  <inkml:trace contextRef="#ctx0" brushRef="#br0" timeOffset="6439.6439">6252 6093 512,'-20'0'0,"-59"20"0,-41 20 0,-58 19 0,-1 0 0,-20 21 0,40-20 0,21-20 0,38-2 0,41 3 0,79 18 0,59 61 0,100 58 0,59 1 0,40 39 0,0-60 0,-40-98 0</inkml:trace>
  <inkml:trace contextRef="#ctx0" brushRef="#br0" timeOffset="10488.0487">20778 4645 512,'0'-20'0,"19"20"0,21-40 0,0 20 0,39 0 0,40-19 0,0-1 0,40 0 0,20 20 0,-21-19 0,1 39 0,-20-20 0,-59 20 0,-21 0 0,-39-21 0</inkml:trace>
  <inkml:trace contextRef="#ctx0" brushRef="#br0" timeOffset="10768.0767">22841 3633 512,'40'-41'0,"59"3"0,20-22 0,20-20 0,40 41 0,-40-21 0,-21 41 0,-18-2 0,-20 1 0,-41-19 0,-39-1 0</inkml:trace>
  <inkml:trace contextRef="#ctx0" brushRef="#br0" timeOffset="11096.1095">22861 3850 512,'-59'41'0,"-41"58"0,-19 40 0,0 39 0,20 1 0,19-40 0,61-20 0,38-80 0,41 1 0,79-40 0,59-20 0,41 0 0,39 40 0,-41 40 0,-18 59 0,-100 40 0,-99 39 0,-140 20 0,-78-39 0,-40-40 0,-20-60 0,59-118 0,41-61 0</inkml:trace>
  <inkml:trace contextRef="#ctx0" brushRef="#br0" timeOffset="15736.5735">22266 3513 512,'19'0'0,"22"20"0,-2 1 0,1 17 0,-1 22 0,1 40 0,-40 39 0,-40 59 0,-39 60 0,-40 40 0,-59 39 0,-2-40 0,42-138 0</inkml:trace>
  <inkml:trace contextRef="#ctx0" brushRef="#br0" timeOffset="28984.8982">3553 12721 512,'20'0'0,"-20"0"0,19-20 0,21 20 0,-20-19 0,0 19 0,20 0 0,19 0 0,-19 0 0,39 0 0,1 0 0,38 0 0,21 0 0,1 0 0,18 0 0,21 0 0,-20 0 0,19 0 0,-39 19 0,-1-38 0,-18-1 0</inkml:trace>
  <inkml:trace contextRef="#ctx0" brushRef="#br0" timeOffset="29984.9982">3870 13754 512,'0'0'0,"0"0"0,20 0 0,39 19 0,1 0 0,39-19 0,20 21 0,21-21 0,38 0 0,0 20 0,21-40 0,-1 20 0,-19 20 0,-1-20 0,-39 39 0,-59 1 0,-41-20 0</inkml:trace>
  <inkml:trace contextRef="#ctx0" brushRef="#br0" timeOffset="30802.0799">7104 12542 512,'0'0'0,"0"0"0,-19 0 0</inkml:trace>
  <inkml:trace contextRef="#ctx0" brushRef="#br0" timeOffset="31353.135">6093 12781 512,'0'-19'0,"19"-2"0,1 1 0,20 0 0,20 1 0,-1 19 0,20 0 0,1 0 0,39 0 0,0 0 0,20 0 0,0 0 0,-1 0 0,2 0 0,-41 0 0,-20 19 0,-19-19 0</inkml:trace>
  <inkml:trace contextRef="#ctx0" brushRef="#br0" timeOffset="31826.1823">6470 13792 512,'39'-19'0,"60"-21"0,21-19 0,39 19 0,0 0 0,19 40 0,0 40 0,-19 39 0,0 21 0,0-1 0,0-20 0</inkml:trace>
  <inkml:trace contextRef="#ctx0" brushRef="#br0" timeOffset="35081.5078">8236 4228 512,'-20'20'0,"0"19"0,0 21 0,0 59 0,20 40 0,20 39 0,-20 20 0,0 40 0,0 0 0,0-20 0,0-58 0,0-62 0,20-58 0,0-60 0,0-80 0,-20-39 0,0-40 0</inkml:trace>
  <inkml:trace contextRef="#ctx0" brushRef="#br0" timeOffset="35816.5813">7859 3930 512,'0'-20'0,"20"-40"0,-1 1 0,41-20 0,20 19 0,38 0 0,2 1 0,18 39 0,1 1 0,20 19 0,0-20 0,39 20 0,1 0 0,-1 0 0,1-20 0,-1 0 0,1 20 0,-40-20 0,-1 20 0,-59 0 0,-19 20 0,-20 20 0,-60 19 0,0 21 0,-21 19 0,-18 0 0,-1 40 0,0 0 0,-19 0 0,39 20 0,0 19 0,20 21 0,0-1 0,20 20 0,0 1 0,-1-21 0,2-19 0,18-21 0,-19-38 0,0-21 0,0-20 0,-1-19 0,-38-21 0,-1-19 0,-20 0 0,-39-20 0,-20-20 0,-41 0 0,-38 20 0,-60-19 0,0-1 0,-60-1 0,1 21 0,-1 0 0,40 0 0,79-19 0,60-1 0,60 0 0,79 0 0,19 1 0,1 19 0</inkml:trace>
  <inkml:trace contextRef="#ctx0" brushRef="#br0" timeOffset="36817.6814">7164 4188 512,'-19'0'0,"19"0"0,-20 0 0,-1 0 0,21 0 0,21-20 0,-1 0 0,19 20 0,21-19 0,-1-1 0,21 20 0,-21-20 0,0 40 0,1 0 0,-40-1 0,0 21 0,-40 20 0,-40-1 0,1 1 0,-1-1 0,1-19 0,59 0 0,-20-40 0,40 0 0,39 0 0,21 0 0,-1 0 0,1 0 0,-1 0 0,-40 0 0,-18-20 0</inkml:trace>
  <inkml:trace contextRef="#ctx0" brushRef="#br0" timeOffset="37512.7509">7383 5041 512,'0'0'0,"0"0"0,0-20 0,0 20 0,0-19 0,19-1 0,21 20 0,0-20 0,20 20 0,19-20 0,0 20 0,-20 0 0,21 20 0,-60 0 0,19-20 0,-58 39 0,-21 1 0,-19 0 0,-21 20 0,1-21 0,19 2 0,20-22 0,40 0 0,40 1 0,40-20 0,19 20 0,-40 0 0,-39 0 0,-40 40 0,-59-1 0,-60 0 0,0 1 0,0-20 0,60-40 0,19-40 0</inkml:trace>
  <inkml:trace contextRef="#ctx0" brushRef="#br0" timeOffset="38289.8286">8057 4068 512,'0'0'0,"20"0"0,20 0 0,19 0 0,41-19 0,18 19 0,2-19 0,-1 19 0,20-20 0,0 0 0,19 20 0,1-20 0,0 20 0,-1-20 0,1 20 0,-20 0 0,20-20 0,-40 20 0,-19 0 0,-41 0 0,-19 0 0,-40 20 0,-40-20 0</inkml:trace>
  <inkml:trace contextRef="#ctx0" brushRef="#br0" timeOffset="38720.8717">8038 4426 512,'0'-20'0,"0"20"0,19-19 0,41-1 0,-1 0 0,60 20 0,0 20 0,20 0 0,20-1 0,0-19 0,0 20 0,19-20 0,21-39 0,-21 19 0,1-21 0,-20 2 0,-20 20 0,-40-1 0,-20 20 0,-59 20 0,-20 19 0,-39 21 0,-21 19 0</inkml:trace>
  <inkml:trace contextRef="#ctx0" brushRef="#br0" timeOffset="39248.9245">8196 4883 512,'20'0'0,"0"0"0,20 0 0,-1 0 0,21 0 0,19 0 0,1 0 0,19 20 0,0-40 0,20 20 0,20-20 0,0 0 0,0 0 0,0 0 0,-20 0 0,0 20 0,0 0 0,-20 20 0,0 0 0,-19 0 0,-1-20 0,-59 0 0,19-40 0</inkml:trace>
  <inkml:trace contextRef="#ctx0" brushRef="#br0" timeOffset="40865.0861">10459 4068 512,'0'0'0,"0"0"0,0 21 0,19-21 0,-19 0 0,20 0 0,0 20 0,0-20 0,0 20 0,19-1 0,21 1 0,0 20 0,19 0 0,20 19 0,0 1 0,0-1 0,1 21 0,19-1 0,-20 0 0,1 21 0,-1-21 0,19 20 0,-38 0 0,19 1 0,1 0 0,-41-2 0,-19 1 0,-21 0 0,-38 21 0,-1-22 0,-40 2 0,0-21 0,1 21 0,-20-41 0,39 1 0,0-1 0,1-19 0,19 0 0,20-1 0,0 1 0,0 0 0,0 0 0,20-21 0,39 21 0,21-40 0,19 0 0,20-21 0,-20 2 0,-19 0 0,-21-1 0,0 0 0,-39 0 0,0 0 0,-20 20 0,0 0 0,-20 20 0,20 0 0,-20 0 0,1 0 0,-21-20 0,0-20 0,0 0 0,-19 0 0</inkml:trace>
  <inkml:trace contextRef="#ctx0" brushRef="#br0" timeOffset="41249.1245">11947 6153 512,'0'-20'0,"0"20"0,19 20 0,22-20 0,18 0 0,40 20 0,0-20 0,0 19 0,-19 1 0,-20 20 0,-21-21 0,-59 22 0,-19-2 0,-41 21 0,1-1 0,-21 1 0,21-1 0,0 1 0,-1-40 0</inkml:trace>
  <inkml:trace contextRef="#ctx0" brushRef="#br0" timeOffset="46729.6725">10379 4565 512,'0'0'0,"0"0"0,0 0 0,0 0 0,0 0 0,-20 20 0,20-20 0,0 0 0,-20 0 0,20 0 0,0 0 0,0 0 0,0 0 0,0 0 0,0 20 0,20-20 0,-20 0 0,20 0 0,20 0 0,19-20 0,1 20 0,39-20 0,-19 20 0,19 0 0,-20 0 0,-19 20 0,-1 0 0,20 20 0,-19-21 0,19 21 0,-19-20 0,-21 20 0,1-1 0,0 1 0,-20-20 0,0 0 0,19 19 0,21-39 0,0 20 0,-21-40 0,-19 20 0</inkml:trace>
  <inkml:trace contextRef="#ctx0" brushRef="#br0" timeOffset="60067.0061">17523 4406 512,'0'-19'0,"0"-1"0,0 0 0,20-20 0,-20 1 0,0 19 0,-20-20 0,20 20 0,-20 20 0,0-20 0,1 20 0,19 0 0,0 20 0,0 0 0,-20 40 0,-40 39 0,0 60 0,-58 59 0,-61 59 0,-20 21 0,1-20 0,19-20 0,41-59 0,58-80 0,21-40 0,39-60 0,40-78 0,59-20 0,0-41 0</inkml:trace>
  <inkml:trace contextRef="#ctx0" brushRef="#br0" timeOffset="68122.8116">14884 8554 512,'40'-20'0,"19"0"0,60-19 0,60 19 0,78-1 0,1 21 0,21-38 0</inkml:trace>
  <inkml:trace contextRef="#ctx0" brushRef="#br0" timeOffset="71923.1916">15579 9566 512,'0'-20'0,"0"0"0,0 0 0,19 1 0,21-1 0,19-21 0,40 22 0,60-1 0,20 1 0,39 19 0,1 0 0</inkml:trace>
  <inkml:trace contextRef="#ctx0" brushRef="#br0" timeOffset="81155.1147">18912 11253 512,'0'-20'0,"0"20"0,0 0 0,0 0 0,0 0 0,0 0 0,0 0 0,0 20 0,40-20 0,-20 20 0,19-20 0,1 19 0,19 1 0,21 0 0,-1-20 0,20 20 0,21-1 0,39 2 0,19-1 0,20 19 0,21-19 0,-41 0 0,1 0 0,-40-20 0,-80 20 0,-39-40 0,-79-20 0</inkml:trace>
  <inkml:trace contextRef="#ctx0" brushRef="#br0" timeOffset="91610.9002">12760 11987 512,'0'0'0,"-19"20"0,19-20 0,19 0 0,-19 0 0,0 0 0,20 20 0,-20-20 0,20 20 0,0-20 0,19 0 0,2 19 0,18 1 0,-19 20 0,39-20 0,-19 19 0,19 1 0,20-20 0,0 0 0,20 0 0,20-20 0,0 0 0,0 0 0,20 0 0,-21 0 0,21 0 0,0-20 0,0 20 0,0-20 0,-1 20 0,1-20 0,20 20 0,-1-20 0,-19 0 0,-20-39 0,0 19 0,-20-19 0,-20-1 0,1 1 0,-41-2 0,0 23 0,-18-22 0,-22 20 0,-19-19 0,0 19 0,-40-19 0,1-1 0,-21 0 0,-39-19 0,0 19 0,-40 21 0,0-21 0,-40 21 0,1-21 0,-1 20 0,-39 1 0,-20 19 0,-1 20 0,-18 0 0,-1 20 0,-20 19 0,0 20 0,0 21 0,20 19 0,60 1 0,79-1 0,119-1 0,138 42 0,81 19 0,19 0 0,0 19 0</inkml:trace>
  <inkml:trace contextRef="#ctx0" brushRef="#br0" timeOffset="100839.1309">12264 1231 512,'0'-19'0,"0"19"0,0 0 0,20-20 0,0-1 0,-20 2 0,20 19 0,0 0 0,-1 0 0,1 19 0,0 22 0,0-2 0,0 1 0,-20 20 0,19 19 0,-19 0 0,-19 1 0,19 19 0,-20 0 0,-20 0 0,1 20 0,-1-19 0,0 19 0,0-1 0,1-18 0,-1 20 0,1-22 0,-1 1 0,0-19 0,0-1 0,1-19 0,-21-1 0,21-20 0,-1 21 0,0-20 0,-19-20 0,-1 20 0,1-21 0,-1 22 0,20-22 0,-19 21 0,19-1 0,1-19 0,18 20 0,2 0 0,-1-1 0,0-18 0,0 17 0,0-17 0,1 18 0,-21-19 0,0 0 0,0 0 0,-39 0 0,0 0 0,-1 0 0,-19-1 0,40 21 0,19 20 0,40-21 0,60-19 0,19-20 0,40-59 0</inkml:trace>
  <inkml:trace contextRef="#ctx0" brushRef="#br0" timeOffset="104518.0269">9149 1727 512,'20'0'0,"-20"-19"0,19 19 0,1-20 0,-20 0 0,0 20 0,0-21 0,0 21 0,0 0 0,0 0 0,0 21 0,0-1 0,-20 19 0,20 1 0,-39 40 0,19-1 0,-20 40 0,-19 20 0,-1 19 0,21 41 0,-2-20 0,22-1 0,-1 0 0,1-38 0,19-22 0,-21 2 0,21-41 0,21 21 0,-21-41 0,19 1 0,-19-21 0,20-19 0,-20 19 0,0-18 0,0 18 0,-20 21 0,20 19 0,-19-19 0,19-21 0,0 1 0,0-20 0,0-20 0,0-40 0,0-19 0,0-20 0,0 19 0,-21 20 0</inkml:trace>
  <inkml:trace contextRef="#ctx0" brushRef="#br0" timeOffset="104934.9018">8633 4129 512,'0'0'0,"0"0"0,19 19 0,2 1 0,18 0 0,-19 0 0,0 20 0,19-1 0,-19-19 0,1-1 0,18-19 0,-20-39 0,2-20 0,-1-40 0,19 0 0,1 19 0</inkml:trace>
  <inkml:trace contextRef="#ctx0" brushRef="#br0" timeOffset="105010.879">9089 3910 512,'40'20'0</inkml:trace>
  <inkml:trace contextRef="#ctx0" brushRef="#br0" timeOffset="106054.5658">9526 1589 512,'0'-20'0,"0"0"0,0 20 0,0 0 0,0 0 0,-20 0 0,0 20 0,0 20 0,-19-2 0,39 23 0,-20-22 0,0-19 0,20 0 0,20 0 0,0-20 0,39 0 0,-19 0 0,0 0 0,-1 40 0,-19-1 0,-20 21 0,-20-1 0,-19 1 0,-41-20 0,1-1 0,0-19 0,19-20 0,40 0 0,0-40 0,40 1 0,19-21 0</inkml:trace>
  <inkml:trace contextRef="#ctx0" brushRef="#br0" timeOffset="106334.4818">9744 1767 512,'-19'20'0,"19"0"0,0 20 0,-21 18 0,21 3 0,0-2 0,0-39 0,0 20 0,0-40 0,0-20 0,21 0 0,-2-20 0,20-19 0</inkml:trace>
  <inkml:trace contextRef="#ctx0" brushRef="#br0" timeOffset="106503.4311">9923 1430 512,'0'-20'0,"-20"20"0,-20-21 0,20 42 0,-19-21 0,18 0 0,21 20 0,0 0 0,21-20 0,-1 0 0,-1-20 0,21 0 0,0-20 0</inkml:trace>
  <inkml:trace contextRef="#ctx0" brushRef="#br0" timeOffset="106909.3093">10121 1529 512,'0'0'0,"0"0"0,-20 0 0,20 20 0,-39 40 0,19-1 0,0 20 0,-20 1 0,20-2 0,20-17 0,0-2 0,20-19 0,20-20 0,19-20 0,-19-20 0,19-20 0,-18 0 0,-41 1 0,-21 19 0,-58 20 0,-20 40 0,0 39 0,19 0 0,41-19 0,39-20 0</inkml:trace>
  <inkml:trace contextRef="#ctx0" brushRef="#br0" timeOffset="107255.2055">10379 1985 512,'20'0'0,"-20"20"0,39-20 0,1 0 0,0 0 0,19-20 0,-18-19 0,-22 19 0,1 20 0</inkml:trace>
  <inkml:trace contextRef="#ctx0" brushRef="#br0" timeOffset="107646.0882">10676 1529 512,'0'0'0,"0"0"0,21 20 0,-21-20 0,0 20 0,20 0 0,-20 19 0,0 1 0,0 19 0,0 21 0,0-1 0,0-19 0,0-21 0,0-19 0,0-20 0,0-20 0,-20-39 0</inkml:trace>
  <inkml:trace contextRef="#ctx0" brushRef="#br0" timeOffset="107909.0093">10736 1430 512,'0'0'0,"0"0"0,0 0 0,20 20 0,0-1 0,0 1 0,19 0 0,21 0 0,-20 20 0,19 0 0,-19-2 0,-20 23 0,-40 18 0,-40-19 0,-19-2 0,-20 3 0,20-22 0,-1 1 0,61-40 0,19 0 0,19-40 0</inkml:trace>
  <inkml:trace contextRef="#ctx0" brushRef="#br0" timeOffset="108396.8629">11232 1529 512,'-19'20'0,"19"0"0,-20 20 0,0 19 0,-20 0 0,21 1 0,19 0 0,0-2 0,0-37 0,0 19 0,0-40 0,0 0 0,19 0 0,-19-40 0,0 0 0,0-19 0,0-21 0,-19 1 0,19 20 0,0 19 0,0 20 0,0 20 0,19 0 0,41 20 0,-21-20 0,41 0 0,-21 0 0,-19-20 0,19 0 0,-39 0 0,-20 20 0</inkml:trace>
  <inkml:trace contextRef="#ctx0" brushRef="#br0" timeOffset="108620.7957">11034 1886 512,'0'19'0,"0"-19"0,0 0 0,20 0 0,19 0 0,1 0 0,40 0 0,-21-19 0,0-1 0,1-19 0,-20 19 0,-20-20 0,-1 0 0</inkml:trace>
  <inkml:trace contextRef="#ctx0" brushRef="#br0" timeOffset="108933.7018">11590 1509 512,'-21'0'0,"21"20"0,0 20 0,0 0 0,0-2 0,0 23 0,0-22 0,-19 21 0,19-20 0,0-1 0,0 1 0,19-40 0,22 0 0,18-21 0,0-18 0,21 0 0,-60 19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41:44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7918 5121 512,'0'0'0,"-20"0"0,1 20 0,19-20 0,-20 20 0,20-20 0,-20 0 0,20 19 0,0 1 0,0 21 0,-20 17 0,20 22 0,0-21 0,20 2 0,0-23 0,19-18 0,2-40 0,-2-18 0,1-42 0,-20 0 0,-20 1 0,-20-1 0,-20 41 0,1 39 0,18 20 0,-18 19 0,19 21 0,20-21 0,0-19 0,39 0 0,2-40 0</inkml:trace>
  <inkml:trace contextRef="#ctx0" brushRef="#br0" timeOffset="264.9205">8236 5200 512,'0'0'0,"0"20"0,0 1 0,0-2 0,0 20 0,-20 1 0,20-20 0,0 20 0,0-20 0,0-1 0,0-38 0,20-1 0,-20-20 0</inkml:trace>
  <inkml:trace contextRef="#ctx0" brushRef="#br0" timeOffset="409.877">8315 4942 512,'-20'20'0,"1"0"0,-21 0 0,20-1 0,0 21 0,40-20 0,0-20 0,0 0 0,19 0 0</inkml:trace>
  <inkml:trace contextRef="#ctx0" brushRef="#br0" timeOffset="776.7669">8355 5180 512,'0'20'0,"20"0"0,-1 1 0,-19-2 0,20 20 0,-20 1 0,0 0 0,-20 0 0,20-21 0,0 1 0,0-20 0,20-20 0,1-19 0,18-21 0,-19 20 0,20 20 0,-21 20 0,-19 20 0,20 0 0,-20 20 0,0 0 0,0-1 0,20-19 0,0 0 0,0-40 0,20 0 0,-21-39 0</inkml:trace>
  <inkml:trace contextRef="#ctx0" brushRef="#br0" timeOffset="2736.1789">8276 5041 512,'0'0'0,"-20"0"0,20 0 0,0 0 0,0 0 0,-20 0 0,20 0 0,0 40 0,0-20 0,0 20 0,-20-1 0,20 22 0,0 17 0,0-18 0,-20-1 0,40-19 0,-20-19 0,20-21 0,-20-21 0,20-19 0,19-19 0,-19-21 0,0 1 0,0 0 0,0 19 0,-1 20 0,1 40 0,1 40 0,-21 40 0,0-21 0,19 20 0,1-19 0,0 0 0,-20-21 0,40-19 0,-40 1 0,19-21 0,-19 0 0,20-21 0,0-19 0,0-19 0</inkml:trace>
  <inkml:trace contextRef="#ctx0" brushRef="#br0" timeOffset="3144.0565">8732 5081 512,'0'0'0,"0"0"0,0 20 0,20 0 0,-20 20 0,0 19 0,0 20 0,0-19 0,0 0 0,20-21 0,-20-19 0,19-20 0,-19-20 0,0-19 0,20-61 0</inkml:trace>
  <inkml:trace contextRef="#ctx0" brushRef="#br0" timeOffset="3329.001">8732 4942 512,'0'0'0,"0"0"0,0 0 0,20-20 0,0 1 0,-1-1 0,1 20 0,1-20 0,-2 20 0</inkml:trace>
  <inkml:trace contextRef="#ctx0" brushRef="#br0" timeOffset="3710.8864">8950 5061 512,'0'0'0,"-19"20"0,19 20 0,0 0 0,-20 40 0,20-22 0,0 2 0,0-20 0,0-1 0,0-19 0,20-20 0,-1-39 0,1-1 0,20 0 0,-20-20 0,19 22 0,1-3 0,-40 61 0,0 1 0,0 17 0,0 22 0,20-20 0,-20 0 0,20-21 0,0-19 0,-1-19 0,1-1 0</inkml:trace>
  <inkml:trace contextRef="#ctx0" brushRef="#br0" timeOffset="4022.7928">9287 4903 512,'0'0'0,"20"0"0,-20 19 0,0 21 0,0 0 0,0 39 0,-20 1 0,20-21 0,0 20 0,20-19 0,1-40 0,-2 0 0,1-20 0,20-20 0,-20-20 0,-1 0 0,1 20 0</inkml:trace>
  <inkml:trace contextRef="#ctx0" brushRef="#br0" timeOffset="4182.7448">9089 5260 512,'0'0'0,"20"-19"0,20-22 0,19 21 0,20-19 0,-19 39 0,0-20 0,-21 20 0,-19 0 0</inkml:trace>
  <inkml:trace contextRef="#ctx0" brushRef="#br0" timeOffset="9125.2616">13495 4585 512,'19'0'0,"-19"0"0,40 0 0,0 0 0,39 0 0,0 0 0,41-20 0,18 0 0,41 20 0,0-19 0,19 19 0,21-20 0,-1 20 0,20 20 0,0-20 0,60 19 0,-20-19 0,39 0 0,21 0 0,19 0 0,40-19 0,-20-1 0,40 0 0,-21-20 0,21 20 0,0 0 0,-1 1 0,1 19 0,-20-20 0,-20 20 0,-20 0 0,-20 0 0,-58 0 0</inkml:trace>
  <inkml:trace contextRef="#ctx0" brushRef="#br0" timeOffset="20784.7627">14149 4903 512,'0'-20'0,"0"0"0,-19 0 0,19-20 0,-20 20 0,0-19 0,-20 19 0,0 0 0,1 0 0,-40 20 0,19 0 0,-20 0 0,-19 40 0,20 0 0,-20 39 0,0 0 0,-1 1 0,21 19 0,20-20 0,38 20 0,21-19 0,40-1 0,0 1 0,59-1 0,1-19 0,38-21 0,21-18 0,0-42 0,-1-18 0,-19-41 0,1-19 0,-61-20 0,-40 1 0,-58-22 0,-41 21 0,-20 40 0,-58-1 0</inkml:trace>
  <inkml:trace contextRef="#ctx0" brushRef="#br0" timeOffset="21968.4075">1826 8375 512,'-20'0'0,"1"21"0,-22-21 0,2 19 0,-1 21 0,-19-20 0,-1 39 0,1-19 0,19 40 0,-19-1 0,19 20 0,0 19 0,21 22 0,19-1 0,19-20 0,21-20 0,19-40 0,40-39 0,-19-59 0,39-22 0,-20-37 0,-19-1 0,-1-20 0,-19 0 0,-41 0 0,-38 19 0,-21 1 0,-40 20 0,1 19 0,-20 20 0,19 21 0</inkml:trace>
  <inkml:trace contextRef="#ctx0" brushRef="#br0" timeOffset="23176.0451">7224 5339 512,'0'0'0,"-20"0"0,0 0 0,-19 0 0,-2 20 0,-17 0 0,-2 0 0,-20 19 0,-19 22 0,-20-3 0,0 22 0,-40 19 0,1 0 0,-21 20 0,-20 20 0,1-20 0,-20 20 0,-21-1 0,-18 22 0,18-1 0,-18-1 0,38 1 0,-19-20 0,20 0 0,19 0 0,21-19 0,19-22 0,20-18 0,20-21 0,20 0 0,39-39 0,1 0 0,19-20 0,20 0 0,0 20 0,20-20 0,0 0 0</inkml:trace>
  <inkml:trace contextRef="#ctx0" brushRef="#br0" timeOffset="23663.8987">2918 7601 512,'0'0'0,"-20"0"0,0 20 0,-20 0 0,-19 59 0,-21 21 0,-19 19 0,20 0 0,19-20 0,0-20 0,21-19 0,39-40 0,20-20 0,79-20 0,20 0 0,40 20 0,-20-20 0,-20 0 0,-40-19 0</inkml:trace>
  <inkml:trace contextRef="#ctx0" brushRef="#br0" timeOffset="28766.3675">3235 4922 512,'0'0'0,"-40"-19"0,21 19 0,-1 0 0,-20 0 0,-20 19 0,1 21 0,19 19 0,1 21 0,-1-1 0,0-18 0,21-3 0,19-18 0,19 0 0,21-40 0,19 20 0,1-20 0,20 0 0,-21 20 0,0 19 0,-39 2 0,-20-3 0,-39 42 0,-41-21 0,1 1 0,-20-20 0,0-40 0,39 0 0,0-59 0,41-1 0,38 0 0</inkml:trace>
  <inkml:trace contextRef="#ctx0" brushRef="#br0" timeOffset="29030.2883">3433 5002 512,'0'19'0,"20"21"0,1 20 0,-2 19 0,1 0 0,-1-19 0,2 0 0,-21-21 0,0-39 0,20 0 0,-20-39 0,0-21 0,0-38 0</inkml:trace>
  <inkml:trace contextRef="#ctx0" brushRef="#br0" timeOffset="29176.2445">3474 4565 512,'-21'0'0,"21"0"0,-20 20 0,1-20 0,38 20 0,1-20 0,1-20 0,18 0 0,21 0 0</inkml:trace>
  <inkml:trace contextRef="#ctx0" brushRef="#br0" timeOffset="29621.111">3970 4625 512,'0'0'0,"0"-20"0,-21 20 0,21 0 0,-20 40 0,1-1 0,-1 41 0,0 19 0,0 20 0,20 0 0,20-20 0,-20-20 0,40-19 0,-1-40 0,-18 0 0,38-60 0,-19 0 0,-21-18 0,1-3 0,0 2 0,-40 59 0,-19 20 0,-21 19 0,0 22 0,21-23 0,39-18 0,19-40 0</inkml:trace>
  <inkml:trace contextRef="#ctx0" brushRef="#br0" timeOffset="29926.0195">4367 5121 512,'0'0'0,"19"0"0,1 0 0,20-20 0,-1 0 0,21-20 0,0 1 0,-21-1 0,-19 0 0</inkml:trace>
  <inkml:trace contextRef="#ctx0" brushRef="#br0" timeOffset="30237.9259">4664 4326 512,'0'21'0,"0"-1"0,0 19 0,20 21 0,0 0 0,-1 19 0,21 0 0,-20-19 0,19-1 0,-19 1 0,1-20 0,-21-21 0,0-38 0,0-1 0,-21-40 0</inkml:trace>
  <inkml:trace contextRef="#ctx0" brushRef="#br0" timeOffset="30501.8467">4545 4387 512,'20'0'0,"20"0"0,19-20 0,20 0 0,0-1 0,1 42 0,-1-1 0,-39 39 0,0 21 0,-60 19 0,-20 0 0,-19 0 0,-1 1 0,0-41 0,41-59 0,19-20 0,0-59 0</inkml:trace>
  <inkml:trace contextRef="#ctx0" brushRef="#br0" timeOffset="31029.6883">5080 4248 512,'21'0'0,"-21"0"0,39 0 0,-19 20 0,0-1 0,19 1 0,-19 20 0,1 0 0,18-1 0,1-19 0,-20 20 0,-1-20 0,-19 0 0,0-1 0,0 1 0,-19-40 0,-1 1 0,-20-21 0,1-20 0,18-40 0,-18 22 0,-1-22 0,20 20 0,20 42 0,20-2 0,20 0 0,-1 40 0,21-20 0,19 0 0,1 1 0,-1-1 0,-39-1 0,19 21 0,-39 0 0,-40 21 0</inkml:trace>
  <inkml:trace contextRef="#ctx0" brushRef="#br0" timeOffset="31213.6331">5180 4208 512,'20'0'0,"-1"0"0,22 0 0,38 0 0,-20 0 0,1-20 0,19 0 0,-19 0 0,19 1 0,-40-21 0,-19 0 0</inkml:trace>
  <inkml:trace contextRef="#ctx0" brushRef="#br0" timeOffset="31477.5539">5756 3752 512,'0'20'0,"0"-1"0,0 40 0,0 21 0,19 0 0,-19 19 0,0 0 0,20-20 0,0-19 0,39-20 0,21-40 0,-1-20 0,20-21 0,1-17 0,-21 18 0,-39 0 0,-21 0 0</inkml:trace>
  <inkml:trace contextRef="#ctx0" brushRef="#br0" timeOffset="46839.9438">9010 14587 512,'0'0'0,"-20"19"0,20-19 0,0 0 0,20-39 0,0-2 0,19-57 0,1-21 0,-20-40 0</inkml:trace>
  <inkml:trace contextRef="#ctx0" brushRef="#br0" timeOffset="47087.8694">9089 13614 512,'-20'-20'0,"0"-19"0,1-41 0,19-59 0,0 1 0,19-21 0,41 20 0,-20 39 0,19 62 0,1-3 0,-41 21 0,1 1 0,-20-1 0,0-40 0,-39-59 0,-1-20 0,0-59 0</inkml:trace>
  <inkml:trace contextRef="#ctx0" brushRef="#br0" timeOffset="47207.8334">9089 11570 512,'0'40'0,"-40"0"0,21-1 0,-21 21 0,0-60 0,-20-40 0,2-59 0</inkml:trace>
  <inkml:trace contextRef="#ctx0" brushRef="#br0" timeOffset="47352.7899">8673 11431 512,'0'-19'0,"-21"-1"0,21-40 0,0 1 0,0-60 0</inkml:trace>
  <inkml:trace contextRef="#ctx0" brushRef="#br0" timeOffset="47497.7464">8435 11233 512,'0'0'0,"-21"20"0,-18 0 0,19-20 0,-20-40 0,1-39 0,-1 0 0</inkml:trace>
  <inkml:trace contextRef="#ctx0" brushRef="#br0" timeOffset="47576.7227">8038 11034 512,'0'20'0,"0"1"0,-20-21 0</inkml:trace>
  <inkml:trace contextRef="#ctx0" brushRef="#br0" timeOffset="48416.4707">8137 11193 512,'19'40'0,"1"39"0,0 21 0,20 19 0,0-20 0,-21-40 0,1-39 0,-20-20 0,0-20 0,-20-39 0,1-20 0,-21-21 0,20-19 0,0 20 0,-20 0 0,21 19 0,19 21 0,0 39 0,0 20 0,0 20 0,0 0 0,0-1 0,0-19 0,19 0 0,21-19 0,0-1 0,0-20 0,19 20 0,41 0 0,-21 0 0,20 20 0,0-19 0,0-2 0,-20 2 0,1 0 0,-20-22 0,-21 22 0,-39 19 0,-39 19 0,-21 41 0,-39 39 0,-40 60 0,40 0 0,-20 19 0,19-58 0</inkml:trace>
  <inkml:trace contextRef="#ctx0" brushRef="#br0" timeOffset="57443.7617">15856 8514 512,'0'0'0,"-20"-20"0,20 1 0,20-1 0,0 20 0,39 0 0,1-21 0,39 21 0,0 0 0,21 0 0,18 0 0,1 0 0,40 0 0,0 0 0,19 0 0,21 0 0,-21 0 0,20 0 0,-20-19 0,21 19 0,-21-19 0,1 19 0,-40-21 0,19 21 0,-39 0 0,-20 21 0,-40-2 0</inkml:trace>
  <inkml:trace contextRef="#ctx0" brushRef="#br0" timeOffset="90967.7015">13276 9804 512,'20'0'0,"-20"0"0,20 0 0,40 20 0,-1-20 0,20-20 0,21 20 0,19 0 0,0-20 0,20 20 0,19 0 0,21 20 0,0-20 0,39 20 0,40 20 0,0-21 0,20 1 0,-1 0 0,2 0 0,18 0 0,1-20 0,19 20 0,-39-20 0,20 20 0,0-1 0,-21 1 0,1-20 0,-20 40 0,-40-20 0,-39-1 0,-41-19 0,-38 0 0,-41-19 0</inkml:trace>
  <inkml:trace contextRef="#ctx0" brushRef="#br0" timeOffset="92801.1513">10419 5499 512,'-20'0'0,"0"-21"0,-20 1 0</inkml:trace>
  <inkml:trace contextRef="#ctx0" brushRef="#br0" timeOffset="93263.0127">9982 5200 512,'0'-20'0,"-20"20"0,20-19 0,-20 19 0,20 19 0,20-19 0,20 20 0,0 0 0,39-20 0,21 0 0,-1-20 0,0 0 0,0 1 0,-40-1 0,1 0 0,0 20 0,-40 20 0,19-20 0,-39-20 0</inkml:trace>
  <inkml:trace contextRef="#ctx0" brushRef="#br0" timeOffset="93590.9143">10300 4962 512,'-20'-20'0,"20"20"0,-20-20 0,0 20 0,1 20 0,-22 0 0,-18 20 0,-20 19 0,-1 1 0,-19-1 0,19-19 0,22 0 0,37-21 0,42 1 0,37 20 0,62 0 0,19 39 0,-1 0 0,-38-39 0</inkml:trace>
  <inkml:trace contextRef="#ctx0" brushRef="#br0" timeOffset="94917.5162">9625 4962 512,'20'0'0,"-20"-20"0,20 0 0,-1 1 0,-19 19 0,0-20 0,0 20 0,0-20 0,0 20 0,-19 0 0,-1-20 0,0 0 0,0 0 0,0-19 0,-20 19 0,-19-40 0,0 21 0,-40-1 0,-1-20 0,1 21 0,-20-1 0,-20 0 0,20 40 0,-20-20 0,-20 60 0,20-20 0,-20 40 0,41 19 0,-22 0 0,22 20 0,18 1 0,21-1 0,20 0 0,18 0 0,22-19 0,38-1 0,1-19 0,20-1 0,20-18 0,39 17 0,0-38 0,21 20 0,38-20 0,1 0 0,-1-20 0,21 0 0,-20-40 0,20 0 0,-21 0 0,1-19 0,-20 0 0,-20-1 0,0-20 0,-40 1 0,21-20 0,-61 19 0,1-19 0,-40 0 0,0 20 0,-59-1 0,-1 21 0,-20-1 0,-19 41 0,-20 38 0,-19 1 0,-2 0 0,1-20 0</inkml:trace>
  <inkml:trace contextRef="#ctx0" brushRef="#br0" timeOffset="96949.9063">13514 12364 512,'-19'0'0,"19"0"0,0-20 0,0 20 0,0 20 0,0-20 0,39 0 0,1 0 0,0 0 0,19 0 0,-19-20 0,40 20 0,-1-20 0,0 20 0,40-19 0,-20 19 0,21 0 0,38-20 0,-19 0 0,60 0 0,-1 0 0,1 0 0,19 0 0,0 20 0,-19 0 0,39 0 0,-20 0 0,20 20 0,20 0 0,0 0 0,0 0 0,39 0 0,-18-20 0,38 0 0,1 0 0,-21 0 0,40 20 0,-39-20 0,20 0 0,-20 0 0,-1 0 0,20 0 0,20 0 0,-19 19 0,0-19 0,-20 0 0,-21-19 0,-58 19 0,-21-20 0,-59 0 0,-40 20 0,-59 0 0,-20 0 0</inkml:trace>
  <inkml:trace contextRef="#ctx0" brushRef="#br0" timeOffset="101189.634">21472 13475 512,'0'0'0,"0"0"0,-20-20 0,20 20 0,0-19 0</inkml:trace>
  <inkml:trace contextRef="#ctx0" brushRef="#br0" timeOffset="101476.5479">21333 13396 512,'0'0'0,"0"0"0,-20 20 0,0-20 0,20 0 0,-19 20 0,19-20 0,0 0 0,0 0 0,0 0 0,19-20 0,1 20 0,0 0 0,20 20 0,20-20 0,-21 0 0,21 0 0,-21 0 0,1 0 0,-40 19 0,20-19 0,-40 20 0,-40-40 0</inkml:trace>
  <inkml:trace contextRef="#ctx0" brushRef="#br0" timeOffset="105586.3146">23616 12940 512,'-21'19'0,"21"21"0,-20 19 0,20 21 0,20-20 0,1-21 0,37-19 0,22-60 0,20-39 0,-1-20 0,0-20 0,-59-1 0,-61 21 0,-58 40 0,-20 59 0,-20 20 0,0 39 0,39 20 0,41-19 0,19-60 0,20-60 0</inkml:trace>
  <inkml:trace contextRef="#ctx0" brushRef="#br0" timeOffset="106098.161">24171 12384 512,'0'20'0,"40"19"0,-21 41 0,1 39 0,20 20 0,-40 20 0,-20-41 0,0-38 0,20-40 0,20-40 0,20-40 0,39 20 0,-39 20 0,-1 20 0,41-20 0,-20 0 0,-21 0 0</inkml:trace>
  <inkml:trace contextRef="#ctx0" brushRef="#br0" timeOffset="106426.0626">24627 12820 512,'20'100'0,"-20"-41"0,40 1 0,-40-41 0,0 21 0,20-20 0,-20 0 0</inkml:trace>
  <inkml:trace contextRef="#ctx0" brushRef="#br0" timeOffset="106689.9834">24468 12562 512,'-19'0'0,"19"-20"0,39 20 0,-18 0 0,37 0 0,2 0 0,20 0 0,19 40 0,-20 0 0,-19 20 0,-41 20 0,-19-42 0,-19 22 0,-80 79 0,39-60 0,-19-19 0,39-20 0</inkml:trace>
  <inkml:trace contextRef="#ctx0" brushRef="#br0" timeOffset="107017.885">23674 13952 512,'0'-20'0,"60"-20"0,39-39 0,60-1 0,0 21 0,0-1 0,-20 21 0,39-40 0,41 19 0,-21 0 0,-20 0 0,-39 20 0,-119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44:51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 4486 512,'0'0'0,"0"0"0,0-20 0,20 20 0,-1-20 0,21 20 0,19-20 0,1 20 0,19 20 0,1-20 0,-1 0 0,1 20 0,-1 0 0,20-20 0,0 20 0,1-20 0,19 20 0,0-20 0,19 0 0,-18-20 0,39 20 0,-21 0 0,1 0 0,0-20 0,0 0 0,20 0 0,-20-20 0,19 1 0,-18-2 0,-22-17 0,21 18 0,-20-20 0,1 1 0,-21-1 0,0-19 0,1 19 0,-61-19 0</inkml:trace>
  <inkml:trace contextRef="#ctx0" brushRef="#br0" timeOffset="367.8896">5378 3692 512,'20'-59'0,"-20"-1"0,-20 0 0,1 1 0,-41-1 0,-20 21 0,-19-1 0,0 0 0,-40 20 0,0 1 0,-20-1 0,0 0 0,-39 20 0,20 0 0,-21 0 0,1 0 0,-1 20 0,1 19 0,-21 2 0,2 38 0,18-20 0,1 20 0,19 21 0,0-1 0,41 20 0,18 0 0,21-20 0,39 20 0,41 20 0,-1-20 0,40 0 0,40-19 0,39 19 0,19-40 0</inkml:trace>
  <inkml:trace contextRef="#ctx0" brushRef="#br0" timeOffset="1615.5152">6013 4863 512,'20'0'0,"20"0"0,-1 0 0,41 0 0,-1 0 0,41 0 0,-2-20 0,1 20 0,20 0 0,0 0 0,20 0 0,0 0 0,19-20 0,21 20 0,-1 0 0,41 0 0,-1 0 0,20 0 0,19 20 0,1-20 0,0 0 0,0 0 0,19 0 0,1-20 0,20 20 0,-21-20 0,1 0 0,-20 1 0,-20-1 0,-20 20 0,-40 0 0,-39 20 0,-40-20 0,-19 19 0,-61 1 0</inkml:trace>
  <inkml:trace contextRef="#ctx0" brushRef="#br0" timeOffset="5669.2987">3056 5717 512,'21'0'0,"-2"0"0,41 0 0,19-21 0,40 21 0,40-20 0,40-19 0,-1-1 0,40 0 0,-40 1 0,-39-1 0,-99 20 0,-80 0 0</inkml:trace>
  <inkml:trace contextRef="#ctx0" brushRef="#br0" timeOffset="15827.5471">2362 6510 512,'0'0'0,"-40"0"0,20 20 0,1-20 0,-1 20 0,20-20 0,0 0 0,20 0 0,-1 0 0,21 0 0,0 19 0,0-19 0,-1 20 0,21 0 0,19 0 0,1 0 0,19-20 0,40 20 0,-1-20 0,1 0 0,20 0 0,0 0 0,19 0 0,1 0 0,20 20 0,-1-20 0,1 0 0,19 0 0,20-20 0,-20 20 0,20-20 0,-19 0 0,-1 0 0,-20 20 0,-19-20 0,-1 40 0,-39 0 0,-20 0 0,-19 20 0,-21-20 0,-39-60 0</inkml:trace>
  <inkml:trace contextRef="#ctx0" brushRef="#br0" timeOffset="30761.0536">2461 10796 512,'-20'-20'0,"20"20"0,-19 0 0,19 0 0,0 0 0,-21 0 0,21 0 0,0 0 0,0 0 0,0 20 0,0-20 0,-19 40 0,19-21 0,0 2 0,19-2 0,2-19 0,-2 20 0,21-20 0,0 0 0,-1 0 0,21 0 0,0 0 0,19 0 0,0 0 0,1 0 0,-1 0 0,40 0 0,-20 0 0,1 0 0,18-20 0,-19 20 0,21-19 0,-21 19 0,20 0 0,-19 19 0,-1 21 0,0-20 0,20 20 0,0-20 0,20-20 0,-20 0 0,39-40 0,-18 20 0,-22 0 0,2-20 0,-2 40 0,2-19 0,-21 19 0,20 19 0,-19 1 0,-1-20 0,19 20 0,-18-40 0,19 0 0,0 1 0,0-2 0,-20 2 0,-20 0 0,21-2 0,-21 21 0,-19 21 0,19-21 0,0 19 0,1 0 0,-1-19 0,1 21 0,19-21 0,20 0 0,-39-21 0,19 21 0,0 0 0,-20 0 0,0 0 0,20 0 0,-19 0 0,19 0 0,1 0 0,-1 0 0,20 0 0,0 0 0,0-19 0,0 0 0,0 19 0,0-21 0,0 21 0,-20-20 0,21 20 0,-2-19 0,2-1 0,19 0 0,-1-20 0,-38 20 0,19 0 0,-20 20 0,-20 0 0,1 20 0,-1-20 0,-19 20 0,0 0 0,19-20 0,0-20 0,-20 20 0,21-20 0,-40 0 0,19 20 0,-39 0 0,-20 20 0,0 0 0,-20-20 0</inkml:trace>
  <inkml:trace contextRef="#ctx0" brushRef="#br0" timeOffset="58772.2522">3056 13198 512,'0'-20'0,"0"20"0,0-20 0,21 20 0,-21-20 0,19 40 0,1-20 0,20 40 0,-20-21 0,59 21 0,0-40 0,61 0 0,18-20 0,21 0 0,-1-19 0,-59 19 0,-40 20 0,-98 20 0,-80 0 0</inkml:trace>
  <inkml:trace contextRef="#ctx0" brushRef="#br0" timeOffset="59612.1682">5001 12940 512,'0'0'0,"0"0"0,0 0 0,20 0 0,0 0 0,40 19 0,-1-19 0,41 0 0,-1 20 0,40-20 0,19 0 0,1 0 0,20 0 0,-20 0 0,-1 0 0,-59 0 0,-59 20 0</inkml:trace>
  <inkml:trace contextRef="#ctx0" brushRef="#br0" timeOffset="69275.2018">7204 13098 512,'-20'0'0,"0"-20"0,1 20 0,19-20 0,0 20 0,19 0 0,21 0 0,19 0 0,21-19 0,39 19 0,40-19 0,19-2 0,1 1 0,19 20 0,-19-20 0,-60 20 0,-40 0 0,-59 0 0,-59-59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0:41:07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12760 4664 512,'0'0'0,"0"-19"0,-19-1 0,19 20 0,0-20 0,0-20 0,0 20 0</inkml:trace>
  <inkml:trace contextRef="#ctx0" brushRef="#br0" timeOffset="814.0814">12721 4486 512,'-20'-20'0,"-20"0"0,0 20 0,-19 0 0,-20 0 0,-1 0 0,-19 0 0,-20-20 0,0 0 0,-20 1 0,-20-1 0,1-21 0,-41 22 0,20 19 0,-19-20 0,-1 20 0,-18 0 0,18 20 0,20-1 0,-19 2 0,-1 19 0,21-1 0,-1 1 0,21 20 0,-1-1 0,20 20 0,20 1 0,19-1 0,21 20 0,20 0 0,19 1 0,20-1 0,20 0 0,20 1 0,20-1 0,19 0 0,41-20 0,-1 20 0,0-19 0,20-21 0,19 20 0,2-19 0,38 0 0,0-1 0,21-19 0,-1-1 0,21-18 0,0-21 0,18 20 0,22-40 0,-2-1 0,1 2 0,20-21 0,-20 1 0,0-1 0,-20 0 0,1-19 0,-41 0 0,0-1 0,-19-20 0,-40 0 0,-1-18 0,-18-2 0,-41 1 0,-20-20 0,-38 21 0,-61-2 0,0-20 0,-79 21 0,-20 0 0,-59 20 0,-41-1 0,-58 1 0,-21 20 0,-59 19 0,-59 20 0,-61 40 0,-18 39 0</inkml:trace>
  <inkml:trace contextRef="#ctx0" brushRef="#br0" timeOffset="4783.4783">19627 13138 512,'-21'0'0,"2"-20"0,-1-20 0,0-18 0,0-3 0,0 2 0,-19-21 0,-21 41 0,-19-1 0,-60 20 0,0 20 0,-40 20 0,-39 20 0,0 19 0,-1 21 0,-19-21 0,20 40 0,20-19 0,0 38 0,19-18 0,20 20 0,40 18 0,20 1 0,39 20 0,40 0 0,40-1 0,40 1 0,39-20 0,60-40 0,19-19 0,21-41 0,39-39 0,20-20 0,0-19 0,19-41 0,2-20 0,-22-38 0,-38-1 0,-1-39 0,-60 19 0,-18-20 0,-61-20 0,-59 41 0,-80-1 0,-59 20 0,-79 1 0,-61 38 0,-78 41 0,-20-1 0,0 40 0,-20 1 0,60 38 0,59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0:40:35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5855 6292 512,'-20'20'0,"-40"-1"0,-19 41 0,-20 19 0,0 1 0,19 19 0,-20-1 0,1 22 0,0-21 0,0 40 0,20-20 0,-21 20 0,21 0 0,0 0 0,19 0 0,-19 1 0,0-2 0,19 20 0,-20 1 0,21 0 0,0-1 0,-1 2 0,20-2 0,20 0 0,1-18 0,19 19 0,0-20 0,0 19 0,39 1 0</inkml:trace>
  <inkml:trace contextRef="#ctx0" brushRef="#br0" timeOffset="816.0816">4168 10201 512,'59'119'0,"1"20"0,20-40 0,19 20 0,0-20 0,20-20 0,0 1 0,20 0 0,-1-20 0,1-1 0,1 0 0,18-19 0,1 0 0,0-21 0,19-19 0,-19-19 0,20-1 0,19-40 0,1 21 0,-1-40 0,1-1 0,-1-20 0,1 1 0,-1-20 0,-20-20 0,21 0 0,-21 1 0,1-21 0,-20 0 0,-1-20 0,1 21 0,-20-22 0,0 2 0,-20 0 0,0-1 0,-40 1 0,1-1 0,-1 0 0,-19 21 0,-20-21 0,-20 20 0,-1 20 0,-19-19 0,0-1 0,-19 0 0,-1 0 0,-40 21 0,20-1 0,-39 0 0,20 20 0,-41 20 0,1-1 0,0 1 0,-20 20 0,-20-1 0,0 0 0,0 21 0,-20 0 0,0 19 0,-19 0 0,-1 20 0,1 1 0,19-2 0,-19 21 0,-1 21 0,0-2 0,0 1 0,1 0 0,0 40 0,19-21 0,0 21 0,0 0 0,0 19 0,20 20 0,0 0 0,20 1 0,1 38 0,18-18 0</inkml:trace>
  <inkml:trace contextRef="#ctx0" brushRef="#br0" timeOffset="3143.3143">16908 6391 512,'-20'20'0,"-20"0"0,1 19 0,-1 1 0,-19 0 0,-1 19 0,0 21 0,1-1 0,-21 0 0,21 1 0,-20 19 0,19 20 0,-19 0 0,-1 0 0,1 20 0,-1 1 0,1-2 0,0 20 0,-1 21 0,1-20 0,19 20 0,-19 19 0,39-19 0,-19 39 0,39-40 0,-20 0 0,40 22 0,0-42 0,0 1 0,20 0 0,20 0 0,0-21 0,39-18 0,1-2 0,-1 2 0,40-22 0,-20 2 0,20-1 0,20-40 0,0 21 0,39-40 0,1 0 0,0-1 0,19-19 0,-19-20 0,19 0 0,-19-20 0,19 0 0,20-19 0,-19-1 0,-20-19 0,39-1 0,-39-19 0,19-1 0,-20-19 0,1 0 0,-20 19 0,0-19 0,-1 0 0,-19-19 0,-19-2 0,18-19 0,-19 0 0,-20-20 0,0 1 0,1-21 0,-41 0 0,21 1 0,-40-21 0,-1 21 0,-19-1 0,0-19 0,0 19 0,-40-20 0,20 1 0,-20 20 0,-20-1 0,-19 0 0,-1 1 0,-19 39 0,-21-21 0,-38 42 0,-1-1 0,-39 20 0,-1 0 0,0 19 0,-39 1 0,0 19 0,-21 21 0,1 19 0,0 20 0,-20 0 0,0 39 0,0 1 0,0 39 0,0 0 0,0 41 0,0 19 0,20 20 0,20 39 0,-21 20 0,41 1 0,-20-41 0</inkml:trace>
  <inkml:trace contextRef="#ctx0" brushRef="#br0" timeOffset="6448.6448">4942 5399 512,'0'0'0,"-20"0"0,20-20 0,-20 20 0,20 20 0,20 0 0,0-1 0,0 21 0,-20 0 0,19 19 0,1 1 0,-20-21 0,20 2 0,-20-22 0,0 0 0,0-38 0,-20 0 0,20-22 0,-20-38 0,1 0 0,19-1 0,19 1 0,1 19 0,0 21 0,20 39 0,0 19 0,-1 21 0,-19 20 0,20-1 0,-21 2 0,1-23 0,1 2 0,-21-20 0,19-20 0,-19-20 0,20-39 0,-20-21 0,-20 1 0,20 19 0,0-19 0,20 39 0,-20 40 0,19 0 0,2 20 0,-1 40 0,19-21 0,-19 21 0,20-20 0,-21-1 0,41-19 0,-40-20 0,20-20 0,-1-19 0,-39-41 0,0-19 0</inkml:trace>
  <inkml:trace contextRef="#ctx0" brushRef="#br0" timeOffset="6856.6856">5756 4922 512,'-21'0'0,"21"-19"0,0 19 0,-20 19 0,20 1 0,-19 40 0,19 19 0,0-19 0,0-1 0,19-18 0,1-3 0,1-18 0,-2-20 0,1-20 0,0-18 0,-20-3 0,20 2 0,-20-1 0,0 20 0,20 0 0,-20 40 0,19 0 0,1 0 0,20 0 0,-20-20 0,-1 0 0,21-20 0</inkml:trace>
  <inkml:trace contextRef="#ctx0" brushRef="#br0" timeOffset="7175.7175">6172 4764 512,'-19'0'0,"19"-20"0,-21 0 0,1 0 0,1 20 0,-1 0 0,0 40 0,20 19 0,0 1 0,20 19 0,19 0 0,-19-19 0,1-20 0,18-20 0,1-40 0,-20-20 0,19-20 0,-19-39 0,-20 0 0,0-40 0,-20-19 0</inkml:trace>
  <inkml:trace contextRef="#ctx0" brushRef="#br0" timeOffset="7544.7544">6252 4129 512,'0'19'0,"-20"21"0,-1 0 0,21 39 0,0 1 0,0-1 0,41 40 0,-22-20 0,21-19 0,0-1 0,19-19 0,-19-1 0,0-59 0,-21 0 0,21-40 0,-40-19 0,0-21 0,0-19 0,0 40 0,0 19 0,20 40 0,-20 40 0,20 19 0,19 21 0,-18-1 0,-2-19 0,21-1 0,-20-39 0,0 0 0,-1-40 0,-19-40 0,20-39 0,-20-20 0</inkml:trace>
  <inkml:trace contextRef="#ctx0" brushRef="#br0" timeOffset="7752.7752">6847 4526 512,'0'19'0,"0"21"0,0 20 0,0-21 0,0 1 0,40 0 0,-21-1 0,1 1 0,0 0 0,0-40 0,-20 20 0,0-60 0,0 0 0</inkml:trace>
  <inkml:trace contextRef="#ctx0" brushRef="#br0" timeOffset="7873.7873">6728 4049 512,'0'0'0,"0"0"0,0 19 0,0-19 0,20 21 0</inkml:trace>
  <inkml:trace contextRef="#ctx0" brushRef="#br0" timeOffset="8327.8327">7164 4406 512,'-19'0'0,"19"0"0,0 0 0,0 20 0,0 0 0,19 20 0,1 19 0,0 1 0,0-1 0,0 1 0,-20-20 0,19-1 0,1-39 0,-20-39 0,20-1 0,0-39 0,-20-1 0,0 1 0,20 19 0,-20 60 0,20 0 0,-20 40 0,20 20 0,-1-1 0,1 1 0,-20-21 0,40-19 0,-20 0 0,19-40 0,-18-20 0,-2-19 0</inkml:trace>
  <inkml:trace contextRef="#ctx0" brushRef="#br0" timeOffset="8632.8632">7581 4605 512,'-20'20'0,"40"-20"0,-20 20 0,20-20 0,20 0 0,-21-20 0,1 0 0,0-20 0,-20 1 0,0-21 0,0 0 0,0 21 0,-20 19 0,-19 60 0,19-1 0,0 41 0,20-1 0,0 0 0,20-19 0,0-20 0,19-21 0,21-19 0,-1-19 0</inkml:trace>
  <inkml:trace contextRef="#ctx0" brushRef="#br0" timeOffset="8976.8976">8137 4188 512,'-20'0'0,"20"20"0,-20 0 0,20 0 0,0-20 0,20 20 0,19 19 0,1-20 0,0 2 0,0-1 0,-1 19 0,-19 21 0,-20-20 0,-40-1 0,-19 21 0,19-40 0,-19-20 0,59-20 0,0-20 0</inkml:trace>
  <inkml:trace contextRef="#ctx0" brushRef="#br0" timeOffset="12897.2896">17761 4446 512,'0'-20'0,"0"0"0,0 1 0,-20-1 0,20 0 0,-20 20 0,20-21 0,-19 42 0,19-21 0,-20 20 0,0 19 0,20 41 0,-20-1 0,20 20 0,0 20 0,20 1 0,0-2 0,0-18 0,-1-1 0,-19-20 0,0-19 0,-19-20 0,-21-1 0,-40-39 0,21 0 0,-20-39 0,19-21 0,0 0 0,1 22 0,59 17 0,0 1 0,79 20 0,1 0 0,19-20 0,0 1 0,20-21 0,-19 20 0,-41 0 0,1-20 0,-21 1 0,1 19 0</inkml:trace>
  <inkml:trace contextRef="#ctx0" brushRef="#br0" timeOffset="13064.3063">18059 5002 512,'0'19'0,"0"1"0,0 60 0,0-21 0,20 2 0,-20-3 0,0-18 0,20-20 0,-1-40 0,1 0 0,-20-39 0</inkml:trace>
  <inkml:trace contextRef="#ctx0" brushRef="#br0" timeOffset="13249.3248">18118 4326 512,'0'0'0,"0"0"0,0 0 0,0 0 0,0-19 0,20 19 0,0 0 0,0-20 0,0 20 0</inkml:trace>
  <inkml:trace contextRef="#ctx0" brushRef="#br0" timeOffset="13513.3512">18337 4148 512,'0'0'0,"0"40"0,0 20 0,-21 18 0,21 42 0,21 39 0,-21 0 0,20-1 0,-20-19 0,19-20 0,1-20 0,0-59 0,20-40 0,-40-40 0,19-39 0</inkml:trace>
  <inkml:trace contextRef="#ctx0" brushRef="#br0" timeOffset="13856.3855">18475 5200 512,'0'0'0,"21"0"0,18 0 0,-19-20 0,39 1 0,-19-41 0,0 20 0,0-39 0,-1 0 0,-39 19 0,0 0 0,-19 41 0,-22 58 0,2 41 0,-1 39 0,20 0 0,20 1 0,0-42 0,40-18 0,0-20 0,20-60 0,-1-20 0,20-40 0</inkml:trace>
  <inkml:trace contextRef="#ctx0" brushRef="#br0" timeOffset="14368.4367">19587 4406 512,'-20'0'0,"0"20"0,-20 20 0,1 20 0,-1 19 0,-20 0 0,41 1 0,19-21 0,0-19 0,19-20 0,21 0 0,20-20 0,-21 19 0,1 21 0,-20 0 0,-20-1 0,-20 41 0,-20-21 0,-19 2 0,19-23 0,0-57 0,21-21 0,19-39 0</inkml:trace>
  <inkml:trace contextRef="#ctx0" brushRef="#br0" timeOffset="14776.4775">19547 4982 512,'20'20'0,"-20"-20"0,39 19 0,2-19 0,-2 0 0,21-39 0,-1 19 0,1-39 0,-21 19 0,-19-20 0,0 21 0,-20-21 0,-20 40 0,-19 0 0,-1 40 0,-20 20 0,21 39 0,39 1 0,0-1 0,19-20 0,21 1 0,0-40 0,39 0 0,-19-40 0,19-20 0,-19 0 0,-21-39 0</inkml:trace>
  <inkml:trace contextRef="#ctx0" brushRef="#br0" timeOffset="15088.5087">20182 4605 512,'0'20'0,"0"0"0,0 39 0,0-19 0,20 19 0,-20 21 0,0-41 0,0 21 0,20-21 0,-20 1 0,20-20 0,-20-20 0,19-20 0,-19-20 0,21-19 0,-2 0 0,21-21 0,-20 1 0,0 19 0,-20 21 0,19 19 0,-19 20 0,0-20 0</inkml:trace>
  <inkml:trace contextRef="#ctx0" brushRef="#br0" timeOffset="15576.5575">20639 4565 512,'0'20'0,"0"0"0,19 39 0,1 1 0,0-1 0,20 21 0,0-40 0,-21-1 0,21-39 0,-20-20 0,19 1 0,-19-41 0,1-19 0,-2-21 0,1 1 0,-1 20 0,-19 19 0,21 21 0,-21 39 0</inkml:trace>
  <inkml:trace contextRef="#ctx0" brushRef="#br0" timeOffset="16232.6231">21075 4704 512,'0'0'0,"20"20"0,0 0 0,0-20 0,-1 0 0,41-20 0,-20-20 0,-1 1 0,-19-1 0,0-20 0,0 1 0,-20 19 0,0 0 0,-20 40 0,0 20 0,0 40 0,-19 19 0,19 1 0,0-1 0,0-20 0,20 1 0,20-20 0,20-40 0,-1-20 0,1 0 0,19-40 0,-18-19 0,18 0 0,-39 19 0,0 1 0,-1 59 0,-19 20 0,-19 39 0,19 1 0,0 19 0,0-20 0,0 1 0,0-40 0,0 0 0,19-20 0,1-40 0,0 0 0,20-39 0,0 0 0,-1 19 0,-19 1 0,0 39 0,-20 20 0,20 0 0</inkml:trace>
  <inkml:trace contextRef="#ctx0" brushRef="#br0" timeOffset="18968.8967">17781 2382 512,'0'0'0,"-20"-20"0,20 20 0,-20 0 0,20 0 0,-20 20 0,20 40 0,-19 39 0,19 60 0,0 19 0,19 20 0,1 1 0,-20-60 0,0-59 0,20-61 0,0-58 0,-20-60 0,20-60 0,-1-59 0,22-21 0,-2-19 0,21 60 0,19 59 0,-19 80 0,-1 98 0,0 80 0,-39 40 0,1 59 0,-42-38 0,21-2 0,0-40 0,21-58 0,-2-41 0,20-39 0,21-59 0</inkml:trace>
  <inkml:trace contextRef="#ctx0" brushRef="#br0" timeOffset="19336.9335">18456 2779 512,'-20'41'0,"0"-3"0,0 2 0,40-20 0,20-20 0,19-40 0,1-18 0,19-42 0,1-20 0,-41-18 0,21 18 0,-60 21 0,-20 60 0,-20 59 0,-20 79 0,1 40 0,19-1 0,1 2 0,59-22 0,19-58 0,21-40 0,0-40 0,39-20 0,0-39 0,0-40 0,1 20 0,-21-40 0</inkml:trace>
  <inkml:trace contextRef="#ctx0" brushRef="#br0" timeOffset="19745.9744">19408 2243 512,'-19'20'0,"19"40"0,-21 19 0,2 40 0,-1 40 0,20 19 0,20 21 0,-20-1 0,19-19 0,2-40 0,-2-40 0,-19-19 0,20-80 0,-20-60 0,0-78 0,-20-61 0,-20-80 0,21-38 0,-1 20 0,20 39 0,20 59 0,20 80 0,19 60 0,20 39 0,-19 60 0,0 39 0,-21 20 0,-19 40 0,-40 0 0,-39 20 0,-21-40 0,-19-20 0,19-59 0,41-60 0,-1-99 0</inkml:trace>
  <inkml:trace contextRef="#ctx0" brushRef="#br0" timeOffset="20089.0087">20242 655 512,'-20'21'0,"0"18"0,-20 61 0,1 19 0,-21 39 0,20 61 0,-19-1 0,39 20 0,0 0 0,40-59 0,20-40 0,20-40 0,19-59 0,-20-60 0,20-40 0,-19-39 0,0-40 0</inkml:trace>
  <inkml:trace contextRef="#ctx0" brushRef="#br0" timeOffset="20337.0335">19130 1549 512,'0'0'0,"0"-20"0,21 0 0,37 0 0,22 0 0,39-19 0,20-2 0,20 3 0,20-22 0,-20 0 0,-21-19 0,1 0 0,-40 19 0</inkml:trace>
  <inkml:trace contextRef="#ctx0" brushRef="#br0" timeOffset="20761.0759">20301 1509 512,'-19'40'0,"19"58"0,-21 22 0,2-1 0,-1 20 0,20-40 0,0-39 0,20-40 0,-1-60 0,41-39 0,0-40 0,-1-60 0,21-19 0,-21 19 0,1 60 0,-21 59 0,1 120 0,-20 79 0,-20 40 0,20 19 0,0-20 0,-20-39 0,19-39 0,1-61 0,20-59 0,-1-59 0,21-40 0,20-60 0,-21-19 0,21-20 0,-21 19 0</inkml:trace>
  <inkml:trace contextRef="#ctx0" brushRef="#br0" timeOffset="21233.1231">21333 1331 512,'0'0'0,"0"0"0,0 0 0,0 0 0,0 39 0,-20 1 0,0 39 0,1 41 0,-1-2 0,0 2 0,20-21 0,0-20 0,0-59 0,20-20 0,0-60 0,19-39 0,1-60 0,20-39 0,-1-20 0,1-1 0,-1 61 0,-19 78 0,19 101 0,-19 77 0,0 81 0,-21 0 0,-38 19 0,19-39 0,-20-40 0,20-60 0,-20-39 0,40-40 0,-20-79 0,39-59 0,2-21 0</inkml:trace>
  <inkml:trace contextRef="#ctx0" brushRef="#br0" timeOffset="21601.1599">22047 1549 512,'21'0'0,"-2"0"0,21-20 0,0-20 0,-1 1 0,21-41 0,-20 21 0,-20-21 0,-1 1 0,-19 19 0,-19 1 0,-1 39 0,-20 40 0,0 39 0,-19 61 0,19 19 0,40 19 0,20 1 0,39-60 0,20-19 0,21-61 0,-21-58 0,21-21 0,-41-39 0,-19 0 0</inkml:trace>
  <inkml:trace contextRef="#ctx0" brushRef="#br0" timeOffset="41738.1734">17384 7879 512,'0'-20'0,"0"20"0,0-19 0,0 19 0,0 0 0,0 19 0,0 21 0,20 0 0,-20 39 0,20 20 0,0-19 0,-20-1 0,20-39 0,-20-1 0,0-19 0,19-40 0,-19-19 0,0-21 0,0-20 0,0-18 0,20-2 0,-20 42 0,20 37 0,0 21 0,19 40 0,1 19 0,0 21 0,0-1 0,-1 0 0,1 1 0,-20-21 0,-1-19 0,2-21 0,-21-19 0,0-19 0</inkml:trace>
  <inkml:trace contextRef="#ctx0" brushRef="#br0" timeOffset="42185.2181">17999 7621 512,'0'-20'0,"-20"1"0,1-21 0,19 0 0,-20 20 0,0 0 0,0 40 0,20 20 0,0 20 0,0 39 0,20 20 0,0 1 0,0-2 0,19 20 0,-19-18 0,0-20 0,-20-21 0,20-20 0,-40-39 0,0-40 0,-20-20 0</inkml:trace>
  <inkml:trace contextRef="#ctx0" brushRef="#br0" timeOffset="42345.2341">17761 8117 512,'20'20'0,"19"0"0,2-1 0,38 2 0,-20-2 0,1-38 0,-1-2 0,-19-18 0,-20-20 0</inkml:trace>
  <inkml:trace contextRef="#ctx0" brushRef="#br0" timeOffset="42778.2774">18376 7978 512,'0'0'0,"-19"0"0,-1 20 0,-1-20 0,2 20 0,-1 0 0,1 20 0,38-20 0,1 19 0,-1-39 0,22 20 0,-2-20 0,1 19 0,-1 2 0,-18 18 0,-21-19 0,-21 40 0,-18-21 0,-1 2 0,1-22 0,-21-19 0,40 0 0,1-40 0</inkml:trace>
  <inkml:trace contextRef="#ctx0" brushRef="#br0" timeOffset="43289.3285">18654 7939 512,'0'0'0,"0"19"0,-20 1 0,20 20 0,0 20 0,0-1 0,0 20 0,0-19 0,20 0 0,-20-41 0,20 1 0,0-20 0,20-39 0,-20-1 0,-1-40 0,1-19 0,-20-20 0,20-20 0,-20 0 0,0-19 0,-20 58 0,0 41 0,1 59 0,19 79 0,0 40 0,0 40 0,0-20 0,39 0 0,1-20 0,-1-40 0,1-39 0,0-20 0,-20-40 0</inkml:trace>
  <inkml:trace contextRef="#ctx0" brushRef="#br0" timeOffset="44801.4797">17186 8117 512,'0'20'0,"0"-20"0,0 20 0,0-20 0,0 19 0,0-19 0,0 0 0,0 0 0,0 0 0,0 0 0,0 0 0,20 0 0,-20-19 0,0 19 0,0-20 0,0 0 0,19 1 0,-19-21 0,0-20 0,0 1 0,0-1 0,0-39 0,0 19 0,0 21 0,0-20 0,-19 39 0,-1-20 0,0 21 0,0-1 0,0 0 0,20 1 0,-20-1 0,20 20 0,-20 20 0,20 0 0,0 0 0,20 20 0,-20 20 0,0-20 0,0-1 0,-20 1 0,20 0 0,-19 0 0,-1-20 0,0-20 0,0 20 0,0 0 0,-19-20 0,18 20 0,-18 0 0,19 0 0,-39 20 0,19-20 0,0 0 0,0 0 0,21 20 0,-21-20 0,20 0 0,0 0 0,1 0 0,-21 0 0,20 20 0,-19-20 0,-2 0 0,22 0 0,-21 0 0,20-20 0,0 20 0,1 0 0,19-20 0,-20 20 0,20-20 0,0 20 0,-20 0 0,20 0 0,0 0 0,0 20 0,0-20 0,0 0 0,0 0 0,20 0 0,-20 0 0,0 0 0,0 20 0,0-20 0,0 0 0,0 0 0,0 0 0,0 0 0,0 0 0,0 0 0,0 0 0,0 0 0</inkml:trace>
  <inkml:trace contextRef="#ctx0" brushRef="#br0" timeOffset="45273.5269">16412 7185 512,'0'0'0,"0"0"0,0 0 0,-20 20 0,20-20 0,-20 19 0,0-19 0,0 20 0,-19 0 0,19 0 0,20 0 0,-20 19 0,-20-19 0,20 0 0,1 0 0,19-20 0,-20 20 0,20-20 0,20 0 0,-20-20 0,39 20 0,21 20 0,-20-20 0,19 19 0,20 21 0,-39-20 0,20 0 0,-21 0 0,-19 0 0</inkml:trace>
  <inkml:trace contextRef="#ctx0" brushRef="#br0" timeOffset="46577.6573">14765 7145 512,'-20'0'0,"20"-20"0,0 20 0,0-20 0,20 40 0,0 20 0,-20 19 0,39 21 0,-19-1 0,-20 20 0,20 1 0,-20-20 0,20-22 0,-20-18 0,0-40 0,0-20 0,0-20 0,0-39 0,-20-20 0,20-20 0,0 0 0,0 0 0,20 39 0,20 0 0,-21 61 0,41-20 0,-21 58 0,1 1 0,-20-1 0,-20 42 0,0-2 0,-20 21 0,-20-21 0,1 1 0,19-21 0,0-39 0,0-20 0,20-19 0,20-21 0</inkml:trace>
  <inkml:trace contextRef="#ctx0" brushRef="#br0" timeOffset="46881.6877">15162 6986 512,'20'0'0,"-20"0"0,19 19 0,-19 2 0,0 38 0,0 1 0,0 0 0,-19-1 0,19-19 0,19-20 0,21-20 0,0-40 0,-21 0 0,21-19 0,-20-1 0,-40 20 0,0 1 0,-19-2 0,-1 41 0,-19 21 0,18 19 0,2-21 0,39 21 0,20-40 0,20 0 0,19-20 0,1-19 0</inkml:trace>
  <inkml:trace contextRef="#ctx0" brushRef="#br0" timeOffset="47169.7165">15479 6827 512,'0'20'0,"-20"0"0,20 0 0,0 20 0,20-1 0,-20 21 0,20-1 0,0 21 0,-20-21 0,0-19 0,0-20 0,0-20 0,-20-20 0,20-39 0,20-21 0,-1 1 0,1-1 0,1 21 0,18 19 0,-19 20 0,0 20 0</inkml:trace>
  <inkml:trace contextRef="#ctx0" brushRef="#br0" timeOffset="47498.7494">15757 6351 512,'0'0'0,"0"0"0,-20 20 0,20 20 0,0 0 0,20 19 0,0 20 0,-1 21 0,2 19 0,-2-20 0,1-1 0,0-18 0,20-40 0,-21-40 0,-19-20 0,20-39 0,-20-21 0</inkml:trace>
  <inkml:trace contextRef="#ctx0" brushRef="#br0" timeOffset="47697.7693">15519 6768 512,'0'0'0,"0"0"0,39 0 0,21-21 0,0-17 0,19-22 0,0 20 0,-39 0 0,19 40 0,-59 0 0,0 0 0</inkml:trace>
  <inkml:trace contextRef="#ctx0" brushRef="#br0" timeOffset="48209.8205">14924 7859 512,'19'0'0,"1"-19"0,20-1 0,39-40 0,40-19 0,40-40 0,19-1 0,1-18 0,0 19 0,-41 39 0,2 1 0,-81 58 0,-19 2 0,-40 38 0,-20 22 0</inkml:trace>
  <inkml:trace contextRef="#ctx0" brushRef="#br0" timeOffset="48417.8413">15261 7899 512,'20'-20'0,"59"-19"0,20-41 0,21 20 0,-21-19 0,0-20 0,-40 0 0</inkml:trace>
  <inkml:trace contextRef="#ctx0" brushRef="#br0" timeOffset="52130.2125">9783 7820 512,'0'0'0,"-19"0"0,19-20 0,0 0 0,0 0 0,0 20 0,0 0 0,19 0 0,-19 0 0,0-20 0,0 20 0,0 20 0,0-20 0,-19 0 0,-1 20 0,20-20 0,0 0 0,-19 20 0,19-20 0,0 0 0,0 20 0,19-20 0,20 20 0,2-20 0,18 0 0,0 19 0,21-19 0,-21 20 0,21-20 0,-1 20 0,20 1 0,21-2 0,18-19 0,1 0 0,0 0 0,20 0 0,20 0 0,-21 0 0,1 0 0,0 0 0,0-19 0,19 19 0,20-21 0,1 1 0,-1 0 0,21 1 0,-21 19 0,20-20 0,1-20 0,-21 20 0,21 0 0,-41-20 0,21 2 0,-21 17 0,1-19 0,-20 1 0,19 19 0,-39 0 0,0 0 0,0 0 0,-20 20 0,-20-20 0,0 0 0,-19 20 0,-1-19 0,-19 19 0,-1 0 0,-39-20 0,19 20 0,-18 0 0,-21 0 0,20 0 0,-20 20 0,-20-20 0,-1 0 0,2 0 0,-21 0 0,20 0 0,0 0 0,-19 0 0,19 0 0</inkml:trace>
  <inkml:trace contextRef="#ctx0" brushRef="#br0" timeOffset="54458.4453">11391 6649 512,'-20'0'0,"1"20"0,-2 20 0,2-2 0,-1 23 0,0-22 0,-20 1 0,40-20 0,-19 0 0,19-20 0,0 0 0,0 0 0,0-20 0,0-20 0,19-19 0,21-21 0,-20 1 0,19-1 0,-18 21 0,-2 0 0,1-1 0,0 40 0,-20 20 0,59 0 0,-18 0 0,38 0 0,-20 0 0,40 0 0,1-20 0,-21 0 0,20-19 0,-19 18 0,-1-18 0,0 19 0,-39 20 0,19 0 0,-19 20 0,-20 0 0,0-1 0,-20 22 0,0-2 0,0 21 0,19-20 0,-19-2 0,0-17 0,0 19 0,0-21 0,0 1 0,-19 0 0,-1 0 0,0 0 0,-39 0 0,-1 0 0,-39 0 0,-20 18 0,-20-17 0,-20-1 0,1 19 0,-1-19 0,20 0 0,20 0 0,40-20 0,38 0 0,61 0 0,20-40 0</inkml:trace>
  <inkml:trace contextRef="#ctx0" brushRef="#br0" timeOffset="54994.4989">13157 6252 512,'-19'-20'0,"-21"0"0,0-19 0,0 19 0,1 20 0,39 0 0,-20 20 0,40-1 0,19 21 0,41-1 0,19-18 0,20-1 0,40-20 0,-20 0 0,19-41 0,1 2 0,0-1 0,-40 1 0,-20-1 0,-19 20 0,-41-19 0</inkml:trace>
  <inkml:trace contextRef="#ctx0" brushRef="#br0" timeOffset="55362.5357">14229 5815 512,'-20'-20'0,"40"20"0,-20-19 0,40-2 0,39 2 0,0 0 0,40-2 0,0 21 0,1 0 0,-2 21 0,-18 38 0,-21 20 0,-59 0 0,-40 41 0,-99-1 0,-20 0 0,-40-60 0,21-59 0,59-80 0</inkml:trace>
  <inkml:trace contextRef="#ctx0" brushRef="#br0" timeOffset="57379.7374">14447 7066 512,'0'0'0,"20"0"0,0-20 0,-20 0 0,0-1 0,0 21 0,-20 0 0,-20-19 0,1 19 0,-21 0 0,-20 19 0,-19 2 0,20-1 0,-40 0 0,-39-1 0,-1 21 0,0-20 0,-40 0 0,-19 0 0,19 0 0,-19-1 0,0 1 0,19 0 0,1 0 0,20 0 0,-1 0 0,21-1 0,18-19 0,41 0 0,20 0 0,19 0 0,41 0 0,19 0 0,0 0 0,39 0 0</inkml:trace>
  <inkml:trace contextRef="#ctx0" brushRef="#br0" timeOffset="57930.7925">11709 6907 512,'0'0'0,"-40"-40"0,0 20 0,1-19 0,-21 19 0,-19 20 0,-20 0 0,-1 39 0,-19 1 0,20 20 0,0-1 0,-1 1 0,41-21 0,0 1 0,18-20 0,41 0 0,0-20 0,21 0 0,38 20 0,1 0 0,19 39 0,40 40 0,0 20 0,40 0 0,0-58 0</inkml:trace>
  <inkml:trace contextRef="#ctx0" brushRef="#br0" timeOffset="88899.8891">9149 7026 512,'0'0'0,"-20"-21"0,0 2 0,20-20 0,-20 19 0,-20 20 0,21 0 0,-21 20 0,-19-1 0,18 41 0,-17-1 0,-22 21 0,20 19 0,1 0 0,-1 60 0,21 0 0,19 19 0,20 1 0,20-1 0,19-19 0,21-40 0,19-39 0,0-60 0,20-40 0,1-40 0,-1-39 0,20-40 0,-20-39 0,1-21 0,-41-19 0,-19-1 0,-60 1 0,0 20 0,-39 59 0,-20 79 0,-21 60 0,1 60 0,0 38 0,0-18 0</inkml:trace>
  <inkml:trace contextRef="#ctx0" brushRef="#br0" timeOffset="91668.1659">9506 11511 512,'0'-20'0,"20"0"0,-20 20 0,0 0 0,-20 0 0,20 40 0,0 19 0,0 21 0,0 39 0,0 20 0,20 0 0,-20-20 0,19-60 0,-19-19 0,0-60 0,0-40 0,21-39 0,-2-40 0,1-19 0,0-21 0,39 40 0,1 39 0,0 61 0,19 59 0,-20 79 0,1 60 0,-20 20 0,-20 19 0,-1-39 0,1-20 0,0-80 0,-20-39 0,20-60 0,-20-39 0,20-61 0,19-18 0,-18 0 0,38 19 0,0 59 0,-19 61 0,19 78 0,-19 60 0,0 20 0,-40 0 0,20 0 0,-20-40 0,0-20 0</inkml:trace>
  <inkml:trace contextRef="#ctx0" brushRef="#br0" timeOffset="92020.2011">10776 11908 512,'0'39'0,"0"21"0,20 19 0,19 1 0,1-61 0,20-19 0,-1-39 0,-19-21 0,-1-19 0,-19-40 0,-40 0 0,-19 19 0,-1 41 0,-19 38 0,-21 82 0,41 38 0,-1 20 0,20-20 0,40-19 0</inkml:trace>
  <inkml:trace contextRef="#ctx0" brushRef="#br0" timeOffset="92588.2579">11371 11511 512,'0'20'0,"0"38"0,20 22 0,-20 20 0,0 19 0,20-20 0,-20-20 0,40-19 0,-21-40 0,22-40 0,-2-20 0,-20-59 0,22-20 0,-22-20 0,21-1 0,-40 22 0,20 78 0,0 80 0,-20 59 0,0 40 0,0 20 0,0 0 0,19-40 0,1-40 0,0-59 0,20-40 0,0-39 0</inkml:trace>
  <inkml:trace contextRef="#ctx0" brushRef="#br0" timeOffset="93020.3011">12264 11511 512,'0'0'0,"0"20"0,0 0 0,0 18 0,20 23 0,-20-2 0,0 21 0,20-1 0,-20-20 0,0 1 0,0-40 0,0-40 0,20-40 0,0-39 0,19 0 0,1-41 0,20 42 0,-1 38 0,20 60 0,-19 40 0,-20 59 0,-1 0 0,-19 1 0,-20-1 0,20-20 0,0-39 0,0-40 0</inkml:trace>
  <inkml:trace contextRef="#ctx0" brushRef="#br0" timeOffset="93363.3354">13475 10300 512,'-20'20'0,"0"1"0,0 17 0,1 42 0,-22 19 0,22 20 0,-1 21 0,0 18 0,20 21 0,20-1 0,0 1 0,20-21 0,-1-38 0,1-21 0,0-60 0,-1-39 0,-19-19 0,-20-42 0,-20-17 0,-19-41 0,-41-20 0</inkml:trace>
  <inkml:trace contextRef="#ctx0" brushRef="#br0" timeOffset="93547.3538">12403 11273 512,'0'19'0,"20"21"0,60-1 0,19 2 0,0-22 0,59-19 0,-18-19 0,18-1 0,-19-20 0,-39 20 0,18 20 0</inkml:trace>
  <inkml:trace contextRef="#ctx0" brushRef="#br0" timeOffset="94044.4035">14388 11253 512,'-20'-20'0,"-20"0"0,1 0 0,-41 40 0,40 40 0,-19 38 0,39 22 0,-20 39 0,40 0 0,20-21 0,0-38 0,20-42 0,-1-37 0,21-42 0,0-57 0,-41-41 0,21-40 0,-40-39 0,0-41 0,-20-39 0,0 40 0,1 20 0,-1 79 0,20 79 0,-21 100 0,2 60 0,19 58 0,-20 60 0,40 21 0,20 19 0,-1 0 0,41-20 0,-1-21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0:43:30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16293 9606 512,'0'0'0,"0"0"0,-20 0 0,20 0 0,0 0 0,20 0 0,-20 0 0,0 0 0,0 0 0,0 0 0,0 0 0,20 0 0,-20 0 0,39 0 0,-19 0 0,20 0 0,-1 0 0,21 0 0,0 0 0,-1 0 0,40 0 0,0 0 0,21 0 0,-1 20 0,39-20 0,-39 0 0,20 19 0,-19-19 0,-21 20 0,-20-20 0,1 20 0,-21-20 0,-19 20 0,-1-20 0,1 20 0,-40-20 0,20 0 0,-20 0 0,0 0 0,-20 20 0,-20-20 0</inkml:trace>
  <inkml:trace contextRef="#ctx0" brushRef="#br0" timeOffset="904.0904">18773 9665 512,'-19'0'0,"19"0"0,0 0 0,0-20 0,0 20 0,19 0 0,-19 0 0,20 0 0,0 20 0,20-20 0,-1 0 0,21 0 0,19 0 0,0 0 0,1 0 0,39 0 0,20 0 0,-20 0 0,40 0 0,0 20 0,0-20 0,-1 20 0,1-20 0,0 20 0,-1-20 0,-19 20 0,-19-20 0,-2 0 0,-19 0 0,-39 19 0,0-19 0,-41 0 0,-38 0 0,-1 20 0,-40-20 0,1 0 0,-40 0 0</inkml:trace>
  <inkml:trace contextRef="#ctx0" brushRef="#br0" timeOffset="2105.2105">3632 10657 512,'0'-20'0,"20"20"0,-20-19 0,20 19 0,-1 0 0,2 0 0,-2 0 0,21 0 0,0 19 0,19-19 0,-19 0 0</inkml:trace>
  <inkml:trace contextRef="#ctx0" brushRef="#br0" timeOffset="2288.2288">4069 10657 512,'118'0'0,"2"-20"0,39 1 0,-1-21 0,1 20 0,20-19 0,-21 19 0,21-20 0,-20 20 0,-1 0 0,1 20 0,-40 20 0,0 0 0,0 0 0,-40 0 0,21 0 0</inkml:trace>
  <inkml:trace contextRef="#ctx0" brushRef="#br0" timeOffset="4912.4912">8514 10519 512,'-20'0'0,"20"0"0,0 0 0,0 0 0,0-20 0,0 20 0,20 20 0,-20-20 0,20 0 0,-1 0 0,21 19 0,0-19 0,0 20 0,19-20 0,0 20 0,21-20 0,-1 21 0,40-21 0,0 19 0,0-19 0,20 19 0,20-38 0,-20 19 0,20 0 0,0 0 0,0 19 0,-21-19 0,1 20 0,-19-20 0,-2 20 0,-19-20 0,-19 20 0,19-20 0,-40 0 0,21-20 0,-20 20 0,-21 0 0,-19 0 0,-20 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0:44:14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2401 8713 512,'0'0'0,"0"0"0,21 0 0,18 0 0,-19 0 0,0 0 0,0 0 0,19 0 0,-18 0 0,-2 20 0,20-20 0,2 0 0,-2 0 0,21 0 0,-20 0 0,19 0 0,20-20 0,0 20 0,21-21 0,-21 2 0,21 19 0,-1 0 0,0 0 0,0-19 0,20 19 0,0-21 0,1 1 0,18 1 0,1 19 0,-19-20 0,18 20 0,-19 0 0,0 0 0,-20 0 0,21 0 0,-41 20 0,20-20 0,-20 0 0,-19 0 0,0 0 0,-1 0 0,-19-20 0,-20 20 0,-20 20 0,19-20 0,-19 0 0,21 0 0,-42 19 0,21 1 0,-19-20 0,-1 21 0</inkml:trace>
  <inkml:trace contextRef="#ctx0" brushRef="#br0" timeOffset="21201.1199">4584 9606 512,'-19'0'0,"19"0"0,0 0 0,0-20 0,-20 20 0,20 0 0,-20-20 0,20 40 0,0-20 0,20 40 0,-20-1 0,20 41 0,-20 19 0,19 40 0,-19-1 0,0 2 0,0-2 0,-19-38 0,-21-21 0,0-39 0,-20-59 0,-19-22 0,-20-38 0,20-21 0,-1 1 0,21-20 0,0 40 0</inkml:trace>
  <inkml:trace contextRef="#ctx0" brushRef="#br0" timeOffset="21401.1399">3751 9725 512,'20'-20'0,"20"0"0,39-20 0,40 1 0,20-1 0,0 0 0,20 1 0,-40-1 0,20 19 0,-21 2 0,-38 19 0,-20 0 0,-1 0 0</inkml:trace>
  <inkml:trace contextRef="#ctx0" brushRef="#br0" timeOffset="21810.1808">4942 10261 512,'0'0'0,"0"19"0,-20 21 0,20 19 0,0 21 0,0 19 0,20-39 0,0-21 0,19-19 0,1-20 0,-1-40 0,21-19 0,-40-20 0,0-41 0,-20 2 0,-20-22 0,-20 61 0,-19 20 0,-1 79 0,21 19 0,-1 60 0,20-19 0,0 19 0,60-40 0,19-39 0,21-20 0,-1-39 0</inkml:trace>
  <inkml:trace contextRef="#ctx0" brushRef="#br0" timeOffset="22225.2223">5260 10341 512,'19'19'0,"20"-19"0,2-19 0,38 19 0,-40-21 0,21 1 0,-40 0 0,0-19 0,-20-1 0,0 20 0,-20-20 0,0 1 0,0-1 0,-20 20 0,21 40 0,-21 39 0,20 61 0,0-1 0,20 40 0,20-41 0,20-18 0,-1-41 0,41-59 0,-1-20 0,0-59 0,1-40 0,-20-20 0</inkml:trace>
  <inkml:trace contextRef="#ctx0" brushRef="#br0" timeOffset="24928.4926">4187 10161 512,'-19'60'0,"-21"60"0,0 18 0,21 1 0,19-40 0,0-79 0,39-80 0,1-39 0,20-60 0,-1-19 0,20-1 0,-19 0 0,0 80 0,-1 40 0,-19 79 0,0 59 0,19 60 0,-19 39 0,-1-19 0,-19 0 0,20-60 0,-1-58 0,1-62 0,0-78 0,0-39 0,-1-42 0,21-18 0,-1-20 0,-19 39 0,0 80 0,-1 79 0,-18 99 0,18 100 0,-20 39 0,-19 60 0,21-40 0,-21-59 0,20-80 0,-20-79 0,39-80 0,21-79 0,-20-58 0,39-42 0,0-19 0,21 79 0,-21 80 0,-20 79 0,-19 119 0,-20 80 0,-20 39 0,-20 20 0,0-39 0,0-60 0,20-60 0,20-99 0,0-79 0,40-40 0,-1-59 0,0 19 0,1 60 0,0 119 0,-40 99 0,-1 60 0</inkml:trace>
  <inkml:trace contextRef="#ctx0" brushRef="#br0" timeOffset="44546.4542">2243 7720 512,'20'0'0,"0"-20"0,19 1 0,21 0 0,-1 38 0,40 0 0,21 21 0,18 40 0,41-1 0,20 40 0,19-20 0,0 20 0,0-19 0,21-21 0,-1 0 0,20 1 0,-20-21 0,0 0 0,-19-18 0,-41-22 0,-19-19 0,-41 0 0,-38 0 0,-20-19 0,-21-1 0,-39-20 0,-39 0 0</inkml:trace>
  <inkml:trace contextRef="#ctx0" brushRef="#br0" timeOffset="44874.487">4763 7662 512,'-40'38'0,"-39"22"0,-60 39 0,-20 20 0,-19 20 0,-20 20 0,-21-1 0,-39 21 0,20 0 0,0-21 0,19-18 0,21-1 0,59-60 0,0 0 0,60-19 0,20-40 0,-1 0 0,40-40 0,0-21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0:45:44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21214 219 512,'0'0'0,"0"-20"0,0 20 0,0 0 0,0-20 0,0 20 0,0 0 0,-20 0 0,1 20 0,-21 20 0,-40 20 0,20 19 0,-19 0 0,0-19 0,39-20 0,40-21 0,20-58 0</inkml:trace>
  <inkml:trace contextRef="#ctx0" brushRef="#br0" timeOffset="1287.1287">20995 596 512,'0'0'0,"21"-20"0,-21 20 0,0-19 0,0 19 0,0 0 0,0 0 0,0 0 0,0 0 0,0 0 0,0 19 0,-21 1 0,-18 39 0,-21 41 0,-19 20 0,-20 38 0,-20 21 0,0-21 0,0-19 0,40-59 0,-1-22 0,40-17 0,21-41 0,19-41 0,39 3 0</inkml:trace>
  <inkml:trace contextRef="#ctx0" brushRef="#br0" timeOffset="3191.3191">19944 1727 512,'20'0'0,"-20"-19"0,-20 19 0,20-40 0,0 40 0,0-21 0,0 2 0,0 19 0,0 0 0,0 0 0,-20 19 0,-19 22 0,19 18 0,0 21 0,0 19 0,20-20 0,-20 1 0,40-1 0,-40-19 0,20-1 0,-20-19 0,0-1 0,1 1 0,-21-20 0,0-20 0</inkml:trace>
  <inkml:trace contextRef="#ctx0" brushRef="#br0" timeOffset="3351.3351">19547 2144 512,'20'0'0,"0"0"0,20 0 0,19-20 0,1 20 0,-1 0 0,1 0 0,-1 20 0,-19-20 0,-1 0 0,-19 0 0</inkml:trace>
  <inkml:trace contextRef="#ctx0" brushRef="#br0" timeOffset="3743.3743">20202 1985 512,'0'20'0,"-40"0"0,21 20 0,-1 0 0,-20 19 0,20 1 0,20-21 0,0-19 0,0 0 0,20-20 0,20-20 0,-20 0 0,39-19 0,-39-21 0,0 20 0,-1 1 0,-19 39 0,-19 20 0,-1 39 0,0 1 0,20-1 0,0 20 0,0-39 0,20 0 0,19-40 0,1 0 0,0-40 0</inkml:trace>
  <inkml:trace contextRef="#ctx0" brushRef="#br0" timeOffset="3984.3984">20619 2045 512,'0'0'0,"0"0"0,-20 20 0,20-20 0,0 0 0,-20 20 0,0 0 0,1 19 0,19 1 0,0 0 0,0 19 0,39-39 0,1 0 0,-20-20 0,39-20 0</inkml:trace>
  <inkml:trace contextRef="#ctx0" brushRef="#br0" timeOffset="4743.4743">19944 2680 512,'0'0'0,"0"0"0,-20 20 0,-39 20 0,19 40 0,-39 18 0,-1 1 0,20 20 0,1-19 0,19-40 0,21-22 0,19-38 0,0-19 0,19-21 0,1 1 0</inkml:trace>
  <inkml:trace contextRef="#ctx0" brushRef="#br0" timeOffset="5576.5576">19051 3712 512,'0'0'0,"-20"20"0,-19-20 0,-1 20 0,0 0 0,20 19 0,-19 41 0,-1-21 0,20 21 0,0-21 0,20 0 0,20-19 0,0-40 0,20 0 0,-21-40 0,41 1 0,-20-21 0,19-19 0,-19-41 0,-1 22 0,-19-2 0,1 21 0,-21 19 0,0 60 0,-21 20 0,-18 39 0,-1 41 0,20 19 0,-19-20 0,39 1 0,0-21 0,39-20 0,1-19 0,-1-20 0,21-40 0,-21-20 0,2-40 0</inkml:trace>
  <inkml:trace contextRef="#ctx0" brushRef="#br0" timeOffset="5799.5799">19329 3811 512,'-20'20'0,"0"20"0,0-1 0,1 21 0,19 0 0,0-1 0,0-19 0,0-1 0,0-19 0,0-20 0,19-20 0,-19-39 0,20-20 0</inkml:trace>
  <inkml:trace contextRef="#ctx0" brushRef="#br0" timeOffset="5969.5969">19309 3474 512,'-20'20'0,"0"-20"0,20 0 0,0 0 0,0 0 0,20 0 0,20 0 0,-20 0 0,-1 19 0</inkml:trace>
  <inkml:trace contextRef="#ctx0" brushRef="#br0" timeOffset="6335.6335">19468 3732 512,'0'0'0,"0"20"0,0 0 0,0 19 0,-20 21 0,20-1 0,0 1 0,0-1 0,0-19 0,0 0 0,0-40 0,0 0 0,20-20 0,19-40 0,-19 1 0,20-1 0,-1 1 0,-18 38 0,-1 2 0,19 19 0,-19 19 0,0-19 0,0 21 0</inkml:trace>
  <inkml:trace contextRef="#ctx0" brushRef="#br0" timeOffset="8951.8951">21472 299 512,'0'0'0,"0"20"0,20-1 0,0 1 0,-20 21 0,59-3 0,1 2 0,19 0 0,41 0 0,-21-1 0,0 20 0,0 21 0,-59 60 0</inkml:trace>
  <inkml:trace contextRef="#ctx0" brushRef="#br0" timeOffset="9638.9638">22444 1410 512,'0'-21'0,"-19"21"0,19-19 0,-20 19 0,0 0 0,0 19 0,0 2 0,1 19 0,19 19 0,0 1 0,0-20 0,39 19 0,1-19 0,-20 19 0,19 1 0,-39 18 0,0-17 0,-39-22 0,-1 1 0,-19-40 0,39-20 0,-20-20 0,40-19 0,19-40 0,22 19 0</inkml:trace>
  <inkml:trace contextRef="#ctx0" brushRef="#br0" timeOffset="9950.995">22822 1192 512,'0'20'0,"0"-20"0,0 19 0,0 21 0,-20 40 0,-1-1 0,2 20 0,-1 0 0,1 0 0,19 1 0,19-22 0,20-37 0,2-21 0,-2-1 0,1-58 0,-1-2 0,-18-37 0</inkml:trace>
  <inkml:trace contextRef="#ctx0" brushRef="#br0" timeOffset="10136.0135">22583 1549 512,'-19'20'0,"19"0"0,19-20 0,1 20 0,20-20 0,40-20 0,-1 0 0,-20 0 0,1 0 0,-1 0 0,-19 20 0</inkml:trace>
  <inkml:trace contextRef="#ctx0" brushRef="#br0" timeOffset="10545.0544">23099 1529 512,'-20'40'0,"1"0"0,-1 19 0,0 20 0,0 1 0,20-21 0,0 1 0,20-40 0,-20-20 0,40-20 0,-1-21 0,1-17 0,-1-22 0,-18 1 0,18 19 0,-39 21 0,0 19 0,0 40 0,-19 38 0,19 3 0,-20-2 0,20 1 0,20-1 0,-1-40 0,1 2 0,20-42 0,-1 2 0</inkml:trace>
  <inkml:trace contextRef="#ctx0" brushRef="#br0" timeOffset="11032.1031">23496 1609 512,'-20'38'0,"-20"23"0,1 38 0,19-20 0,0-19 0,20-21 0,20-19 0,20 0 0,0-40 0,19-39 0,-19-1 0,-1-39 0,1-20 0,-1-20 0,2-1 0,-22 22 0,1 18 0,0 41 0,-40 59 0,0 0 0,-19 59 0,-1 41 0,1 18 0,18 2 0,1-1 0,40-20 0,1-19 0,18-21 0,1-20 0,19-18 0,-19-42 0</inkml:trace>
  <inkml:trace contextRef="#ctx0" brushRef="#br0" timeOffset="11751.175">23754 1807 512,'20'20'0,"-20"-20"0,20 0 0,0 0 0,-1-20 0,21 0 0,0 0 0,-20-20 0,19 1 0,-19-2 0,0 3 0,-20-2 0,-20 40 0,-19 0 0,19 40 0,0 19 0,0-19 0,0 19 0,20-39 0,20 20 0,0-20 0,0-1 0,0-19 0,-1-19 0,21-1 0,-20-40 0,19 20 0,-18-19 0,-1 19 0,-1 40 0,-19 0 0,20 0 0,-20 40 0,0-20 0,0 0 0,0 19 0,-20-39 0,40 20 0,-40-20 0,20 0 0,20-20 0,0 0 0,20 1 0,-21-1 0,1 0 0,-20 20 0,20 0 0,-20 20 0,0 0 0,20-20 0,-20 19 0,20-19 0,-20-19 0,40-1 0,-1 0 0</inkml:trace>
  <inkml:trace contextRef="#ctx0" brushRef="#br0" timeOffset="12383.2382">24468 954 512,'0'0'0,"-19"19"0,19 1 0,-40 20 0,40 19 0,0 20 0,0 21 0,0-1 0,20 20 0,-20-39 0,39-2 0,-19-17 0,1-22 0,-2-39 0,1 0 0,20-39 0,-20 19 0</inkml:trace>
  <inkml:trace contextRef="#ctx0" brushRef="#br0" timeOffset="12584.2583">24310 1212 512,'40'0'0,"19"-20"0,0-1 0,1 21 0,-40 0 0,40-19 0,19-1 0</inkml:trace>
  <inkml:trace contextRef="#ctx0" brushRef="#br0" timeOffset="23368.3366">22206 2144 512,'0'0'0,"0"0"0,0 0 0,-20 0 0,20 0 0,0-20 0,0 20 0,20 0 0,-20 0 0,0 0 0,0 0 0,0 0 0,0-19 0,0 38 0,0-19 0,0 0 0,0 0 0,0 0 0,0 0 0,0 0 0,-20 0 0,1 20 0,-1-20 0,0 20 0,20-20 0,-40 20 0,21 0 0,-21 0 0,20-1 0,0 1 0,-20 0 0,21 0 0,-1 0 0,-20-1 0,20 21 0,-20 0 0,20-20 0,-19 20 0,-1-1 0,1 2 0,-1-3 0,0 2 0,0-20 0,21 20 0,-21-20 0,0 0 0,1 19 0,-1-19 0,-20 1 0,21-2 0,-1 0 0,-19 1 0,19 0 0,0 0 0,0 0 0,1 0 0,-1 0 0,1-20 0,-2 20 0,22-1 0,-21-19 0,0 20 0,21-20 0,-21 20 0,0-1 0,20 2 0,-19-2 0,19 1 0,0 0 0,-20 0 0,21 0 0,-22 0 0,2 0 0,19-20 0,-20 19 0,21 1 0,-21 1 0,20-21 0,0 19 0,1 0 0,-21 2 0,20-21 0,0 20 0,0-1 0,0 1 0,1-20 0,-1 20 0,-20-20 0,40 20 0,-20-20 0,1 0 0,-2 20 0,21-20 0,-20 20 0,1-20 0,-1 19 0,0-19 0,0 20 0,20-20 0,-20 0 0,1 0 0,19 21 0,-20-21 0,0 0 0,20 0 0,-20 0 0,0 19 0,20-19 0,-20 0 0,20 0 0,-20 0 0,20 0 0,-19 0 0,19 0 0,0 19 0,0-19 0,0 0 0,0 0 0,0 0 0,0 21 0,0-21 0,0 0 0,0 0 0,0 0 0,0 0 0,0 0 0,0 0 0,0 0 0,0 0 0,0 0 0,19 0 0,-19-21 0</inkml:trace>
  <inkml:trace contextRef="#ctx0" brushRef="#br0" timeOffset="37360.7357">19448 4326 512,'0'0'0,"20"0"0,-20-19 0,0 19 0,0 0 0,0 0 0,0-20 0,0 20 0,0 0 0,0 20 0,0 20 0,0 19 0,20 41 0,-20-1 0,0 0 0,0-20 0,19-19 0,-19-40 0,20-40 0</inkml:trace>
  <inkml:trace contextRef="#ctx0" brushRef="#br0" timeOffset="38216.8213">19904 4744 512,'-19'0'0,"19"-20"0,0 20 0,-20 0 0,20 0 0,-20 0 0,0 20 0,0 0 0,20-1 0,0 21 0,0 0 0,20 0 0,0-1 0,-20 1 0,0-1 0,0 21 0,0-20 0,-20 19 0,0 2 0,-20-42 0,1 0 0,-1-19 0,1-19 0,19-21 0,-1-19 0,2 19 0,19 20 0,0 0 0,19 40 0,2 0 0,18 0 0,21-20 0,-21 20 0,21-40 0,0 20 0,-21-20 0,-19 0 0,20 0 0,-21 0 0</inkml:trace>
  <inkml:trace contextRef="#ctx0" brushRef="#br0" timeOffset="38480.8477">20123 5041 512,'0'0'0,"0"20"0,0 20 0,0-20 0,0 0 0,0 19 0,20-19 0,-40 0 0,20 1 0,0-2 0,0-38 0</inkml:trace>
  <inkml:trace contextRef="#ctx0" brushRef="#br0" timeOffset="38728.8725">20143 4486 512,'0'0'0,"-20"0"0,20 0 0,20 0 0,-20 20 0,0-20 0,19 0 0,-19 0 0,20-20 0,-20 20 0,0 20 0,0 0 0,0-20 0</inkml:trace>
  <inkml:trace contextRef="#ctx0" brushRef="#br0" timeOffset="39032.9029">20282 4446 512,'0'0'0,"0"20"0,0 0 0,0 20 0,0 39 0,0 0 0,19 40 0,-19 20 0,0-40 0,0 21 0,0-61 0,20-19 0,0-21 0,0-38 0,0-21 0,-20-19 0,0-41 0</inkml:trace>
  <inkml:trace contextRef="#ctx0" brushRef="#br0" timeOffset="39360.9357">20400 5002 512,'0'19'0,"0"-19"0,20 20 0,0-20 0,20-20 0,0 1 0,-20-1 0,19-20 0,1 1 0,-1-21 0,-39 20 0,0 20 0,-19 20 0,-1 40 0,-20 20 0,20 19 0,1 0 0,38-19 0,-19 0 0,40-41 0,0 1 0,-21-59 0,41-1 0</inkml:trace>
  <inkml:trace contextRef="#ctx0" brushRef="#br0" timeOffset="41017.1013">20102 3275 512,'0'0'0,"0"0"0,0 0 0,0 40 0,0 0 0,0 39 0,0-19 0,21 0 0,-21-22 0,0 3 0,20-22 0,-20-38 0,19-22 0,1 3 0,0-42 0,-20-19 0,20-1 0,-20 21 0,20 39 0,-20 40 0,0 60 0,19 20 0,2 18 0,-2 2 0,1-2 0,0-38 0,0-20 0,19-20 0,1-40 0,0-20 0,0-39 0,-1-20 0,-19-41 0,0 2 0,0 39 0,0 19 0,-20 80 0,19 40 0,-19 39 0,20 1 0,0 19 0,-20-20 0,20-19 0,0-40 0,20 0 0,-21-40 0,21-20 0,-20-39 0,0-21 0,19-39 0,-18 1 0,-2 18 0,20 61 0,-18 59 0,-21 40 0,20 39 0,-20 1 0,0-2 0,19 2 0,-19-20 0,20-40 0,-20-1 0,20-58 0,20-1 0,0-60 0,-1-18 0,1-20 0,-1-2 0,1 41 0,-20 80 0,0 38 0,-20 40 0,19 41 0,-38-1 0,38-20 0,-19 1 0,0-41 0,21-19 0,-1-40 0,-1-19 0,21-21 0,0-39 0,-21-20 0,21-1 0,-20 21 0,0 40 0,0 59 0,0 40 0,-20 40 0,0-2 0,0 2 0,0-1 0,0-20 0,0-39 0,19-20 0,1-20 0,0-18 0,0-23 0,19-38 0,-19-20 0,20 20 0,-1 19 0,-18 41 0,-1 39 0,-20 59 0,0 1 0,-20-1 0,20 2 0,0-23 0,-21 2 0,21-40 0,21 0 0,-21-40 0,20-39 0,-1 20 0,1-1 0,0 20 0,-20 40 0,-20 20 0,20 0 0,0 0 0</inkml:trace>
  <inkml:trace contextRef="#ctx0" brushRef="#br0" timeOffset="41857.1853">22643 2025 512,'0'20'0,"0"-20"0,-20 0 0,20 20 0,0-20 0,0 20 0,0 0 0,0-1 0,-20 1 0,20 20 0,-39 19 0,-1 21 0,0 19 0,0 0 0,-19 0 0,-20 1 0,-1 19 0,-19 0 0,0-1 0,-20 2 0,-1 18 0,21-18 0,-20 18 0,0 22 0,20-21 0,0-20 0,20 19 0,-1-38 0,21-22 0,18-17 0,22-22 0,-1 1 0,20-20 0,0 0 0,0-20 0,0 20 0,0-20 0,0 19 0,0-38 0,20-1 0,-20-20 0</inkml:trace>
  <inkml:trace contextRef="#ctx0" brushRef="#br0" timeOffset="62538.2532">21036 4526 512,'-20'-20'0,"20"20"0,0-20 0,-21 0 0,2 0 0,-1-20 0,1 1 0,-22 19 0,-18-20 0,19 20 0,-19-19 0,-21 19 0,1 0 0,-1 0 0,-19 20 0,-19 20 0,-2 20 0,2 19 0,-41 21 0,20 19 0,-1 0 0,2 20 0,19 20 0,20 0 0,19 20 0,40-21 0,20 2 0,61-2 0,38-19 0,40-19 0,59-21 0,41-39 0,-1-20 0,20-40 0,0-20 0,20-20 0,-40-39 0,-19-20 0,-40-20 0,-60-20 0,-39 1 0,-60-1 0,-41 0 0,-58 60 0,-40 20 0,-39 19 0,-20 40 0,19 1 0,-20-1 0</inkml:trace>
  <inkml:trace contextRef="#ctx0" brushRef="#br0" timeOffset="63618.3612">22246 3255 512,'0'0'0,"0"0"0,0 0 0,0 0 0,0 20 0,0-20 0,20 21 0,-20 17 0,0 22 0,0 20 0,0-21 0,0 0 0,0-18 0,0-2 0,0-39 0,0 20 0,0-40 0,19-39 0,22-21 0,-2 1 0,21-20 0,-21 40 0,-19 18 0,0 41 0,0 41 0,-20 38 0,0 0 0,0 0 0,0-20 0,0-18 0,19-22 0,2-19 0,18-39 0</inkml:trace>
  <inkml:trace contextRef="#ctx0" brushRef="#br0" timeOffset="64298.4292">22822 3275 512,'0'21'0,"-20"17"0,-1 22 0,2 0 0,-1-1 0,20-18 0,0-3 0,20-38 0,-1 0 0,22 0 0,-22-38 0,21-22 0,-20 0 0,0-19 0,-20 39 0,0 21 0,0 38 0,-20 0 0,20 41 0,0 0 0,0-20 0,0-1 0,0-18 0,0-2 0,20-38 0,-20 19 0,40-41 0,-21-18 0,1 19 0,0 1 0,-20 19 0,20-1 0,-20 42 0,20-1 0,-20 19 0,19 1 0,-19 0 0,0-1 0,20-18 0,0-21 0,0-21 0,-20-18 0,20-1 0,-1-20 0,2 0 0,-1 1 0,-1 39 0,1 1 0,-20 19 0,20 19 0,-20 1 0</inkml:trace>
  <inkml:trace contextRef="#ctx0" brushRef="#br0" timeOffset="64721.4715">23476 3275 512,'0'21'0,"-19"-2"0,-2 21 0,2-1 0,-1 1 0,20 0 0,0-20 0,0-1 0,20-19 0,-1 0 0,21-19 0,-20-1 0,0-20 0,20 0 0,-21-20 0,1-19 0,1 0 0,-2 19 0,-19 41 0,-19 38 0,-2 41 0,1 0 0,1 38 0,-1-18 0,20-20 0,20-1 0,-1-38 0,22-21 0,-2-21 0,21-38 0,-1-1 0</inkml:trace>
  <inkml:trace contextRef="#ctx0" brushRef="#br0" timeOffset="65138.5132">24230 2820 512,'0'0'0,"0"38"0,-19 22 0,-1 0 0,0 19 0,-20 20 0,40 0 0,-19-20 0,-1-19 0,20 0 0,0-40 0,0 0 0,20-40 0,-20-20 0,19-19 0</inkml:trace>
  <inkml:trace contextRef="#ctx0" brushRef="#br0" timeOffset="65299.5293">24191 3334 512,'-20'21'0,"0"-1"0,0 19 0,20-19 0,0 0 0,20 0 0,0-40 0,0 0 0,19-20 0</inkml:trace>
  <inkml:trace contextRef="#ctx0" brushRef="#br0" timeOffset="65482.5476">24329 2878 512,'0'0'0,"0"0"0,-19 20 0,19 0 0,19-20 0,21 20 0,-20-20 0,20 0 0,-20-20 0,19 20 0,-39 20 0</inkml:trace>
  <inkml:trace contextRef="#ctx0" brushRef="#br0" timeOffset="65825.5819">24409 3156 512,'-20'20'0,"20"0"0,0 0 0,0 19 0,20 2 0,-20-3 0,0-17 0,0-1 0,0-20 0,0 0 0,0-20 0,40-1 0,-21-17 0,22-3 0,-22 22 0,-19-1 0,0 40 0,0 19 0,-19 1 0,19 0 0,0-1 0,0-19 0,0 0 0,19-40 0,1 20 0,-1-20 0,2 1 0</inkml:trace>
  <inkml:trace contextRef="#ctx0" brushRef="#br0" timeOffset="66033.6027">24726 3176 512,'-19'20'0,"19"20"0,-20-21 0,20 1 0,0 1 0,0-2 0,0 21 0,0-20 0,20-1 0</inkml:trace>
  <inkml:trace contextRef="#ctx0" brushRef="#br0" timeOffset="66235.6229">24846 3275 512,'0'0'0,"0"21"0,0-2 0,0-19 0,0 19 0,0 2 0,19-21 0,1 20 0,0-20 0</inkml:trace>
  <inkml:trace contextRef="#ctx0" brushRef="#br0" timeOffset="67402.7396">21194 5319 512,'40'0'0,"0"0"0,19 20 0,0 0 0,-18 59 0,-2 1 0,-19 59 0,-20 19 0,-40 40 0,21 1 0,-41-20 0,20-1 0,0-38 0,40-22 0,40 2 0,0-41 0,0 0 0,19 1 0,1-1 0,19 20 0,-39-20 0,-1 1 0,-39-1 0</inkml:trace>
  <inkml:trace contextRef="#ctx0" brushRef="#br0" timeOffset="68361.8355">21710 8792 512,'0'0'0,"0"-20"0,0 20 0,0-20 0,0-19 0,0 18 0,-20 2 0,1-21 0,-1 1 0,-20 19 0,0 20 0,1 0 0,19 59 0,-20 0 0,20 21 0,1 0 0,38-21 0,1 1 0,40-40 0,-1 19 0,21-39 0,-21 20 0,0 20 0,-18 0 0,-41 19 0,-41 20 0,-38-19 0,0-1 0,-20-20 0,0-18 0,39-42 0,40-18 0,40-60 0,59 20 0,40-20 0</inkml:trace>
  <inkml:trace contextRef="#ctx0" brushRef="#br0" timeOffset="68666.866">22068 8396 512,'19'0'0,"1"0"0,0 38 0,0 42 0,-20 19 0,-20 40 0,-20 20 0,21 0 0,-2-40 0,21 0 0,21-59 0,18-2 0,21-58 0,-1-19 0,0-40 0,-18-41 0,-2 1 0</inkml:trace>
  <inkml:trace contextRef="#ctx0" brushRef="#br0" timeOffset="68833.8827">21730 8911 512,'0'20'0,"40"-1"0,20-19 0,19 21 0,20-42 0,20-18 0,0 0 0,-39-1 0,-1 0 0</inkml:trace>
  <inkml:trace contextRef="#ctx0" brushRef="#br0" timeOffset="69441.9435">22444 8852 512,'0'0'0,"-19"20"0,19 39 0,-20 1 0,-20-1 0,1 21 0,-2-1 0,41-40 0,-19 1 0,38-40 0,2 0 0,18-40 0,1-19 0,0 0 0,-21-1 0,1 40 0,0 20 0,-20 60 0,-20-21 0,20 41 0,0-21 0,20-19 0,20-20 0,-21-40 0,41 0 0,-20-40 0,-1 1 0,2-20 0,-22-40 0,1-20 0,-20-21 0,0 2 0,-20 39 0,20 40 0,0 79 0,-19 39 0,19 41 0,-21 39 0,1 40 0,20-1 0,20 1 0,1-20 0,-2-40 0,20-39 0,-18-21 0,-1-19 0,-20-40 0,-20-19 0,-20-41 0,-20-20 0,-19-38 0</inkml:trace>
  <inkml:trace contextRef="#ctx0" brushRef="#br0" timeOffset="69570.9564">22405 8692 512,'20'21'0,"39"18"0,21 1 0,38 20 0,22-21 0,-22-19 0,-18-20 0,-21 0 0,1 0 0</inkml:trace>
  <inkml:trace contextRef="#ctx0" brushRef="#br0" timeOffset="70180.0173">21571 10379 512,'0'0'0,"-20"-19"0,1 19 0,-21 0 0,20 0 0,20 19 0,-20 1 0,20 0 0,0 0 0,40 0 0,-20 0 0,39 20 0,1-1 0,-1 21 0,-19 19 0,0 20 0,-21-19 0,-38 19 0,-21-40 0,-19 20 0,-21-38 0,21-41 0,-21-20 0,41-20 0,-1-39 0,40-21 0,0 21 0,19 0 0,22 19 0</inkml:trace>
  <inkml:trace contextRef="#ctx0" brushRef="#br0" timeOffset="70490.0483">21929 10161 512,'0'20'0,"0"20"0,0 39 0,0 20 0,19 1 0,-19 19 0,20 0 0,-20-39 0,20 18 0,0-18 0,0-21 0,20-38 0,-1-21 0,1-21 0,-1-38 0,-19-21 0,-20 1 0</inkml:trace>
  <inkml:trace contextRef="#ctx0" brushRef="#br0" timeOffset="70650.0643">21611 10717 512,'20'0'0,"20"-20"0,39 20 0,20-20 0,20 0 0,0 0 0,-20 20 0,-19 0 0,-20 0 0</inkml:trace>
  <inkml:trace contextRef="#ctx0" brushRef="#br0" timeOffset="71018.1011">22326 11154 512,'0'0'0,"19"-20"0,1-1 0,40 2 0,19 0 0,-19-2 0,19 21 0,-20-20 0,-19 20 0,-20 0 0,-20-19 0</inkml:trace>
  <inkml:trace contextRef="#ctx0" brushRef="#br0" timeOffset="71635.1628">22822 10519 512,'0'19'0,"0"42"0,-20 17 0,40 2 0,-20-1 0,19 0 0,-19-19 0,20-20 0,-20-40 0,20-20 0,-20-20 0,20-39 0,0-21 0,-1 1 0,2 0 0,18 40 0,1 19 0,-1 80 0,1 40 0,-20 38 0,0 20 0,-20-38 0,0-21 0,0-19 0,0-60 0,19-40 0,2-39 0</inkml:trace>
  <inkml:trace contextRef="#ctx0" brushRef="#br0" timeOffset="71923.1916">23337 9923 512,'0'0'0,"0"20"0,0 0 0,0 59 0,20 0 0,0 61 0,-20 18 0,0-19 0,0 0 0,0-19 0,0-42 0,0-38 0,20-20 0,0-60 0,-1-20 0</inkml:trace>
  <inkml:trace contextRef="#ctx0" brushRef="#br0" timeOffset="72146.2139">23476 10558 512,'0'20'0,"0"1"0,20 17 0,0 22 0,0-20 0,-20 19 0,20-19 0,-20-21 0,0 2 0,19-42 0,-19-17 0</inkml:trace>
  <inkml:trace contextRef="#ctx0" brushRef="#br0" timeOffset="72332.2325">23556 9983 512,'-20'20'0,"0"-1"0,20 1 0,0 20 0,0-20 0,20-20 0,0 0 0,19 0 0,-18 19 0</inkml:trace>
  <inkml:trace contextRef="#ctx0" brushRef="#br0" timeOffset="72714.2707">23674 10558 512,'0'0'0,"-19"41"0,19-3 0,0 22 0,19 0 0,-19 0 0,21-22 0,-21 2 0,20-40 0,-1 0 0,-19-40 0,40-19 0,-40-20 0,20-1 0,0 1 0,-1 20 0,2 39 0,-2 20 0,-19 40 0,0 40 0,-19-22 0,19 22 0,0-41 0,0 21 0,0-41 0,19-19 0,1 0 0</inkml:trace>
  <inkml:trace contextRef="#ctx0" brushRef="#br0" timeOffset="73002.2995">23992 10479 512,'0'20'0,"20"19"0,-20 22 0,0-3 0,0-18 0,0 20 0,0 0 0,0-1 0,0-40 0,0 21 0,0-40 0,20 0 0,0-20 0,20-19 0,-40-20 0</inkml:trace>
  <inkml:trace contextRef="#ctx0" brushRef="#br0" timeOffset="73226.3219">24211 10519 512,'0'0'0,"-20"19"0,0 1 0,20 0 0,-20 1 0,0-2 0,1 0 0,19 21 0,0 20 0,0-1 0,0 0 0,0 21 0,19-40 0,1 0 0,0-40 0,20 0 0,-21-20 0</inkml:trace>
  <inkml:trace contextRef="#ctx0" brushRef="#br0" timeOffset="73714.3707">24409 10677 512,'0'20'0,"-20"-20"0,20 0 0,-20 20 0,20 0 0,0 0 0,0 19 0,0-18 0,20-2 0,0 0 0,0 2 0,0-21 0,-20 0 0,19 19 0,1-19 0,1 40 0,-21-20 0,-21 20 0,1-1 0,-19 2 0,19-22 0,20-38 0,-20-22 0,20-18 0,0-21 0</inkml:trace>
  <inkml:trace contextRef="#ctx0" brushRef="#br0" timeOffset="75266.5259">22087 12086 512,'20'0'0,"-20"-20"0,20 20 0,0-19 0,19 19 0,1 0 0,0 0 0,20 0 0,-21 19 0,1-19 0,-20 0 0,19-19 0,-39 19 0</inkml:trace>
  <inkml:trace contextRef="#ctx0" brushRef="#br0" timeOffset="75474.5467">22186 12344 512,'0'0'0,"20"0"0,20 20 0,20-20 0,-21-20 0,1 20 0,0-20 0,-1-19 0,1 19 0,-20 0 0,-1 0 0</inkml:trace>
  <inkml:trace contextRef="#ctx0" brushRef="#br0" timeOffset="75820.5813">22643 12126 512,'20'0'0,"-20"0"0,19 0 0,22 0 0,-22 0 0,1 0 0,20 0 0,-20 20 0,-1-20 0,1 0 0,0 0 0,-20 0 0,0 0 0</inkml:trace>
  <inkml:trace contextRef="#ctx0" brushRef="#br0" timeOffset="76004.5997">22723 12384 512,'0'0'0,"39"20"0,1-20 0,-20 0 0,19 0 0,-19-20 0,20 0 0</inkml:trace>
  <inkml:trace contextRef="#ctx0" brushRef="#br0" timeOffset="76554.6547">23178 12007 512,'0'0'0,"0"0"0,0 0 0,0 0 0,21-20 0,-21 0 0,20 0 0,-1 0 0,21 1 0,0-1 0,-1 0 0,21 40 0,-20-20 0,-21 39 0,-19 21 0,-19 19 0,-21-19 0,0 19 0,-19 1 0,39-21 0,0-19 0,20 0 0,40-21 0,19-19 0,40-19 0,0 19 0,21-20 0,-41 20 0,1-20 0,-41 0 0,-19 0 0</inkml:trace>
  <inkml:trace contextRef="#ctx0" brushRef="#br0" timeOffset="150614.0599">3096 5755 512,'0'0'0,"0"0"0,-19 0 0,19 0 0,0 0 0,0 0 0,0 0 0,0 0 0,0 0 0,-21 0 0,21 0 0,0 21 0,-20-21 0,20 0 0,20 0 0,-20 0 0,21 19 0,-21 1 0,19-20 0,1 20 0,0-20 0,20 0 0,-21 20 0,1-20 0,20 20 0,-20 0 0,-1-20 0,21 20 0,0-1 0,0-19 0,-1 20 0,1-20 0,-1 21 0,2-21 0,-22 0 0,21 0 0,0 0 0,-21 0 0,21 19 0,0-19 0,0 0 0,19 0 0,0 0 0,-18 0 0,18 0 0,0 0 0,-19 0 0,19-19 0,-19 19 0,20 0 0,-21 0 0,2 0 0,-2-21 0,21 21 0,-21 0 0,1 0 0,-1-20 0,21 20 0,-20 0 0,-1 0 0,1 0 0,-20 0 0,19 0 0,-19-19 0,1 38 0,18-19 0,1-19 0,-40 19 0,20 0 0,-20 0 0,0 0 0,0 0 0,0 0 0,0 0 0,0 0 0,0 19 0,0-19 0,0 0 0,0 0 0,0 0 0,0 0 0,0 0 0,0 0 0,0 0 0,0 0 0,0 0 0,0 0 0,0-19 0,0 19 0,0 0 0,0 0 0,19-20 0,21 20 0,-20 0 0,0 0 0,-1 0 0,2 0 0,18 0 0,1-20 0,-1 20 0,2 0 0,-2-20 0,21 20 0,-1-20 0,-19 20 0,19 0 0,1 0 0,-1 0 0,1 0 0,0-20 0,19 20 0,-20 0 0,1 0 0,19 20 0,-19-40 0,19 20 0,1 0 0,-1 0 0,20 0 0,-20 0 0,20 20 0,1-20 0,-1 0 0,0 0 0,0-20 0,0 20 0,21 0 0,-41 0 0,40 0 0,-20 0 0,1 0 0,-1 0 0,0 0 0,0 0 0,1-20 0,-1 20 0,0 0 0,20-19 0,-19 19 0,-1 0 0,19 0 0,-18 0 0,-1 0 0,0 19 0,-19-19 0,19 20 0,0-20 0,1 20 0,-1-20 0,0 0 0,-20 0 0,0-20 0,1 20 0,19-20 0,-39 20 0,39 0 0,-40 0 0,1 0 0,20 0 0,-41 0 0,21 20 0,-1-20 0,-19 0 0,19 20 0,-19-20 0</inkml:trace>
  <inkml:trace contextRef="#ctx0" brushRef="#br0" timeOffset="151366.1351">6649 4466 512,'0'-20'0,"0"0"0,19 20 0,-19-20 0,0 40 0,-19 20 0,-2 20 0,-18 59 0,-1 0 0,-39 20 0,39-40 0,1-40 0,39-59 0</inkml:trace>
  <inkml:trace contextRef="#ctx0" brushRef="#br0" timeOffset="153430.3415">9585 4307 512,'0'0'0,"0"0"0,-19 19 0,-2 22 0,2 38 0,-21 40 0,0 0 0,1 0 0,-1-19 0,1-21 0,39-40 0</inkml:trace>
  <inkml:trace contextRef="#ctx0" brushRef="#br0" timeOffset="166958.6942">11331 4387 512,'0'0'0,"0"-20"0,0 40 0,0-1 0,21 21 0,-2 20 0,1-1 0,0 21 0,-20-1 0,20-20 0,-20 1 0,0-20 0,0-20 0,20-20 0,-20-40 0,0-20 0,0-39 0,0-20 0,0 0 0,0 0 0,19 40 0,22 39 0,-22 40 0,20 59 0,-18 21 0,18 39 0,1 0 0,-20 0 0,0-40 0,19-19 0,-19-40 0,0-40 0,0-40 0,-20-39 0,0-20 0,0-20 0,0 19 0,0 22 0,0 58 0,20 60 0,19 59 0,-19 21 0,20 19 0,-1 0 0,2-20 0,18-20 0,-19-39 0,-1-40 0,-19-60 0,0-39 0,-20-20 0</inkml:trace>
  <inkml:trace contextRef="#ctx0" brushRef="#br0" timeOffset="167758.7742">12324 4208 512,'0'0'0,"-20"-20"0,20 0 0,0 0 0,-20 1 0,0-21 0,1 40 0,-2 20 0,2 39 0,19 21 0,0 19 0,0 20 0,0 20 0,19-40 0,2-20 0,18-39 0,-19-40 0,20-40 0,-21-39 0,1-20 0,0-20 0,-40 0 0,20 0 0,0 59 0,0 40 0,0 40 0,0 60 0,20-1 0,0 40 0,0-20 0,20-19 0,-20-21 0,-1-19 0,1-40 0,20-20 0,-40-40 0,20-39 0,-20-20 0,0-1 0,-20-18 0,20 39 0,20 59 0,-20 59 0,19 42 0,21 18 0,-20 39 0,0-18 0,0 0 0,0-21 0,-1-39 0,1-21 0,0-38 0,0-61 0,-20-19 0,20-60 0,-20 20 0,0 1 0,0 38 0,39 100 0,-18 40 0,18 58 0,1 22 0,19 18 0,-19-18 0,-1-21 0,21-39 0,-40-40 0,0-40 0,-20-79 0</inkml:trace>
  <inkml:trace contextRef="#ctx0" brushRef="#br0" timeOffset="168902.8886">13872 2998 512,'0'0'0,"-20"19"0,20 21 0,0 39 0,20 21 0,0 19 0,-1 39 0,1 21 0,20 0 0,-20-20 0,20-21 0,-21-19 0,1-39 0,0-41 0,0-78 0,0-21 0,-1-79 0</inkml:trace>
  <inkml:trace contextRef="#ctx0" brushRef="#br0" timeOffset="169046.903">14328 3871 512,'0'20'0,"0"39"0,20 1 0,0 19 0,-20-39 0,20-1 0,19-39 0</inkml:trace>
  <inkml:trace contextRef="#ctx0" brushRef="#br0" timeOffset="169247.9231">14269 3315 512,'0'0'0,"0"19"0,0-19 0,0 0 0,20 0 0,-1 0 0,1-19 0,20 0 0,-1-2 0</inkml:trace>
  <inkml:trace contextRef="#ctx0" brushRef="#br0" timeOffset="169613.9597">14626 3573 512,'0'19'0,"0"41"0,19 0 0,1 19 0,1-20 0,-21 1 0,19 0 0,1-40 0,-20-20 0,20-20 0,-20-40 0,20-19 0,0-20 0,-20 0 0,39 39 0,-19 41 0,20 38 0,-21 41 0,21 39 0,0 0 0,-20 0 0,19-39 0,-19-20 0,0-40 0,20-20 0,-21-40 0,2-59 0</inkml:trace>
  <inkml:trace contextRef="#ctx0" brushRef="#br0" timeOffset="169821.9805">15221 3255 512,'0'20'0,"-20"39"0,1 21 0,19 19 0,19 21 0,1-1 0,-20-21 0,20-18 0,0-20 0,0-40 0,19-20 0,-19-40 0,0-59 0</inkml:trace>
  <inkml:trace contextRef="#ctx0" brushRef="#br0" timeOffset="170048.0031">15479 3394 512,'0'20'0,"-40"20"0,21 0 0,-21 20 0,40-1 0,0 0 0,40-19 0,-1-20 0,40 0 0,-19-20 0,20-20 0,-41 20 0,1 0 0</inkml:trace>
  <inkml:trace contextRef="#ctx0" brushRef="#br0" timeOffset="170887.087">16313 3196 512,'-20'-20'0,"0"-20"0,-20-20 0,-19 1 0,-1 0 0,-20-1 0,-38-18 0,-2 17 0,-38 2 0,-1-21 0,-39 22 0,-21-3 0,-19 2 0,-20 39 0,-19 0 0,-2 40 0,-38 20 0,20 19 0,-41 40 0,21 40 0,-21 20 0,21 20 0,-1 20 0,40 18 0,-19 22 0,39 19 0,40-20 0,78 20 0,41 0 0,59-40 0,61-20 0,78-39 0,60-20 0,98-40 0,61-59 0,59 0 0,40-60 0,19-20 0,41-39 0,-21-20 0,20-41 0,20-18 0,-20-41 0,1-19 0,-40-20 0,-21 0 0,-59-20 0,-39 0 0,-60 20 0,-119 0 0,-40-20 0,-119 39 0,-79 22 0,-119 37 0,-60 41 0,-99 60 0,-60 59 0,-19 59 0,-60 40 0</inkml:trace>
  <inkml:trace contextRef="#ctx0" brushRef="#br0" timeOffset="181279.1261">4723 378 512,'0'0'0,"0"0"0,-19 0 0,19-20 0,0 20 0,0 0 0,0 0 0,19 0 0,-19 0 0,0 0 0,20 20 0,0 20 0,0 19 0,19 1 0,-19-1 0,1 0 0,-2 21 0,1-40 0,0 0 0,-20-1 0,0-39 0,0-20 0,-20-19 0,0-1 0,1 0 0,19-20 0,0 1 0,39 0 0,1 19 0,19 0 0,20 1 0,1 20 0,-21-2 0,1 21 0,0 0 0</inkml:trace>
  <inkml:trace contextRef="#ctx0" brushRef="#br0" timeOffset="182031.2013">5477 378 512,'0'0'0,"0"0"0,0 0 0,0 0 0,0 21 0,0 17 0,0 22 0,0 0 0,0 19 0,0 0 0,0-19 0,21-20 0,-21-1 0,0-39 0,0-20 0,0-19 0,19-21 0,-19 1 0,0-21 0,20 1 0,0 19 0,0 2 0,0 58 0,-1 0 0,1 38 0,0 22 0,0 19 0,-20 21 0,20-21 0,-20-19 0,19-21 0,1 1 0,-20-40 0,21-40 0,-2-19 0,1-21 0,0 1 0,20-20 0,-21 19 0,21 22 0,0 37 0,-21 42 0,2 57 0,18 2 0,-19 18 0,0 2 0,0-40 0,-1 19 0,22-60 0,-41-38 0,19-41 0</inkml:trace>
  <inkml:trace contextRef="#ctx0" brushRef="#br0" timeOffset="182711.2693">7839 239 512,'0'-20'0,"0"20"0,0-20 0,0 20 0,-20-20 0,0 1 0,1 0 0,-21-2 0,0 42 0,0-2 0,1 40 0,39 21 0,-20 20 0,40 18 0,19 1 0,-19-20 0,20 0 0,-40-20 0,-20-19 0,0-40 0,-39-20 0,19-39 0,-20-40 0</inkml:trace>
  <inkml:trace contextRef="#ctx0" brushRef="#br0" timeOffset="182855.2837">7402 636 512,'20'0'0,"40"0"0,19 19 0,1-19 0,19 0 0,-20 0 0,-19 0 0,0-19 0,-41 0 0</inkml:trace>
  <inkml:trace contextRef="#ctx0" brushRef="#br0" timeOffset="183079.3061">8196 636 512,'0'0'0,"0"0"0,-20 40 0,20-21 0,-20 21 0,20 0 0,20 0 0,-20 20 0,20-41 0,-20 0 0,20-19 0,0-38 0,-20-42 0</inkml:trace>
  <inkml:trace contextRef="#ctx0" brushRef="#br0" timeOffset="183264.3246">8216 61 512,'-20'-20'0,"20"20"0,0 0 0,0 0 0,0 0 0,0 20 0,20-20 0,0 0 0,0 19 0</inkml:trace>
  <inkml:trace contextRef="#ctx0" brushRef="#br0" timeOffset="183528.351">8534 160 512,'19'0'0,"-19"0"0,20 0 0,-20 19 0,0 21 0,0 20 0,0 60 0,-20 18 0,20 20 0,-19-38 0,19-1 0,0-60 0,19-19 0,1-60 0,0-20 0,20-58 0,-21-2 0</inkml:trace>
  <inkml:trace contextRef="#ctx0" brushRef="#br0" timeOffset="183871.3853">8673 755 512,'0'20'0,"19"-20"0,1 20 0,20-20 0,-1 0 0,2 0 0,17 0 0,-17-40 0,-2 20 0,1-20 0,-20 0 0,-20 2 0,-20-3 0,-20 41 0,1 20 0,19 20 0,-20 39 0,40-19 0,0 19 0,40-39 0,-1 0 0,21-20 0,-1-40 0</inkml:trace>
  <inkml:trace contextRef="#ctx0" brushRef="#br0" timeOffset="252458.2433">3275 7224 512,'0'0'0,"0"-19"0,0-1 0,19 0 0,2 0 0,-2 0 0,1 20 0,20-20 0,19 20 0,1 20 0,39-20 0,20 20 0,20 0 0,40-40 0,19 20 0,21-20 0,19 20 0,-20-20 0,0 20 0</inkml:trace>
  <inkml:trace contextRef="#ctx0" brushRef="#br0" timeOffset="252544.2519">5398 7125 512,'20'0'0,"-60"-20"0</inkml:trace>
  <inkml:trace contextRef="#ctx0" brushRef="#br0" timeOffset="256466.6441">8811 8038 512,'0'0'0,"21"-20"0,-2 20 0,20-20 0,2 0 0,-22 0 0,41 20 0,-1 0 0,1 0 0,19 20 0,20-20 0,21 20 0,19 0 0,20 0 0,19-20 0,0 0 0,41-20 0,-1 0 0,-19 0 0,-41 0 0,1 20 0,-60-19 0,-39 19 0</inkml:trace>
  <inkml:trace contextRef="#ctx0" brushRef="#br0" timeOffset="258178.8153">12542 8216 512,'20'0'0,"0"-19"0,39 19 0,21-21 0,19 21 0,40 0 0,19-19 0,21 19 0,20 0 0,-1-20 0,20 20 0,1 0 0,-1 20 0,-39-20 0,-1 0 0,-39 0 0,-20-20 0</inkml:trace>
  <inkml:trace contextRef="#ctx0" brushRef="#br0" timeOffset="259241.9216">17503 8038 512,'0'0'0,"0"0"0,20 0 0,20-20 0,19 20 0,21 0 0,38 0 0,-18 0 0,-21 0 0,-59 0 0,-20 0 0</inkml:trace>
  <inkml:trace contextRef="#ctx0" brushRef="#br0" timeOffset="267826.78">3870 8157 512,'0'-20'0,"-20"0"0,20 1 0,-20-1 0,1-20 0,-21 20 0,20-20 0,-19 20 0,-1 1 0,-20 0 0,1-2 0,-20 21 0,19 0 0,-20 0 0,1 0 0,0 0 0,-1 0 0,1 40 0,-1-21 0,1 21 0,0 20 0,19 19 0,-20 20 0,41 20 0,-1 1 0,40-1 0,-20 0 0,20 0 0,41-20 0,-2 0 0,1-39 0,39 18 0,1-17 0,19-22 0,0 1 0,20-20 0,-20 0 0,40-40 0,-20-20 0,20 0 0,0 1 0,-20-40 0,-20 19 0,0-39 0,-19 19 0,-40-39 0,-40 20 0,0-20 0,-40-1 0,0 2 0,-19 18 0,-40 1 0,19 20 0,-19 39 0,-20 20 0</inkml:trace>
  <inkml:trace contextRef="#ctx0" brushRef="#br0" timeOffset="279179.9152">4525 10379 512,'0'0'0,"0"20"0,0-20 0,0 0 0,0 0 0,0 0 0,0 0 0,0 0 0,20-20 0,0 20 0,-1-38 0,21-3 0,-20 2 0,20-1 0,-1 0 0,-19 0 0,0 20 0,0 20 0,0 20 0,-20-20 0,0 20 0</inkml:trace>
  <inkml:trace contextRef="#ctx0" brushRef="#br0" timeOffset="279546.9519">4684 10399 512,'0'0'0,"0"0"0,20-20 0,-1 1 0,1 0 0,0-2 0,20-19 0,-21 21 0,22-21 0,-22 20 0,1 0 0,0 0 0,-20 40 0</inkml:trace>
  <inkml:trace contextRef="#ctx0" brushRef="#br0" timeOffset="296259.623">23079 2025 512,'0'0'0,"0"0"0,0 0 0,0 0 0,20 0 0,0 0 0,-20 0 0,0 0 0,0 0 0,-20 0 0,20 20 0,0-20 0,0 0 0,0 0 0,0 0 0,0 0 0,0 0 0,0 0 0,0 0 0,0 20 0,0 20 0,0-21 0,0 41 0,20-20 0,-20-1 0,0 21 0,20-21 0,-40 21 0,20 19 0,0 1 0,-20-1 0,20 1 0,-20 0 0,20-42 0,0 22 0,-19-40 0,19 0 0,0 0 0,0-20 0,0 0 0,0 0 0,0 0 0,0 0 0,0 20 0,0-20 0,0 0 0,0 19 0,19 1 0,-19 0 0,0-1 0,0 2 0,0 18 0,-19-19 0,19 0 0,0 20 0,0-1 0,-20 2 0,0 18 0,20 0 0,-20-19 0,0 19 0,1 1 0,-2 0 0,2 19 0,19-19 0,-20 18 0,20 2 0,-20 0 0,20-1 0,-20 20 0,0 0 0,20 1 0,-19-1 0,19 20 0,-20-20 0,-1 20 0,2-20 0,-20 20 0,-2 20 0,-18 0 0,0 0 0,-1 20 0,-19 19 0,-1 2 0,1-2 0,-1 20 0,1 1 0,-20-21 0,-21 41 0,21-21 0,-39 20 0,19 1 0,-21-1 0,-18 40 0,19-20 0,-19 0 0,18 20 0,-18 0 0,-1 20 0,20-20 0,-20 0 0,0 0 0,1 0 0,-1 19 0,0 1 0,1-20 0,19 20 0,-20-20 0,20 20 0,20-20 0,-20 0 0,20 1 0,19-22 0,1 1 0,0 0 0,39-39 0,-19 19 0,40-39 0,-21-1 0,20-39 0,1-1 0,19-38 0,-20 0 0,20-41 0,1 1 0,19-41 0,0 1 0,0 0 0,0-20 0,0 0 0,0 0 0,-20-20 0,-20 0 0</inkml:trace>
  <inkml:trace contextRef="#ctx0" brushRef="#br0" timeOffset="299187.9158">15618 15142 512,'0'-20'0,"-20"20"0,20-19 0,-19-1 0,19 0 0,0 20 0,0-20 0,0 0 0,0 0 0,0 40 0,0 40 0,0 19 0,0 40 0,0 41 0,0-2 0,0 0 0,19-19 0,1-59 0,0-21 0,-20-39 0,40-40 0,-40-39 0,19-21 0,-19-19 0,-19-20 0,-1 0 0,0 20 0,-20 0 0,0 19 0,1 20 0,-1 1 0,20 39 0,0 0 0,1 1 0,19 19 0,0-20 0,39 0 0,1 0 0,40 0 0,19-20 0,0 21 0,20-21 0,40 20 0,-21-20 0,21 21 0,20 19 0,19-20 0,-19 20 0,19-20 0,20 40 0,-19-20 0,19 0 0,1 20 0,-21-20 0,20 19 0,1-19 0,-1 0 0,-20 0 0,-39 0 0,20 0 0,-40 20 0,0-20 0,-20 0 0,20 20 0,-40 0 0,0 20 0,0-21 0,-20 1 0,1-20 0,-21 20 0,-19-20 0,0 0 0,-21 0 0,-19 0 0,0 0 0,-39 20 0,19 0 0,-20 20 0,-19-1 0,39 21 0,-19 19 0,18-19 0,2-1 0,19 1 0,19-1 0,-19 1 0,40 19 0,-20 0 0,20 1 0,-1-1 0,21 1 0,0-1 0,-21-19 0,21 19 0,-40-39 0,-1-1 0,1 1 0,-20-20 0,-20 0 0,1 0 0,-21-20 0,-19 0 0,-41 0 0,1 0 0,-20-20 0,-40-20 0,0 0 0,1 1 0,-41-1 0,1 0 0,-21-19 0,1 39 0,0-20 0,-1 0 0,2 21 0,-22-21 0,40 21 0,1-22 0,0 22 0,-1-21 0,21 20 0,-21-20 0,21 20 0,-1 1 0,1 0 0,19 19 0,0 0 0,20-21 0,20 21 0,40-20 0,0 20 0,38-20 0,2 20 0,19 0 0,20 0 0,0 20 0,0 21 0</inkml:trace>
  <inkml:trace contextRef="#ctx0" brushRef="#br0" timeOffset="302748.2718">14507 14368 512,'0'0'0,"0"-20"0,0 20 0,0-19 0,-20 19 0,20-20 0,-20 0 0,-20-20 0,20 21 0,1 19 0,-1-20 0,0 20 0,0 20 0,0-20 0,1 19 0,-1 0 0,20 22 0,0-2 0,20 1 0,19 20 0,-19 18 0,0 22 0,0-20 0,-1-1 0,1 0 0,-40-39 0,20-20 0,-19-20 0,-21-40 0</inkml:trace>
  <inkml:trace contextRef="#ctx0" brushRef="#br0" timeOffset="302948.2918">14149 14587 512,'0'19'0,"-19"1"0,19 0 0,0 20 0,19-40 0,21 0 0,0-20 0,20 0 0,19-20 0,-20 21 0,1-1 0,-1 40 0,-19-20 0</inkml:trace>
  <inkml:trace contextRef="#ctx0" brushRef="#br0" timeOffset="303748.3718">14665 14031 512,'-20'0'0,"20"0"0,-19 0 0,19 0 0,0 19 0,0-19 0,0 41 0,0-2 0,0 21 0,19 39 0,1 0 0,1 39 0,-21-18 0,19-1 0,1-59 0,-20-40 0,0-60 0</inkml:trace>
  <inkml:trace contextRef="#ctx0" brushRef="#br0" timeOffset="304093.4063">14903 14448 512,'0'20'0,"0"-1"0,0 41 0,0-20 0,21 39 0,-21-19 0,0-1 0,0-19 0,0-20 0,0-40 0,0-20 0,0-19 0,0-41 0</inkml:trace>
  <inkml:trace contextRef="#ctx0" brushRef="#br0" timeOffset="304277.4247">14884 14170 512,'0'0'0,"0"-20"0,0 0 0,0 0 0,0 20 0,19 0 0,-19 20 0</inkml:trace>
  <inkml:trace contextRef="#ctx0" brushRef="#br0" timeOffset="304748.4718">15062 14289 512,'0'0'0,"0"20"0,0 19 0,0 1 0,20-20 0,-20 20 0,0-1 0,20 0 0,-20 2 0,0-21 0,0-20 0,0 0 0,0-20 0,20-21 0,-20 2 0,19 0 0,-19-1 0,21 0 0,-1 20 0,-1 1 0,1 38 0,0 21 0,0 0 0,-20 19 0,20 1 0,-20-1 0,0-19 0,19-20 0,1-20 0,0-40 0,0-39 0</inkml:trace>
  <inkml:trace contextRef="#ctx0" brushRef="#br0" timeOffset="305035.5005">15459 14170 512,'0'20'0,"-20"0"0,20 38 0,0 3 0,0 18 0,0-19 0,20-2 0,-20-17 0,0-21 0,20-20 0,-20-40 0,0 0 0,0-19 0</inkml:trace>
  <inkml:trace contextRef="#ctx0" brushRef="#br0" timeOffset="305276.5246">15638 14190 512,'-20'0'0,"20"0"0,0 0 0,0 20 0,-20-20 0,20-20 0,-19 20 0,19 20 0,-21 0 0,21 18 0,0 3 0,21 18 0,-2-19 0,1 20 0,20-21 0,-1 1 0,-19-40 0</inkml:trace>
  <inkml:trace contextRef="#ctx0" brushRef="#br0" timeOffset="316708.6677">16293 15103 512,'-20'0'0,"20"0"0,0 0 0,0 0 0,0 19 0,20-19 0,-20 40 0,0 0 0,20 39 0,19 40 0,1 20 0,19 0 0,-19 20 0,0-41 0,0-38 0,-40-60 0,0-40 0,-20-39 0,-20-60 0,1-39 0,-2-42 0,2 22 0,-1-1 0,20 60 0,40 40 0,0 39 0,39 60 0,-18 20 0,18 59 0,0 0 0,-19 20 0,-40 0 0,0-20 0,-20 1 0,0-61 0,-19-39 0,-1-59 0,20-41 0,20 1 0,20-20 0,40 20 0</inkml:trace>
  <inkml:trace contextRef="#ctx0" brushRef="#br0" timeOffset="317340.7309">16927 15162 512,'0'-20'0,"-19"0"0,-1 1 0,0-1 0,0 20 0,0 0 0,1 39 0,19 21 0,19 19 0,-19 21 0,20-41 0,0 20 0,20-39 0,-21-20 0,2-20 0,-1-40 0,-20-19 0,0-1 0,0-19 0,19 39 0,-19 20 0,20 60 0,20 20 0,-1 39 0,1 0 0,0-20 0,0-18 0,-1-42 0,-19-19 0,-20-40 0,20-39 0</inkml:trace>
  <inkml:trace contextRef="#ctx0" brushRef="#br0" timeOffset="317628.7597">17225 14884 512,'20'20'0,"-20"40"0,20 19 0,0 0 0,19 20 0,-19 21 0,1-20 0,18-2 0,-19-38 0,0-1 0,-20-18 0,20-22 0,-40-19 0</inkml:trace>
  <inkml:trace contextRef="#ctx0" brushRef="#br0" timeOffset="317877.7846">16968 15003 512,'0'0'0,"-20"0"0,-1 20 0,2 0 0,19 40 0,0-21 0,40 21 0,-20-21 0,19 1 0,21-20 0,19 0 0,-19 0 0,19 0 0,1-1 0,-21-19 0,0 20 0,-19-20 0</inkml:trace>
  <inkml:trace contextRef="#ctx0" brushRef="#br0" timeOffset="318244.8213">17483 14765 512,'0'20'0,"20"0"0,0 20 0,-20 19 0,20 40 0,-20 20 0,20 0 0,-20 1 0,40-21 0,-21 0 0,1-20 0,0-39 0,0-40 0,0-59 0,-1-21 0,-19-18 0,20 18 0,0 0 0,0 60 0,19 40 0,2 60 0,-22 19 0,1 0 0,0-20 0,0 1 0,0-61 0,-1-38 0,-19-41 0,20-39 0</inkml:trace>
  <inkml:trace contextRef="#ctx0" brushRef="#br0" timeOffset="318853.8822">18436 15043 512,'-20'0'0,"20"20"0,0 20 0,0 19 0,20 20 0,0 41 0,20 18 0,-1-18 0,-19-2 0,0-38 0,19-40 0,-39-21 0,0-38 0,-19-21 0,-21-20 0,20-39 0,-40 20 0</inkml:trace>
  <inkml:trace contextRef="#ctx0" brushRef="#br0" timeOffset="319060.9029">18198 15361 512,'0'19'0,"0"1"0,0 21 0,0-22 0,39 20 0,1-19 0,-1 20 0,21 0 0,0-20 0,0-1 0,-1 1 0,0-20 0,1-20 0,-21 1 0,2-41 0</inkml:trace>
  <inkml:trace contextRef="#ctx0" brushRef="#br0" timeOffset="319732.9701">18754 15619 512,'0'19'0,"0"1"0,0 21 0,0-22 0,0 0 0,0-19 0,19 20 0,1-40 0,20 20 0,-20-38 0,-1-3 0,-19 21 0,0-19 0,-19 19 0,-1 0 0,-20 40 0,1 0 0,39 19 0,0-19 0,0-20 0,39-20 0</inkml:trace>
  <inkml:trace contextRef="#ctx0" brushRef="#br0" timeOffset="320141.0109">19130 15221 512,'0'0'0,"0"20"0,0 0 0,0 0 0,0 40 0,0-1 0,21 20 0,-21 1 0,0-1 0,19-18 0,1-3 0,-1-18 0,-19-20 0</inkml:trace>
  <inkml:trace contextRef="#ctx0" brushRef="#br0" timeOffset="320718.0686">19011 15479 512,'-19'20'0,"19"20"0,0 0 0,0 0 0,19-21 0,1 1 0,0-20 0,20 0 0,20-20 0,-21-19 0,21-1 0,-21 0 0,1 0 0,-20 2 0,-1-3 0,-19 2 0,0-1 0,0 0 0,-19 20 0,19 0 0,0 60 0,0 0 0,19 59 0,-19 0 0,21 1 0,-2-1 0,1-20 0,0-19 0,0-21 0,0-39 0,-1-39 0,-19-21 0,20-19 0,-20-20 0,0 19 0,0 40 0,20 20 0,-20 40 0,20 40 0,0 39 0,20-20 0,-20 1 0,19-21 0,-19-18 0,20-62 0,-21 1 0,-19-59 0</inkml:trace>
  <inkml:trace contextRef="#ctx0" brushRef="#br0" timeOffset="321373.1341">19666 15718 512,'0'0'0,"20"0"0,0-19 0,0 19 0,0 0 0,-20 0 0,19-21 0,1 1 0,0 0 0,-20-19 0,0-1 0,0 0 0,0 20 0,0 0 0,-20 20 0,20 20 0,-20 40 0,40 39 0,-20-20 0,20 21 0,20-41 0,-20 0 0,19-59 0,1-19 0,-20-21 0</inkml:trace>
  <inkml:trace contextRef="#ctx0" brushRef="#br0" timeOffset="321837.1805">20044 15122 512,'0'0'0,"0"20"0,0 0 0,0 20 0,0 19 0,0 1 0,19 60 0,20-2 0,-18 22 0,18-22 0,-19-39 0,20-20 0,-20-19 0</inkml:trace>
  <inkml:trace contextRef="#ctx0" brushRef="#br0" timeOffset="322110.2078">20301 15797 512,'20'0'0,"-20"0"0,0 20 0,0-20 0,0 0 0,0 20 0,0-20 0,20 39 0,0-19 0,0 20 0,-1-21 0</inkml:trace>
  <inkml:trace contextRef="#ctx0" brushRef="#br0" timeOffset="322335.2303">20321 15441 512,'0'0'0,"-20"0"0,1 0 0,19-21 0,0 21 0,0-20 0,0 20 0,0 0 0,19 0 0</inkml:trace>
  <inkml:trace contextRef="#ctx0" brushRef="#br0" timeOffset="322717.2685">20540 15499 512,'0'0'0,"-20"20"0,20-20 0,-21 40 0,42 0 0,-1 19 0,-1 20 0,1 1 0,0-1 0,20-20 0,-40-19 0,19-40 0,1 0 0,-20-59 0,0-1 0,0-19 0,-20 0 0,20-1 0,20 21 0,0 39 0,20 40 0,-20 20 0,19 40 0,-19-22 0,0 22 0,-20-21 0,20-19 0</inkml:trace>
  <inkml:trace contextRef="#ctx0" brushRef="#br0" timeOffset="323069.3037">20916 15441 512,'21'19'0,"-21"20"0,19 41 0,1-1 0,-1 20 0,-19-19 0,21 0 0,-21-21 0,0-40 0,20-19 0,-20-19 0,-20-40 0,20-21 0,0-20 0,-21 1 0</inkml:trace>
  <inkml:trace contextRef="#ctx0" brushRef="#br0" timeOffset="323293.3261">21135 15380 512,'0'20'0,"0"-20"0,-20 20 0,20 1 0,-20-2 0,0 0 0,0 21 0,1-20 0,19 40 0,0-21 0,0 22 0,19-3 0,21-18 0,-20 0 0,0-40 0,-1 0 0,2-40 0</inkml:trace>
  <inkml:trace contextRef="#ctx0" brushRef="#br0" timeOffset="323757.3725">21214 15699 512,'0'19'0,"20"0"0,20 21 0,-1-20 0,-19 0 0,0-20 0,0-20 0,-20-20 0,19 20 0,-19-18 0,-19-23 0,-1 22 0,0-1 0,0 0 0,0 40 0,1 40 0,19 0 0,0 39 0,0 0 0,19-19 0,1-20 0,0-1 0,0-39 0</inkml:trace>
  <inkml:trace contextRef="#ctx0" brushRef="#br0" timeOffset="324293.4261">21551 15519 512,'0'-20'0,"0"20"0,-19 0 0,19 0 0,-20 20 0,0 0 0,20 20 0,-20 0 0,0-1 0,40 21 0,-20-1 0,20-19 0,0 0 0,0-1 0,19-39 0,-19 0 0,0-20 0,0 1 0,-20-41 0,0 0 0,0-19 0,-20 0 0,0-1 0,0 1 0,-19 0 0,19-1 0,0 21 0,0 59 0,20 39 0,20 41 0,0 40 0,0 18 0,39-18 0,-19-22 0,0-38 0,-1-21 0,1-18 0</inkml:trace>
  <inkml:trace contextRef="#ctx0" brushRef="#br0" timeOffset="324804.4772">22167 15361 512,'-20'-20'0,"20"0"0,-20-40 0,20 1 0,-20-1 0,0 21 0,-20-1 0,21 20 0,-21 0 0,0 40 0,21 20 0,-1-1 0,-1 41 0,2-1 0,38 20 0,22-19 0,-22 19 0,21-20 0,0-18 0,-21-23 0,2 2 0,-2 0 0,-38-20 0</inkml:trace>
  <inkml:trace contextRef="#ctx0" brushRef="#br0" timeOffset="325004.4972">21730 15619 512,'20'0'0,"0"0"0,19 19 0,21-19 0,0 0 0,-21-19 0,21-1 0,-41 20 0,21-20 0,-20 20 0,0 20 0</inkml:trace>
  <inkml:trace contextRef="#ctx0" brushRef="#br0" timeOffset="325212.518">22226 15539 512,'0'20'0,"0"0"0,0 0 0,0 39 0,-20 1 0,20-21 0,0 21 0,20-20 0,-20-21 0,20-19 0,-20-19 0</inkml:trace>
  <inkml:trace contextRef="#ctx0" brushRef="#br0" timeOffset="325437.5405">22167 15003 512,'0'20'0,"0"0"0,0 20 0,0-1 0,0-19 0,19 0 0,-19-20 0,0 0 0,20 0 0,-20 0 0,20-20 0</inkml:trace>
  <inkml:trace contextRef="#ctx0" brushRef="#br0" timeOffset="325685.5653">22306 15043 512,'-21'0'0,"21"0"0,0 0 0,21 40 0,-21-1 0,20 21 0,-20 19 0,39 21 0,-19 18 0,0 22 0,0-41 0,-1 0 0,1-40 0</inkml:trace>
  <inkml:trace contextRef="#ctx0" brushRef="#br0" timeOffset="326109.6077">22543 15737 512,'0'0'0,"21"0"0,-2 0 0,1-19 0,-20 0 0,20-2 0,-20 1 0,0 0 0,0-19 0,0 19 0,-20-20 0,-19 20 0,18 20 0,2 0 0,-1 40 0,40 20 0,-20-1 0,19 20 0,21-39 0,-20 0 0,0-40 0,-20-20 0,0 0 0</inkml:trace>
  <inkml:trace contextRef="#ctx0" brushRef="#br0" timeOffset="345837.5803">3493 11709 512,'0'-20'0,"20"0"0,20 1 0,-20-21 0,-1 19 0,41-17 0,-40 18 0,20 0 0,19 0 0,0 20 0,1 0 0,-1 0 0,21 20 0,-21 0 0,21-20 0,-21 0 0,1 0 0,-1 0 0,-19-20 0,-1 20 0,-18 0 0,-1-20 0,-20 20 0,0 0 0,-41 20 0,2-20 0,-21 20 0,-19-20 0,0 20 0,-20-1 0,19 0 0,-19 2 0,0-1 0,-1-20 0,1 20 0,0-20 0,20 19 0,19-19 0,0 0 0,21 0 0,19 0 0,0-19 0,20-1 0,20 20 0,20-20 0,19 20 0,21-21 0,-1 21 0,20 21 0,-19-1 0,-1 19 0,-19 21 0,-21-40 0</inkml:trace>
  <inkml:trace contextRef="#ctx0" brushRef="#br0" timeOffset="353462.3427">2401 14309 512,'-19'0'0,"19"-20"0,-20 20 0,20 20 0,-20-20 0,0 0 0,0 0 0,20 0 0,-19 0 0,19 0 0,0 0 0,0 0 0,19 0 0,21 20 0,19-1 0,21 21 0,-1 0 0,21 0 0,19-40 0,20 19 0,-1-38 0,41-1 0,0 0 0,-20 0 0,19 20 0,-59 20 0,-19 39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0:51:53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675 11828 512,'-20'19'0,"1"2"0,-2-21 0,21 0 0,-19 20 0,19 0 0,0-20 0,-20 19 0,0-19 0,20 20 0,-20-20 0,20 20 0,0 0 0,-20-20 0,20 20 0,0-20 0,20 0 0,-20 0 0,20 20 0,-20-20 0,20 0 0,0-20 0,20 20 0,59-20 0,19 0 0,2-20 0,19 21 0,-20-21 0,0 19 0,20 2 0,-20-20 0,19 19 0,2 0 0,38 0 0,-19-20 0,40 20 0,-21 1 0,20-1 0,1 20 0,-1-20 0,1 20 0,19 0 0,-19 0 0,19 0 0,0 20 0,1-20 0,19 20 0,0-20 0,0 0 0,20 19 0,-40-19 0,40 0 0,-19 20 0,18-20 0,-18 20 0,18-20 0,21 20 0,-20 0 0,20-20 0,-20 20 0,20-20 0,0 20 0,-21-20 0,21 20 0,0-20 0,0 0 0,0 19 0,-20-19 0,19 0 0,2 0 0,-41 19 0,20-19 0,-1 0 0,-18 0 0,-1 21 0,-20-1 0,20-20 0,-39 0 0,-1 20 0,20-20 0,-39 0 0,20 0 0,-41 0 0,-19 0 0,-20 0 0,0 0 0,-40 0 0,1 0 0,-21-20 0,-19 20 0,0 0 0,0 0 0,-20 0 0,-20 20 0,0-20 0,0 0 0,0 0 0,0 19 0,0 1 0,-20 40 0,20-1 0,-21 21 0,2 19 0,-1 20 0,-20 20 0,20 20 0,1 19 0,-1 2 0,0 17 0,20 2 0,-20 19 0,20 0 0,0 21 0,0 18 0,0 1 0,0 20 0,0-20 0,20 0 0,-20 0 0,0 1 0,20-1 0,0-1 0,-20-19 0,19-19 0,1-1 0,-20-20 0,0-39 0,20 0 0,-20-40 0,20 1 0,0-42 0,-20 2 0,19-1 0,2-20 0,-21 1 0,0 0 0,0-21 0,0 1 0,0-21 0,0-19 0,0-19 0,0-1 0,0 0 0,0 1 0,0 19 0,0 0 0,-21 0 0,2-20 0,19 20 0,-20-20 0,20 0 0,-20 20 0,0-20 0,-19 0 0,-1 0 0,-19 0 0,-1-18 0,-39 17 0,-1-19 0,-19 21 0,-20-21 0,-20 20 0,1-20 0,-60 20 0,19 0 0,-59 20 0,0-19 0,1 19 0,-41 0 0,0 0 0,1-19 0,-21 19 0,-19 0 0,-1 0 0,-19 19 0,0 0 0,-1 1 0,-18 0 0,-2-20 0,1 20 0,1 0 0,-2 0 0,21-20 0,-20 20 0,0 0 0,39-20 0,-18 39 0,-2-19 0,21 20 0,19-21 0,-19 1 0,40-20 0,-21 20 0,20-20 0,0 20 0,21 0 0,39 0 0,-1 0 0,21 0 0,39 19 0,21-39 0,19 20 0,0-20 0,40 0 0,20 19 0,39-19 0,0 0 0,20 0 0,-19 0 0,19 0 0,-20 0 0,20 0 0,1 0 0,-2 0 0,1 0 0,20 0 0,0 0 0,0 0 0,0 0 0,0 0 0,0 0 0,-19 0 0,19-19 0</inkml:trace>
  <inkml:trace contextRef="#ctx0" brushRef="#br0" timeOffset="736.0736">735 12047 512,'-40'79'0,"20"-20"0,0 21 0,1-1 0,-2 20 0,21 20 0,-19 20 0,19 20 0,-20 1 0,20 37 0,-20 2 0,0 39 0,20 0 0,-20 20 0,20 0 0,-19 20 0,19 0 0,0 19 0,0 1 0,-20-20 0,20 0 0,-20-1 0,0-18 0,20-21 0,-20-20 0,1-20 0,19-19 0,-20-21 0,20-18 0,0-41 0,0 0 0</inkml:trace>
  <inkml:trace contextRef="#ctx0" brushRef="#br0" timeOffset="4808.4808">2143 11213 512,'0'0'0,"0"0"0,-19 20 0,19-20 0,0 20 0,0 0 0,19-20 0,2 39 0,-21-19 0,39 0 0,1-1 0,0 2 0,-1-21 0,21-40 0,-20 20 0,-1-20 0,1 1 0,-20-1 0,-1-19 0,-19-1 0,0-19 0,-19 19 0,-1 0 0,0 20 0,0 21 0,20 0 0,-20 57 0,1 22 0,19 20 0,19 38 0,1 2 0,0-1 0,20-20 0,-1-39 0,1-40 0,20-20 0,-21-20 0,-19-40 0,20-20 0</inkml:trace>
  <inkml:trace contextRef="#ctx0" brushRef="#br0" timeOffset="5048.5048">2838 11233 512,'0'20'0,"20"0"0,-20 39 0,0 1 0,20-21 0,-20 21 0,20-40 0,-20 0 0,0-40 0,0-40 0,0-20 0</inkml:trace>
  <inkml:trace contextRef="#ctx0" brushRef="#br0" timeOffset="5234.5234">2838 10876 512,'0'0'0,"-19"19"0,19 1 0,-21 0 0,42-20 0,-21 0 0,19-20 0,1 0 0,0-20 0,0 21 0,0 19 0</inkml:trace>
  <inkml:trace contextRef="#ctx0" brushRef="#br0" timeOffset="5664.5664">3156 11034 512,'0'0'0,"0"41"0,0-3 0,0 22 0,0 0 0,0-1 0,20-19 0,-20-1 0,19-18 0,-19-21 0,0-40 0,20 0 0,-20-19 0,0-21 0,0 20 0,0 1 0,20 59 0,20 0 0,-40 40 0,40 39 0,-21-19 0,1-1 0,-20 20 0,20-38 0,0-22 0,-20-19 0,0-39 0,0-21 0,0-39 0</inkml:trace>
  <inkml:trace contextRef="#ctx0" brushRef="#br0" timeOffset="6007.6007">3532 10895 512,'0'0'0,"0"20"0,0 0 0,0 20 0,21 19 0,-21 1 0,20 39 0,-20-19 0,19-1 0,-19 0 0,20-19 0,-20-40 0,20-20 0,-20-40 0,0-19 0</inkml:trace>
  <inkml:trace contextRef="#ctx0" brushRef="#br0" timeOffset="6376.6376">3771 10935 512,'0'20'0,"0"0"0,0 0 0,0 0 0,-20 19 0,0 1 0,1-21 0,-2 2 0,2-1 0,19-20 0,0 19 0,19 1 0,21 0 0,-20 20 0,0-20 0,20 19 0,-21-19 0,1 0 0,0-1 0,-20 2 0,0-21 0</inkml:trace>
  <inkml:trace contextRef="#ctx0" brushRef="#br0" timeOffset="6952.6952">4009 10895 512,'0'0'0,"0"0"0,0 0 0,0-19 0,-20 38 0,1-19 0,19 40 0,-21-20 0,21 40 0,0-21 0,21 1 0,-21 0 0,19-20 0,1-1 0,20 1 0,-20-20 0,-20 20 0,0 20 0,0-20 0,-20 19 0,0 1 0,-20-21 0,21-19 0,-41-19 0,20-21 0</inkml:trace>
  <inkml:trace contextRef="#ctx0" brushRef="#br0" timeOffset="15312.5311">3811 11729 512,'0'0'0,"0"0"0,0 0 0,0 0 0,0 0 0,0-20 0,0 20 0,0 20 0,-20-20 0,20 20 0,-20 0 0,0 20 0,-19-2 0,-1 23 0,0-2 0,-19 1 0,-1 18 0,21-37 0,-2-2 0,41-19 0,20-59 0</inkml:trace>
  <inkml:trace contextRef="#ctx0" brushRef="#br0" timeOffset="16248.6247">3077 12424 512,'0'0'0,"19"0"0,-19-20 0,0 20 0,0 0 0,0 0 0,0 0 0,0 0 0,0 0 0,0-20 0,0 20 0,0 0 0,0 0 0,0 0 0,-19 0 0,19 20 0,0 0 0,-41-1 0,2 21 0,-1 0 0,-39 19 0,-1 21 0,-19-1 0,0 0 0,0-19 0,20 0 0,-1-1 0,40-38 0,21-2 0,19-19 0,0 19 0,19-19 0,1 0 0</inkml:trace>
  <inkml:trace contextRef="#ctx0" brushRef="#br0" timeOffset="17144.7143">2064 13356 512,'0'-20'0,"0"20"0,-20 0 0,20-20 0,0 20 0,-19-19 0,19 19 0,-20-21 0,0 21 0,0 0 0,0 0 0,-20 0 0,21 40 0,-21 0 0,20 40 0,0-1 0,1 0 0,-1 1 0,20-41 0,0 2 0,20-41 0,-1 0 0,21-41 0,19-18 0,-19-20 0,0 0 0,-20-21 0,0 20 0,-1-19 0,-19 20 0,0 19 0,0 2 0,0 17 0,0 2 0,-19 39 0,19 19 0,0 42 0,0 17 0,0 41 0,0 20 0,0-20 0,19-19 0,1-21 0,0-39 0,0-1 0,19-59 0,2 1 0</inkml:trace>
  <inkml:trace contextRef="#ctx0" brushRef="#br0" timeOffset="17392.7391">2322 13436 512,'0'19'0,"0"1"0,0 20 0,0 0 0,0-1 0,0-39 0,0 0 0,20-19 0,-20-22 0,0-18 0,0 20 0</inkml:trace>
  <inkml:trace contextRef="#ctx0" brushRef="#br0" timeOffset="17578.7577">2362 13138 512,'0'20'0,"0"0"0,-20-20 0,20 20 0,0-20 0,0 0 0,20-20 0,0-20 0,-1 20 0</inkml:trace>
  <inkml:trace contextRef="#ctx0" brushRef="#br0" timeOffset="17944.7943">2581 13217 512,'0'20'0,"0"19"0,0 21 0,0 20 0,0 0 0,0-1 0,0 0 0,0-39 0,0-21 0,19-38 0,-19-41 0,0-19 0,20-21 0,-1-19 0,22 40 0,-2 39 0,1 60 0,-1 19 0,-18 21 0,18 0 0,-39-1 0</inkml:trace>
  <inkml:trace contextRef="#ctx0" brushRef="#br0" timeOffset="19800.9799">2243 13852 512,'0'0'0,"20"0"0,-20-19 0,0 19 0,0 0 0,-20 0 0,20 0 0,0 0 0,0 0 0,0 0 0,-20 0 0,20 0 0,0 0 0,0 0 0,0 19 0,0 1 0,20 20 0,-20 20 0,0 18 0,0 22 0,-20-1 0,20 0 0,-20-19 0,20-21 0,-19-39 0,19-20 0,-20-20 0,20-39 0,20 19 0</inkml:trace>
  <inkml:trace contextRef="#ctx0" brushRef="#br0" timeOffset="20419.0417">2084 14626 512,'0'0'0,"20"0"0,-20 0 0,20 0 0,-20-20 0</inkml:trace>
  <inkml:trace contextRef="#ctx0" brushRef="#br0" timeOffset="20745.0743">2124 14606 512,'0'0'0,"0"0"0,0 0 0,0 0 0,0 0 0,0 0 0,0-19 0,-20 19 0,20-20 0,-20 20 0,0-20 0,0 20 0,1 0 0,-1 20 0,0 19 0,20-19 0,0 40 0,0-20 0,0-1 0,0 21 0,20-1 0,0 1 0,-20 39 0,0-20 0,0 20 0,0-19 0,0-20 0,-20-21 0,0-39 0,0-20 0</inkml:trace>
  <inkml:trace contextRef="#ctx0" brushRef="#br0" timeOffset="21033.1031">1727 14964 512,'0'19'0,"19"-19"0,-19 0 0,21 20 0,-1 0 0,39-20 0,0 20 0,1-20 0,0 0 0,-1-20 0,21-20 0,-41 21 0,1-21 0,0 20 0,-21 0 0</inkml:trace>
  <inkml:trace contextRef="#ctx0" brushRef="#br0" timeOffset="21441.1439">2501 14526 512,'0'0'0,"0"0"0,0 21 0,0-21 0,0 20 0,0 19 0,0 21 0,0-20 0,0 59 0,0-20 0,0 1 0,0-41 0,-20 1 0</inkml:trace>
  <inkml:trace contextRef="#ctx0" brushRef="#br0" timeOffset="24305.4303">3513 13912 512,'0'0'0,"0"0"0,-20 0 0,20 0 0,-19 0 0,19 0 0,-21 0 0,1-20 0,1 20 0,19 0 0,-20 0 0,0 0 0,0 0 0,20 0 0,-20 0 0,20 0 0,0 0 0,-19 0 0,19 20 0,-21 0 0,21 0 0,0 0 0,-19-1 0,19 21 0,0-21 0,0 2 0,19 18 0,-19 1 0,0 0 0,21 19 0,-21 1 0,0 19 0,19-19 0,-19 18 0,20-17 0,-20-2 0,0 21 0,0-41 0,0 21 0,0-40 0,0 19 0,-20-19 0,20 0 0,0 0 0,0 0 0,0-1 0,0 21 0,0-20 0,0 0 0,0 0 0,0-20 0,0-20 0,0-40 0</inkml:trace>
  <inkml:trace contextRef="#ctx0" brushRef="#br0" timeOffset="43945.3941">3374 13991 512,'0'0'0,"0"0"0,0 0 0,0 0 0,0 0 0,0 0 0,0 0 0,0 0 0,0-19 0,0-1 0,0 0 0,0-20 0,-20 20 0,0-19 0,1 39 0,-21 0 0,0 19 0,20 21 0,-19 20 0,39 38 0,0 2 0,0 39 0,39-40 0,-19-19 0,20-22 0,0-17 0,-1-41 0,-19-41 0,0 2 0,-20-40 0,0 0 0,0-20 0,-20-1 0,-20 20 0,21 2 0,-21 38 0,0 60 0,20 39 0,20 60 0,0 19 0,20 22 0,20-1 0,-21-40 0,41-60 0,-20-19 0,-1-60 0,2-20 0,-2-39 0,1-40 0,-40 0 0,0-41 0,-40 22 0,1-1 0,-21 40 0,-20 59 0,21 60 0,-1 80 0,40 38 0,1 61 0,19-21 0,19 1 0,21-40 0,0-40 0,0-59 0,-1-40 0,1-60 0,-1-39 0,-19-40 0,-20-20 0,-39-19 0,-21 59 0,0 39 0,21 100 0,-1 80 0,20 78 0,20 40 0,20-39 0,20-40 0,-1-60 0,21-59 0,-40-80 0</inkml:trace>
  <inkml:trace contextRef="#ctx0" brushRef="#br0" timeOffset="44761.4757">3850 14526 512,'0'0'0,"0"0"0,-20 0 0,20 21 0,-19-21 0,19 20 0,0 0 0,0 19 0,19 21 0,-19-1 0,20 1 0,20-1 0,-1-19 0,2-40 0,-22-20 0,21-19 0,-20-41 0</inkml:trace>
  <inkml:trace contextRef="#ctx0" brushRef="#br0" timeOffset="44987.4983">3830 14110 512,'-19'0'0,"19"20"0,-20 0 0,0 0 0,20-20 0,0 20 0,20-20 0,0 0 0,19 0 0,1 0 0,-1 0 0</inkml:trace>
  <inkml:trace contextRef="#ctx0" brushRef="#br0" timeOffset="45442.5438">4168 14348 512,'-20'20'0,"20"20"0,0 0 0,0 19 0,20 1 0,-20-1 0,19 1 0,-19-1 0,21-19 0,-21-40 0,19 0 0,-19-40 0,20 1 0,-20-41 0,20 1 0,-20 0 0,20 39 0,-20 40 0,39 20 0,-39 39 0,41 21 0,-22-1 0,1-19 0,-1-1 0,2-39 0,-1-20 0,-20-40 0</inkml:trace>
  <inkml:trace contextRef="#ctx0" brushRef="#br0" timeOffset="46129.6125">4545 14309 512,'0'20'0,"-20"19"0,20 21 0,0 19 0,-20 1 0,40 19 0,0-40 0,0 1 0,-1-40 0,21-20 0,0-20 0,-20-40 0,0-19 0,-20-20 0,0-20 0,-20-20 0,0 20 0,0-21 0,0 42 0,1 18 0,-2 60 0,21 40 0,-19 20 0,19 59 0,19 20 0,2 19 0,18-18 0,1 18 0,19-38 0,-19-20 0,19-41 0,-19-19 0,20-40 0,-21-19 0,-19-41 0,-20-20 0,0 22 0,-20-22 0,1 61 0,19 19 0,-20 60 0,0 19 0,20 40 0,0 1 0,20-21 0,0-39 0,19-20 0,-19-40 0,0-20 0</inkml:trace>
  <inkml:trace contextRef="#ctx0" brushRef="#br0" timeOffset="47178.7174">4425 14408 512,'0'0'0,"0"0"0,0 0 0,0 0 0,-19 0 0,19 20 0,0 0 0,0-20 0,0 39 0,0-19 0,0 20 0,0-20 0,19 19 0,2 1 0,-1-40 0,-1 20 0,1-20 0,0-20 0,0-20 0,-20-19 0,20-1 0,-40 21 0,0-21 0,0 20 0,0 21 0,1 19 0,-1 19 0,20 21 0,20 20 0,-20-21 0,19 0 0</inkml:trace>
  <inkml:trace contextRef="#ctx0" brushRef="#br0" timeOffset="48298.8294">5160 13991 512,'0'0'0,"0"0"0,0 20 0,20-20 0,-20 0 0,20 20 0,-1-1 0,1-19 0,1 0 0,18 0 0,-20-19 0,22-1 0,-22 0 0,1 20 0,0-19 0,-20-1 0,0 0 0</inkml:trace>
  <inkml:trace contextRef="#ctx0" brushRef="#br0" timeOffset="48483.8479">5318 14230 512,'0'0'0,"21"0"0,-1-20 0,-20 20 0,19 0 0,1-20 0,-20 20 0,20-20 0,-20 20 0</inkml:trace>
  <inkml:trace contextRef="#ctx0" brushRef="#br0" timeOffset="49218.9214">5715 13813 512,'0'0'0,"-19"-21"0,19 21 0,0-19 0,0 0 0,19-22 0,1 22 0,1-41 0,-2 20 0,21 21 0,0 19 0,-21 39 0,1 21 0,0 39 0,-20 0 0,-20 40 0,0-20 0,-19 0 0,-1-20 0,1-39 0,18-20 0,-18-60 0,39-20 0,0-39 0,0 0 0,39 39 0,-18 20 0,38 20 0,0 40 0,-19 18 0,0 3 0,-21-2 0,2-19 0,-21 0 0,0-60 0,0-20 0,0-59 0</inkml:trace>
  <inkml:trace contextRef="#ctx0" brushRef="#br0" timeOffset="49665.9661">5954 13594 512,'0'20'0,"0"-20"0,0 20 0,19 20 0,2-20 0,18-1 0,1-19 0,-1 0 0,21-19 0,0-1 0,-21 0 0,21-20 0,-40 1 0,20 39 0,-21 0 0,-19 19 0,20 21 0,-40 39 0,20 0 0,-19 21 0,-2-1 0,2-19 0,-1-1 0,20-19 0,0-40 0,0-40 0,0-40 0</inkml:trace>
  <inkml:trace contextRef="#ctx0" brushRef="#br0" timeOffset="50770.0765">2620 14587 512,'0'0'0,"0"0"0,0 0 0,19 0 0,2 0 0,-1 0 0,-20 19 0,19-19 0,-19 0 0,20 0 0,-20-19 0,20-1 0,0 20 0,0-20 0,-1 20 0,21 0 0,-40 20 0,40-20 0,-40 0 0,20 0 0,0-20 0,-20 20 0,19-40 0,-19 20 0,20 1 0,-20-1 0,20 40 0,0-1 0,19 20 0,-19 2 0,1-2 0,-2-19 0,-19-40 0,20 1 0,-40-21 0</inkml:trace>
  <inkml:trace contextRef="#ctx0" brushRef="#br0" timeOffset="90756.0747">4009 11570 512,'0'0'0,"0"0"0,0 19 0,0-19 0,0 0 0,0 0 0,0 0 0,0 0 0,0 0 0,0 0 0,0 21 0,0-21 0,0 0 0,20 0 0,0 0 0,-20 20 0,20-20 0,-1 20 0,1-1 0,0 21 0,0-20 0,0 20 0,20 0 0,-21-2 0,21 3 0,-20-2 0,19-19 0,-19 20 0,1-20 0,18 20 0,1-21 0,-20 1 0,-1-1 0,21 2 0,-20-1 0,0 0 0,-1-1 0,21 21 0,0-20 0,-20 0 0,19-20 0,1 20 0,-40-20 0</inkml:trace>
  <inkml:trace contextRef="#ctx0" brushRef="#br0" timeOffset="94004.3995">5120 12285 512,'0'0'0,"0"0"0,0 0 0,0 0 0,0-20 0,0 20 0,0 0 0,0 0 0,0 0 0,-19 0 0,19 0 0,-21 0 0,2 0 0,-1-20 0,20 0 0,-20 20 0,0-20 0,0 40 0,20 0 0,-19 0 0,19 39 0,19 1 0,-19-1 0,0 1 0,20 19 0,0-19 0,0-1 0,0 2 0,-20-23 0,0 2 0,0-20 0,0 0 0,-20-40 0,0 20 0,-20-20 0</inkml:trace>
  <inkml:trace contextRef="#ctx0" brushRef="#br0" timeOffset="94165.4156">4783 12800 512,'0'0'0,"39"20"0,-19-20 0,20-20 0,20-18 0,-21-3 0,1 2 0,19-1 0,-19 20 0</inkml:trace>
  <inkml:trace contextRef="#ctx0" brushRef="#br0" timeOffset="94676.4667">5359 12384 512,'0'0'0,"0"-20"0,0 0 0,0 20 0,19-20 0,-19 20 0,0 0 0,0 20 0,0 0 0,0 20 0,0-1 0,0 1 0,-19 19 0,19-19 0,0 20 0,0-40 0,0 0 0,0-20 0,19-20 0,21 0 0,0 0 0,-21-20 0,21 20 0,-20 0 0,0 20 0</inkml:trace>
  <inkml:trace contextRef="#ctx0" brushRef="#br0" timeOffset="95860.5851">6668 12166 512,'0'0'0,"0"0"0,-19-20 0,19 20 0,0 0 0,-21 20 0,21-1 0,0-19 0,0 40 0,21 0 0,-2-20 0,1 0 0,20-20 0,-20 0 0,-1-20 0,21 0 0,-20-20 0,-20 0 0,0-19 0,0-20 0,-20 19 0,20-19 0,-20 18 0,0 3 0,20 38 0,-19 40 0,19 19 0,0 41 0,0 39 0,0 20 0,19 0 0,21-40 0,0 0 0,39-60 0,-19-39 0,19-19 0,1-41 0,-41-19 0,1-20 0</inkml:trace>
  <inkml:trace contextRef="#ctx0" brushRef="#br0" timeOffset="96292.6283">7164 12066 512,'0'20'0,"0"-1"0,0 42 0,0-2 0,0 1 0,0 19 0,0-19 0,0-21 0,20-19 0,-20-20 0,20 0 0,-20-40 0,20 1 0,-20-41 0,0 21 0,20 19 0,-1 0 0,1 60 0,0 0 0,20 60 0,-20-1 0,0 20 0,-1-20 0,1-19 0,-20-20 0,20-40 0,0-40 0,19-40 0,-39-19 0</inkml:trace>
  <inkml:trace contextRef="#ctx0" brushRef="#br0" timeOffset="99316.9307">8117 11908 512,'0'0'0,"0"0"0,0 0 0,0 0 0,-20 0 0,20 0 0,0-20 0,0 20 0,0 0 0,0-20 0,0 20 0,0-21 0,0 2 0,-20 0 0,0-21 0,1 20 0,19 0 0,0 0 0,-20 20 0,20 0 0,-21 20 0,21 0 0,0 20 0,-19-1 0,19 41 0,19-1 0,2 0 0,-1 21 0,-20-1 0,39-20 0,-19 1 0,-20-21 0,20-19 0,-20-21 0,0 1 0,-20-40 0,0 1 0,-19-41 0,19 1 0</inkml:trace>
  <inkml:trace contextRef="#ctx0" brushRef="#br0" timeOffset="99516.9507">7839 12126 512,'0'0'0,"20"20"0,39-20 0,-19 0 0,20 0 0,-1 0 0,1 0 0,-21 20 0,-19-20 0,20 19 0,-20 1 0</inkml:trace>
  <inkml:trace contextRef="#ctx0" brushRef="#br0" timeOffset="102580.257">8057 11709 512,'0'0'0,"-19"0"0,19-20 0,0 0 0,0-19 0,0 39 0,0-20 0,0 20 0,-20 0 0,-1 20 0,2 19 0,19 1 0,-20 20 0,1 18 0,19-17 0,0 18 0,0-39 0,19-20 0,1-1 0,20-38 0,-1-21 0,-19 0 0,20-19 0,-40-21 0,20 21 0,-40-1 0,0 1 0,-20 39 0,21 0 0,-22 60 0,2 19 0,20 60 0,19 0 0,0 0 0,19 0 0,1-19 0,20-61 0,-20 1 0,19-40 0,-19-20 0,0-39 0,-20-1 0,-20-19 0,-39-20 0,-1-1 0,-39 0 0,19 42 0,-39 18 0,20 60 0,-20 39 0,20 1 0,-1 39 0,21-20 0,-1 1 0,1-21 0,20 1 0,19-20 0,20-21 0,1-19 0,38-19 0,1-21 0,0 0 0,0-39 0,-20-1 0,-20 1 0,0 0 0,-19-1 0,-1 1 0,20 19 0,-20 40 0,20 40 0,1 20 0,-1 40 0,20 38 0,0 2 0,20 18 0,-1-18 0,41-21 0,0-60 0,-1-19 0,0-40 0,21-19 0,-40-41 0,-20 1 0,-1-40 0,-38 20 0,-1-20 0,-1 20 0,-37 59 0,37 20 0,-18 60 0,39 59 0,0 20 0,19 40 0,22-1 0,-2-19 0,1-40 0,19-39 0,1-40 0,19-60 0,-39-20 0,19-39 0,-19 0 0,-40-40 0,-20 0 0,0 20 0,-19 19 0,19 81 0,0 38 0,20 81 0,0 39 0,0 0 0,20 20 0,0-40 0,19-20 0,21-39 0,0-40 0,-21-40 0,21-20 0,-1-40 0,-19-19 0,-40-39 0,0-1 0,-20 0 0,0 39 0,-20 41 0,21 79 0,-1 39 0,0 41 0,20 38 0,20 1 0,0 0 0,-20-40 0,39-39 0,1-20 0,20-60 0,-1-40 0,-19-39 0,-1-20 0,-39-40 0,0 1 0,-20-1 0,1 20 0,-1 59 0,0 80 0,0 60 0,20 39 0,-20 60 0,20 0 0,20-20 0,0-40 0,-20-20 0,40-39 0,-1-40 0,1-60 0,-1-39 0,2-20 0,-22-40 0,-19 1 0,0 19 0,0 59 0,0 60 0,0 100 0,-19 59 0,19 20 0,-20 19 0,-1-39 0,21-40 0,0-39 0,21-60 0,-1-40 0,-1-79 0,21-20 0</inkml:trace>
  <inkml:trace contextRef="#ctx0" brushRef="#br0" timeOffset="103380.337">8652 12364 512,'0'20'0,"21"20"0,-2-1 0,21-19 0,-20 0 0,39-40 0,1-20 0,-20-19 0,19-20 0,1-21 0,-21 0 0,-19 2 0,0-21 0,0 20 0,-40-1 0,0 21 0,0 20 0,-19 39 0,19 20 0,-20 58 0,1 22 0,-2 60 0,22-2 0,19 20 0,19-18 0,22-21 0,18-40 0,0-59 0,21-20 0,-1-20 0,0-39 0,-19-1 0,0 21 0</inkml:trace>
  <inkml:trace contextRef="#ctx0" brushRef="#br0" timeOffset="103997.3987">9407 11908 512,'0'0'0,"0"19"0,0 21 0,0 0 0,0 0 0,0 18 0,0 3 0,0-2 0,0 1 0,0-21 0,0 1 0,0-20 0,0-20 0,0 0 0,20-20 0,-20-39 0,19-1 0,1-19 0,0-1 0,20 21 0,0 19 0,-21 40 0,21 60 0,-20-2 0,0 42 0,-1 0 0,-19-1 0,20-20 0,-20-39 0,21-21 0,-2-58 0,20-21 0,2-39 0</inkml:trace>
  <inkml:trace contextRef="#ctx0" brushRef="#br0" timeOffset="106748.6738">10994 11531 512,'0'-20'0,"-20"20"0,20 0 0,0 0 0,0 0 0,0 0 0,0 0 0,0 20 0,-19 0 0,19 18 0,-20 3 0,-20 58 0,-20 0 0,21 20 0,-21 0 0,41-39 0,-22-1 0,41-59 0,21-40 0,-1-20 0,19-40 0</inkml:trace>
  <inkml:trace contextRef="#ctx0" brushRef="#br0" timeOffset="108492.8482">11352 11828 512,'0'0'0,"-21"0"0,21 0 0,0 0 0,0 0 0,0-19 0,-19-1 0,19-20 0,0 20 0,0 0 0,-20-20 0,20 40 0,-20 0 0,0 0 0,0 40 0,-19 20 0,-1 18 0,1 2 0,18 20 0,1-22 0,1 2 0,38-40 0,22-20 0,-2-40 0,21-20 0,-21-19 0,21-20 0,-41-21 0,21 0 0,-20 2 0,0-1 0,-20 0 0,0 19 0,0 21 0,-20 39 0,20 40 0,0 39 0,0 59 0,0 22 0,-20 19 0,20 0 0,20-21 0,0-18 0,0-61 0,19-19 0,2-60 0,17-20 0</inkml:trace>
  <inkml:trace contextRef="#ctx0" brushRef="#br0" timeOffset="108773.8763">11709 11809 512,'0'19'0,"0"21"0,0 0 0,19 19 0,-19 21 0,20-1 0,-20-39 0,-20-1 0,20-19 0,0-20 0,0-40 0,0-19 0,0-20 0,20-21 0,-20-19 0</inkml:trace>
  <inkml:trace contextRef="#ctx0" brushRef="#br0" timeOffset="108918.8908">11748 11511 512,'-20'20'0,"1"0"0,19 18 0,-20-17 0,0-21 0,20 20 0,20-40 0,0-1 0,-1-17 0</inkml:trace>
  <inkml:trace contextRef="#ctx0" brushRef="#br0" timeOffset="109245.9235">11927 11749 512,'20'0'0,"-1"40"0,1 18 0,1 3 0,-2 18 0,1 0 0,-20-19 0,0-1 0,0-39 0,0-20 0,0-39 0,0-22 0,20-37 0,20 18 0,-1 0 0,1 22 0,20 38 0,-21 20 0,1 20 0,-1-20 0,1 0 0</inkml:trace>
  <inkml:trace contextRef="#ctx0" brushRef="#br0" timeOffset="109756.9746">12999 11253 512,'0'-20'0,"-20"20"0,20 0 0,-20 0 0,0 20 0,-19 39 0,18 41 0,-38 39 0,19 19 0,-19 21 0,-1-1 0,20-39 0,1-20 0,-1-39 0,20-60 0,20-60 0,-19-39 0,38-41 0,1 1 0</inkml:trace>
  <inkml:trace contextRef="#ctx0" brushRef="#br0" timeOffset="110285.0274">13336 11312 512,'0'0'0,"0"-20"0,-20-19 0,20 19 0,-20 0 0,-20 20 0,1 0 0,19 40 0,-20 19 0,0 21 0,21 19 0,-1 20 0,20 0 0,0 20 0,20-20 0,-1-20 0,2 0 0,-21-39 0,0-20 0,-21-40 0,2-20 0</inkml:trace>
  <inkml:trace contextRef="#ctx0" brushRef="#br0" timeOffset="110469.0458">12879 12047 512,'40'0'0,"0"19"0,39-38 0,-19-1 0,-1 0 0,1-20 0,-1 0 0,-39 21 0,0-1 0</inkml:trace>
  <inkml:trace contextRef="#ctx0" brushRef="#br0" timeOffset="110781.077">13514 11610 512,'0'0'0,"0"40"0,0 19 0,0 1 0,0 39 0,0 20 0,-19-20 0,19-19 0,0-1 0,0-39 0,19-60 0,1-20 0,0-39 0</inkml:trace>
  <inkml:trace contextRef="#ctx0" brushRef="#br0" timeOffset="111677.1666">15122 11589 512,'0'0'0,"0"0"0,0-19 0,0 0 0,-20-1 0,0-20 0,20 0 0,-20 1 0,0-2 0,1 22 0,-1-1 0,0 20 0,20 39 0,-20 21 0,0 20 0,20 19 0,-19 20 0,19 20 0,0-20 0,0-1 0,0-18 0,0-40 0,0-1 0,0-39 0,0-20 0,-21-39 0,2-41 0</inkml:trace>
  <inkml:trace contextRef="#ctx0" brushRef="#br0" timeOffset="111861.185">14686 11927 512,'0'20'0,"19"0"0,21 0 0,0 0 0,19 0 0,0-40 0,21 0 0,-40-20 0,19 1 0,-19-22 0,0 23 0</inkml:trace>
  <inkml:trace contextRef="#ctx0" brushRef="#br0" timeOffset="112389.2378">15281 11630 512,'0'0'0,"0"0"0,0 0 0,0 0 0,0-20 0,19 20 0,21-21 0,0 2 0,19 19 0,-19 0 0,-20 40 0,0 19 0,-40 21 0,0-1 0,-20 20 0,1 1 0,19-22 0,20-17 0,59-42 0,21-19 0,19-19 0,40-42 0,-20 3 0,0-22 0,-39 40 0</inkml:trace>
  <inkml:trace contextRef="#ctx0" brushRef="#br0" timeOffset="119605.9594">5477 11888 512,'0'0'0,"0"0"0,0 0 0,0 0 0,0-20 0,-19 20 0,19 0 0,0 0 0,0 0 0,0 0 0,-20 0 0,20 0 0,0 0 0,0 0 0,0 0 0,-20 0 0,20 0 0,0 0 0,20 0 0,-20 0 0,0 0 0,0 20 0,20 0 0,-20-1 0,0 1 0,0 0 0,0 0 0,0 0 0,0 0 0</inkml:trace>
  <inkml:trace contextRef="#ctx0" brushRef="#br0" timeOffset="119886.9875">5339 11589 512,'0'0'0,"0"0"0,-21 0 0,21 21 0,0-21 0,0 0 0,0 20 0,21-20 0,-1-20 0,-20-1 0,19 21 0</inkml:trace>
  <inkml:trace contextRef="#ctx0" brushRef="#br0" timeOffset="120478.0466">5597 11689 512,'0'0'0,"0"20"0,0-20 0,0 20 0,19 0 0,-19 20 0,0-20 0,20-1 0,-20 0 0,0-19 0,0 21 0,0-42 0,20 2 0,-20-20 0,0 19 0,20-40 0,0 40 0,-1 0 0,-19 1 0,20 38 0,-20 21 0,21 0 0,-21 0 0,19-1 0,-19-20 0,20-19 0,-20-19 0,20-20 0,0-1 0</inkml:trace>
  <inkml:trace contextRef="#ctx0" brushRef="#br0" timeOffset="120845.0833">5894 11531 512,'0'0'0,"0"0"0,0 0 0,0 0 0,0 20 0,20-1 0,-20 0 0,0 22 0,20-21 0,-20-1 0,20 1 0,-1-20 0,2-20 0,-2-19 0,1-2 0,-20-17 0,0 18 0,-20 0 0,1 40 0,-2 0 0,2 20 0,-1 20 0,20 0 0,0-21 0,20-19 0</inkml:trace>
  <inkml:trace contextRef="#ctx0" brushRef="#br0" timeOffset="121485.1473">6153 11332 512,'0'-20'0,"0"20"0,0 0 0,-21-20 0,21 20 0,0 0 0,0 20 0,0 20 0,-20 20 0,20-1 0,20 1 0,-20-21 0,21-20 0,-21 2 0,19-42 0,20 2 0,-39-40 0,21-1 0,-1 1 0,-20-21 0,0 21 0,0-21 0,0 20 0,-20 41 0,-1 0 0,21 57 0,-19 22 0,19 0 0,0 39 0,0-19 0,19-21 0,2 1 0,18-60 0,1 0 0,0-60 0,0 1 0,-1-1 0,-19-19 0,0 19 0,-20 20 0,0 40 0,-20 20 0,0 40 0,0-1 0,20 21 0,-19-41 0,38 1 0,1-40 0,0-20 0,20-19 0,-1-41 0</inkml:trace>
  <inkml:trace contextRef="#ctx0" brushRef="#br0" timeOffset="121893.1881">6728 10975 512,'0'0'0,"0"0"0,0 0 0,0 20 0,0-20 0,20 20 0,-1-20 0,21-20 0,0 0 0,0-20 0,-1 0 0,-19 0 0,0 21 0</inkml:trace>
  <inkml:trace contextRef="#ctx0" brushRef="#br0" timeOffset="122076.2064">6767 11134 512,'20'-21'0,"0"2"0,20 0 0,0-22 0,-1 2 0,-19-1 0,0 20 0,0 0 0,-1 0 0</inkml:trace>
  <inkml:trace contextRef="#ctx0" brushRef="#br0" timeOffset="122566.2554">7184 10538 512,'-20'0'0,"20"0"0,-19 20 0,19-20 0,0 0 0,19-20 0,1 1 0,40-21 0,-21 20 0,21-20 0,-20 20 0,-1 20 0,-19 20 0,-20 40 0,-20 19 0,-19 20 0,-1 1 0,0 19 0,20-40 0,20-19 0,20-21 0,40-39 0,-1-39 0,20-21 0,1-19 0,-20-21 0,-1 21 0,-19 0 0,-21 39 0</inkml:trace>
  <inkml:trace contextRef="#ctx0" brushRef="#br0" timeOffset="122998.2986">7561 10439 512,'0'-20'0,"20"20"0,-20 0 0,40-20 0,-1 0 0,21 1 0,-21-21 0,21 0 0,-20 21 0,-1-21 0,-19 40 0,1 20 0,-42 19 0,21 22 0,-20 17 0,1 22 0,-1-1 0,20-20 0,0 0 0,20-19 0,-1-41 0,1-19 0,1-38 0</inkml:trace>
  <inkml:trace contextRef="#ctx0" brushRef="#br0" timeOffset="175888.5871">15618 13316 512,'0'-19'0,"-20"-2"0,1-18 0,-2 0 0,-18-1 0,-1 20 0,0 20 0,-19 40 0,19 19 0,-19 60 0,19 21 0,20 38 0,0 0 0,40-39 0,40-20 0,19-39 0,20-80 0,0-20 0,-19-59 0,19-21 0,-40-19 0</inkml:trace>
  <inkml:trace contextRef="#ctx0" brushRef="#br0" timeOffset="176559.6542">15995 13217 512,'0'20'0,"-20"19"0,0 41 0,0 19 0,20 40 0,0 0 0,0-20 0,20-19 0,0-41 0,0-20 0,19-58 0,2-40 0,-22-21 0,21-58 0,-20-2 0,0 1 0,-20 40 0,19 59 0,-19 60 0,20 60 0,0 39 0,0 39 0,20 1 0,-20-20 0,-1-40 0,21-39 0,-20-60 0,0-60 0,-20-19 0,0-60 0,0-40 0,-20 0 0,40 41 0,-1 18 0,1 81 0,1 39 0,18 39 0,1 21 0,-20 20 0,-20 0 0,19 18 0,1-18 0,0 19 0,20 0 0,-21 1 0,21-22 0,0-18 0,-20-40 0,19-40 0,-39-40 0,-19-38 0,-21-21 0,20-1 0</inkml:trace>
  <inkml:trace contextRef="#ctx0" brushRef="#br0" timeOffset="177272.7255">16571 13614 512,'0'-20'0,"19"-19"0,21-20 0,0-1 0,19-20 0,1 21 0,-21-1 0,21 21 0,-21 19 0,2 0 0,-22 60 0,21-1 0,0 40 0,-1 41 0,1-1 0,0 20 0,-1 0 0,-19-60 0,0-39 0,-20-40 0,0-60 0</inkml:trace>
  <inkml:trace contextRef="#ctx0" brushRef="#br0" timeOffset="177640.7623">17067 12503 512,'0'-20'0,"0"20"0,0 0 0,0-20 0,0 0 0,19 40 0,41 40 0,-20 59 0,19 20 0</inkml:trace>
  <inkml:trace contextRef="#ctx0" brushRef="#br0" timeOffset="177825.7808">17543 13614 512,'20'20'0,"-1"20"0,21-20 0,-20-1 0,-20-38 0</inkml:trace>
  <inkml:trace contextRef="#ctx0" brushRef="#br0" timeOffset="178335.8318">17543 12622 512,'0'20'0,"-20"20"0,20 19 0,-20 20 0,0 21 0,40 19 0,0 20 0,20 39 0,0-19 0,19-20 0,0-20 0,1-59 0,0-21 0,-21-59 0,-19-19 0,-40-61 0,-19-19 0</inkml:trace>
  <inkml:trace contextRef="#ctx0" brushRef="#br0" timeOffset="178504.8487">17384 13297 512,'40'19'0,"0"1"0,19-20 0,21-20 0,-1 1 0,0-41 0,1 21 0</inkml:trace>
  <inkml:trace contextRef="#ctx0" brushRef="#br0" timeOffset="178887.887">18754 12642 512,'-20'0'0,"20"0"0,-21 20 0,21 39 0,21 40 0,-1 40 0,-20 0 0,19 20 0,1-20 0,0-1 0,20-38 0,-21-40 0,41-41 0</inkml:trace>
  <inkml:trace contextRef="#ctx0" brushRef="#br0" timeOffset="179111.9094">19250 13098 512,'0'20'0,"0"40"0,19-1 0,-19 1 0,20-1 0,-20-19 0,20-20 0,-20-20 0,20-20 0</inkml:trace>
  <inkml:trace contextRef="#ctx0" brushRef="#br0" timeOffset="179297.928">19309 12364 512,'0'20'0,"0"0"0,-20 19 0,20-19 0,-20 0 0,40 0 0,-20-20 0,20 0 0,20-20 0</inkml:trace>
  <inkml:trace contextRef="#ctx0" brushRef="#br0" timeOffset="179703.9686">19647 12860 512,'0'20'0,"-20"20"0,-1 19 0,21 1 0,0-1 0,0 21 0,0-21 0,21 1 0,-21-21 0,20 1 0,-20-60 0,19-20 0,-19-19 0,20-40 0,0-20 0,0 20 0,19 39 0,1 20 0,20 60 0,-1 60 0,-19 0 0,-1 18 0,2 1 0,-41-19 0,19-1 0,-19-59 0,0-20 0,20-20 0,-20-40 0,19-19 0,2 0 0</inkml:trace>
  <inkml:trace contextRef="#ctx0" brushRef="#br0" timeOffset="180071.0053">20282 12662 512,'0'20'0,"19"19"0,-19 21 0,20 19 0,0 20 0,-20 20 0,20-39 0,-20 19 0,0-40 0,0 1 0,0-60 0</inkml:trace>
  <inkml:trace contextRef="#ctx0" brushRef="#br0" timeOffset="180320.0302">20639 12602 512,'-40'20'0,"0"0"0,1 39 0,-21 2 0,0 17 0,60-18 0,0 19 0,40 0 0,19-19 0,21 0 0,19-1 0,-19-39 0,-1-20 0</inkml:trace>
  <inkml:trace contextRef="#ctx0" brushRef="#br0" timeOffset="180912.0894">21770 12503 512,'0'-20'0,"-20"-20"0,0 1 0,-20 19 0,1 0 0,19 40 0,0 39 0,-20 21 0,40 39 0,-20-20 0,1 20 0,38-20 0,1-38 0,0-23 0,20-38 0,0-38 0,-1-42 0,1-20 0,19-19 0,-38 40 0,37 19 0,-17 60 0,-2 40 0,1 39 0,-20 20 0,20-19 0,-21-20 0,1-1 0,0-38 0</inkml:trace>
  <inkml:trace contextRef="#ctx0" brushRef="#br0" timeOffset="181256.1238">22543 12146 512,'0'0'0,"-19"0"0,19 20 0,-40-1 0,-19 41 0,19 19 0,-19 40 0,-1 0 0,20 1 0,20-2 0,40-18 0,20-60 0,20-21 0,19-38 0,20-61 0,-20-18 0,1-2 0</inkml:trace>
  <inkml:trace contextRef="#ctx0" brushRef="#br0" timeOffset="181648.163">22723 12404 512,'0'20'0,"19"19"0,20 1 0,-18 19 0,-1 1 0,-1 0 0,-19-1 0,0-19 0,-19-21 0,19 1 0,0-40 0,19-18 0,-19-23 0,20-18 0,20-1 0,-1 1 0,1 0 0,0 19 0,-20 21 0,0-1 0,-20 20 0</inkml:trace>
  <inkml:trace contextRef="#ctx0" brushRef="#br0" timeOffset="182344.2326">23337 12324 512,'0'0'0,"-19"20"0,19-20 0,-20 20 0,20 20 0,-20-1 0,0 41 0,20-21 0,20 21 0,-20-21 0,40-18 0,-21-3 0,1-57 0,20 0 0,-20-42 0,-1 2 0,-19-41 0,0 21 0,-19 0 0,-1 19 0,0 41 0,-20 19 0,21 39 0,19-19 0,0 0 0</inkml:trace>
  <inkml:trace contextRef="#ctx0" brushRef="#br0" timeOffset="182728.271">23814 12166 512,'0'0'0,"0"0"0,0 0 0,0 0 0,-20 19 0,0 1 0,-20 20 0,1 0 0,-21 19 0,20-19 0,1 0 0,-1-1 0,40 1 0,20-40 0,19 20 0,2-20 0,17 19 0,2-19 0,0 20 0,-21 20 0,-18-20 0,-21 20 0,-21-1 0,2 1 0,19-40 0,-40 0 0,20-20 0</inkml:trace>
  <inkml:trace contextRef="#ctx0" brushRef="#br0" timeOffset="183176.3158">24112 12205 512,'0'-20'0,"0"20"0,0 0 0,-20 0 0,-1 20 0,21 0 0,-19-20 0,-1 20 0,20 0 0,0 0 0,-20 0 0,20-1 0,20 1 0,-20 0 0,20 20 0,-1-20 0,-19 19 0,21-19 0,-1 0 0,-20 0 0,0-1 0,-41 1 0,22-20 0,-41 0 0,21 0 0,-21 0 0,21 0 0</inkml:trace>
  <inkml:trace contextRef="#ctx0" brushRef="#br0" timeOffset="183777.3759">18099 14309 512,'0'-20'0,"-20"20"0,0 20 0,-20-20 0,0 20 0,1 39 0,-21 1 0,21 39 0,-21-20 0,40 21 0,20-1 0,0 0 0,40 0 0,0-19 0,-20 19 0,-1-20 0,-19 1 0,-39-21 0,-21 0 0,-19-39 0,-41-20 0</inkml:trace>
  <inkml:trace contextRef="#ctx0" brushRef="#br0" timeOffset="183936.3918">17166 15221 512,'20'0'0,"39"20"0,20-40 0,21 20 0,19-39 0,-20-1 0,20-19 0,-19-1 0,-21 1 0</inkml:trace>
  <inkml:trace contextRef="#ctx0" brushRef="#br0" timeOffset="184160.4142">18456 14924 512,'0'20'0,"0"39"0,0 1 0,0 19 0,0 0 0,-20-39 0,0 0 0,20-40 0,-20-20 0</inkml:trace>
  <inkml:trace contextRef="#ctx0" brushRef="#br0" timeOffset="184370.4352">18396 14230 512,'0'19'0,"0"0"0,0 2 0,0 19 0,0-21 0,20-19 0,-20 0 0,20 0 0,0-19 0,-1-21 0,2 19 0</inkml:trace>
  <inkml:trace contextRef="#ctx0" brushRef="#br0" timeOffset="184672.4654">18813 14408 512,'-20'0'0,"20"-20"0,-20 0 0,1 0 0,19 20 0,-20 20 0,20 20 0,20 59 0,-20 20 0,19 20 0,1 20 0,0-20 0,0-20 0,-20-40 0,20-19 0,-20-40 0,-20-60 0,0-40 0,20-19 0</inkml:trace>
  <inkml:trace contextRef="#ctx0" brushRef="#br0" timeOffset="185016.4998">18892 15023 512,'0'20'0,"20"0"0,0 0 0,20 0 0,-1-20 0,1-20 0,0-40 0,20 20 0,-41-19 0,1-1 0,-20 1 0,-20-1 0,1 41 0,-2-1 0,-18 59 0,19 21 0,20 39 0,20 20 0,-1 0 0,22-20 0,17-39 0,-17-40 0,18-40 0</inkml:trace>
  <inkml:trace contextRef="#ctx0" brushRef="#br0" timeOffset="185488.547">20044 14448 512,'-21'-20'0,"1"20"0,-19 0 0,-21 20 0,1 0 0,-1 19 0,21 21 0,-21-1 0,21 1 0,19-1 0,-1-19 0,42 0 0,18-1 0,21 1 0,-1-20 0,1 39 0,-1 1 0,-39-20 0,-20 39 0,-20-39 0,-39-1 0,-1-19 0,1-40 0,-20-19 0,38-41 0</inkml:trace>
  <inkml:trace contextRef="#ctx0" brushRef="#br0" timeOffset="186000.5982">20182 14606 512,'0'0'0,"0"20"0,20 0 0,0 0 0,-20 40 0,20-21 0,-1 21 0,21-21 0,0 1 0,-20-40 0,19-20 0,-19-39 0,0-21 0,-20-19 0,20 0 0,-20-20 0,0 39 0,20 41 0,-1 59 0,2 39 0,-1 21 0,-1 39 0,21 20 0,-40-1 0,20 21 0,-20-20 0,0 20 0,-20-20 0,-20-40 0,1 0 0,-1-39 0,-20-60 0,1-40 0,19-59 0,1-39 0,58-22 0,21 1 0</inkml:trace>
  <inkml:trace contextRef="#ctx0" brushRef="#br0" timeOffset="186383.6365">21095 14329 512,'0'0'0,"-20"-20"0,20 0 0,-20-1 0,1 21 0,-22 0 0,22 41 0,-20-2 0,-2 21 0,22 19 0,-21-19 0,40-1 0,0-19 0,40 0 0,20-20 0,-2 0 0,22-1 0,-1 21 0,-19 0 0,-40-1 0,-20 21 0,-40-1 0,-19-19 0,-1-20 0,-20-40 0,22-20 0,-2-19 0,40-40 0,20 0 0</inkml:trace>
  <inkml:trace contextRef="#ctx0" brushRef="#br0" timeOffset="186696.6678">21532 13852 512,'0'-19'0,"-20"-22"0,20 22 0,0-21 0,0 1 0,0 58 0,20 22 0,-20 38 0,19 60 0,1 19 0,0-20 0,-20 22 0,20-21 0,-20-40 0,0-20 0,20-59 0,-20-40 0,0-19 0,0-61 0</inkml:trace>
  <inkml:trace contextRef="#ctx0" brushRef="#br0" timeOffset="186879.6861">21234 14150 512,'0'0'0,"0"20"0,20 0 0,19-20 0,1 0 0,40-20 0,-1-20 0,-20 1 0,21-2 0,-21 2 0,1 19 0</inkml:trace>
  <inkml:trace contextRef="#ctx0" brushRef="#br0" timeOffset="187288.727">21929 14210 512,'0'20'0,"0"18"0,0 23 0,0-2 0,0-19 0,19-20 0,1-20 0,20-40 0,-20 0 0,-20-39 0,0 0 0,-20-21 0,0 21 0,-20 20 0,21 19 0,-1 40 0,-1 59 0,2 21 0,19 59 0,19-1 0,22 1 0,-22-20 0,1-59 0,20-20 0,-1-40 0,1-40 0,-20-39 0</inkml:trace>
  <inkml:trace contextRef="#ctx0" brushRef="#br0" timeOffset="187880.7862">22226 13872 512,'0'20'0,"0"40"0,0 19 0,0 0 0,20 21 0,0-1 0,-20-20 0,19 1 0,-19-22 0,0-17 0,21-21 0,-21-40 0,20-40 0,-20-19 0,19-20 0,21-20 0,-20-20 0,0 40 0,19 19 0,1 80 0,20 20 0,-21 40 0,-19 39 0,20-20 0,-40 20 0,19-19 0,-19-21 0,20 1 0,1-40 0,-21-40 0,39-20 0,-20-39 0,2-20 0,18-1 0,1 1 0,-20 0 0,19 39 0,1 40 0,-20 20 0,20 40 0,-20 20 0,-1-1 0,1 40 0,0 1 0,0-21 0,0 0 0,-1-19 0,-19-40 0,21-60 0</inkml:trace>
  <inkml:trace contextRef="#ctx0" brushRef="#br0" timeOffset="188312.8294">23436 13614 512,'0'20'0,"-19"0"0,-1 20 0,-20 20 0,1-1 0,-1 20 0,0-19 0,21-21 0,19-19 0,19 0 0,21-20 0,19 19 0,21-19 0,-21 21 0,21 18 0,-61 21 0,-19 0 0,-19-1 0,-21 0 0,-19-19 0,19-20 0,0-40 0,0-20 0</inkml:trace>
  <inkml:trace contextRef="#ctx0" brushRef="#br0" timeOffset="239833.981">2699 14309 512,'0'0'0,"0"0"0,-19 0 0,19-20 0,-20-1 0,-1 21 0,2-19 0,-20 0 0,18-1 0,-38-20 0,39 20 0,-20-20 0,-19 1 0,-1-1 0,1 20 0,-20 20 0,-1 0 0,-19 0 0,-1 0 0,21 20 0,-20 20 0,19-1 0,1 1 0,0 20 0,-20-2 0,19 22 0,1 0 0,19 18 0,1 22 0,19-1 0,20 20 0,1 0 0,19 0 0,39 0 0,1-40 0,19 0 0,1 1 0,19-41 0,20 0 0,21-19 0,-2-40 0,22 20 0,-1-40 0,-1 0 0,1-38 0,0-3 0,-20-18 0,-20-20 0,-20 0 0,1-21 0,-40-18 0,-20-1 0,-20 0 0,-40 0 0,-19 20 0,-1 20 0,0 19 0,-19 21 0,-1 19 0,1 0 0,-20 21 0</inkml:trace>
  <inkml:trace contextRef="#ctx0" brushRef="#br0" timeOffset="240492.0468">6053 14587 512,'0'0'0,"0"0"0,0 0 0,0 0 0,0 0 0,20 0 0,-20 0 0</inkml:trace>
  <inkml:trace contextRef="#ctx0" brushRef="#br0" timeOffset="240699.0675">6172 14646 512,'0'0'0,"0"0"0,20-20 0,20-39 0,-20-1 0</inkml:trace>
  <inkml:trace contextRef="#ctx0" brushRef="#br0" timeOffset="241618.1594">7125 13257 512,'0'0'0,"20"0"0,-20 19 0,19-19 0,1 40 0,0-20 0,0 20 0,0 0 0,-20-20 0,0 19 0,-20-39 0</inkml:trace>
  <inkml:trace contextRef="#ctx0" brushRef="#br0" timeOffset="244354.433">7641 13991 512,'0'0'0,"-20"0"0,20-19 0,0-1 0,-20 0 0,20-20 0,-20 0 0,0 21 0,1-22 0,-41 3 0,20-3 0,0-18 0,1-1 0,-1-19 0,-20-20 0,21 19 0,-40 1 0,19-20 0,-20 39 0,1-18 0,0-2 0,-20-20 0,0 22 0,-1-2 0,1-20 0,0 21 0,0 19 0,0-19 0,-1 0 0,1 19 0,0 1 0,0-2 0,-1 3 0,21-2 0,0 0 0,19 1 0,-19-20 0,19 19 0,-20 0 0,21 1 0,-21 0 0,1-1 0,20 0 0,-20 0 0,19 1 0,-20 20 0,21-1 0,-21 20 0,1-20 0,20 21 0,-20-1 0,-21-1 0,20 21 0,1 0 0,-20 0 0,19 0 0,-19 0 0,20 41 0,0-22 0,-20 1 0,0 20 0,-1 0 0,20-21 0,-19 21 0,0-1 0,-20-18 0,20 18 0,19 1 0,1 0 0,-20-20 0,39 19 0,-19 1 0,-1-20 0,1 0 0,20-1 0,-1 1 0,-19 0 0,39 20 0,0-20 0,-19 0 0,19 19 0,-19-20 0,19 42 0,-19-22 0,-1 21 0,21-1 0,-21 1 0,20-1 0,-19 1 0,19 0 0,-20-1 0,21 1 0,-21-1 0,21 20 0,-2-19 0,2 0 0,-1 20 0,1-2 0,19 2 0,0-21 0,0 1 0,0-1 0,1-19 0,19 0 0,-21 39 0,2 0 0,19 1 0,-20 0 0,0 18 0,0-18 0,20-21 0,-20 0 0,20 1 0,-19 20 0,19-1 0,-20 1 0,-1-1 0,21 0 0,-19 1 0,19-1 0,-20 20 0,1-19 0,19-1 0,-21 0 0,1 1 0,1 19 0,19-20 0,-20 1 0,0 19 0,20-20 0,-20 21 0,0-20 0,20-2 0,-19 2 0,19-1 0,0 0 0,0-19 0,0 19 0,19-20 0,-19 21 0,40-20 0,-40-1 0,20 0 0,39 41 0,1-1 0,0-40 0,19 1 0,-19 20 0,-1-21 0,0 1 0,-19-21 0,40 21 0,-21 0 0,1-21 0,19 1 0,0 0 0,-19-1 0,20-19 0,19 20 0,-20 0 0,20 18 0,0-17 0,21 18 0,-21-19 0,19-20 0,2-20 0,-2 20 0,2-20 0,-1 0 0,20 0 0,-20-20 0,20 0 0,0 0 0,20-20 0,-1 21 0,1-42 0,20 3 0,-21-2 0,1 0 0,0 21 0,0-21 0,0 21 0,-21-21 0,21 0 0,-1 21 0,1-40 0,0 19 0,-20-19 0,0 19 0,0-19 0,0 19 0,0 1 0,-20-20 0,-20 19 0,20 0 0,-20-19 0,0-1 0,1-19 0,-20 1 0,19-2 0,-40 0 0,20 1 0,-19 0 0,-1 19 0,1 1 0,-21 20 0,2-21 0,-2 21 0,-19-21 0,0 1 0,-20 20 0,20-21 0,-20 21 0,0-2 0,0-17 0,0 18 0,-20-19 0,20 19 0,0 1 0,0 19 0,-20 0 0,0 21 0,0-22 0,1 22 0,-2-1 0,1 20 0,1 0 0,-1-39 0,20 39 0,0-40 0,0 0 0,20 0 0,-20 1 0</inkml:trace>
  <inkml:trace contextRef="#ctx0" brushRef="#br0" timeOffset="248090.8066">8851 12762 512,'0'0'0,"0"-21"0,-19 21 0,19 0 0,-21 0 0,21-20 0,0 20 0,-20 0 0,20 0 0,20 20 0,-20-20 0,0 21 0,21 17 0,-2-18 0,1 0 0,40 0 0,-21-20 0,40 0 0,-19 20 0,19-20 0,1 0 0,-1 0 0,1 0 0,38 0 0,-18 0 0,19-20 0,0 20 0,20 0 0,0-20 0,20 0 0,-1 0 0,1 1 0,0 0 0,0 19 0,-21 0 0,21 0 0,20 0 0,0 0 0,-21 0 0,40 0 0,-19 0 0,20-21 0,-1 21 0,1-20 0,-21 0 0,20 1 0,1 19 0,-1-20 0,1 0 0,-1 0 0,21 0 0,-21 0 0,1 0 0,-1 0 0,-20 1 0,1-1 0,-20 0 0,-20 0 0,0 20 0,-20 0 0,-20 0 0,-19 0 0,-21 0 0,-19-20 0,-21 20 0,-19 0 0,0 0 0,-19-19 0,-21 19 0,-19 0 0,19 0 0</inkml:trace>
  <inkml:trace contextRef="#ctx0" brushRef="#br0" timeOffset="259011.8986">16233 11630 512,'0'-20'0,"20"-1"0,-20 2 0,-20-20 0,20-21 0,-40 20 0,21-20 0,-21 1 0,-19 20 0,18-21 0,-18 1 0,-20-1 0,39 0 0,-39 1 0,-1-1 0,1 21 0,-20 18 0,19 2 0,-19 19 0,-20 19 0,20 2 0,0 38 0,-21 1 0,21 20 0,0-1 0,0 20 0,20 0 0,19 20 0,20 20 0,20-20 0,1 20 0,38-20 0,21-1 0,20 2 0,19-21 0,21 20 0,-1-39 0,40-21 0,-1-39 0,21-20 0,20-20 0,0-20 0,-1-39 0,0 0 0,-19-20 0,0-20 0,-20 19 0,-40-19 0,-39 19 0,-40-18 0,-80-1 0,-59 0 0,-40-1 0</inkml:trace>
  <inkml:trace contextRef="#ctx0" brushRef="#br0" timeOffset="263011.2985">5715 10737 512,'0'0'0,"0"20"0,0-20 0,-19 19 0,19-19 0,-20 20 0,0 1 0,-20 17 0,-19 22 0,-21 40 0,1 19 0,-20 20 0,19 0 0,1 0 0,40-40 0,18-40 0,42-19 0,58-80 0,1 0 0</inkml:trace>
  <inkml:trace contextRef="#ctx0" brushRef="#br0" timeOffset="263395.3369">5101 11551 512,'-21'19'0,"-18"21"0,-1 0 0,1 19 0,19-19 0,40-40 0,59-20 0,60-40 0,40-58 0</inkml:trace>
  <inkml:trace contextRef="#ctx0" brushRef="#br0" timeOffset="269469.9443">2104 15083 512,'0'0'0,"0"0"0,0-20 0,0 20 0,0 0 0,20 0 0,-1-20 0,2 20 0,-21-20 0</inkml:trace>
  <inkml:trace contextRef="#ctx0" brushRef="#br0" timeOffset="276547.652">19448 141 512,'0'0'0,"0"0"0,0 0 0,-20 19 0,-19 40 0,-41 21 0,1 20 0,0-22 0,19-18 0,20-21 0,40-39 0</inkml:trace>
  <inkml:trace contextRef="#ctx0" brushRef="#br0" timeOffset="277364.7337">18932 715 512,'0'20'0,"-20"-20"0,-20 40 0,1 0 0,-40 39 0,-21 20 0,-19 20 0,0 0 0,19-19 0,42-42 0,37-58 0</inkml:trace>
  <inkml:trace contextRef="#ctx0" brushRef="#br0" timeOffset="278267.824">18019 1331 512,'20'-20'0,"-20"20"0,0 0 0,0 20 0,-20 19 0,0 1 0,0 39 0,-19 41 0,-1-21 0,20-20 0,1 0 0,-1-19 0,20-40 0,0-40 0,0-1 0,20-57 0,-1-2 0,1-20 0,0 2 0,0-1 0,0 38 0,-1 23 0,1 18 0,0 40 0,-20 39 0,20 0 0,20 21 0,-20 18 0,19-18 0,-19 0 0,0-21 0,0-20 0,-1-18 0,-19-1 0,-19-40 0</inkml:trace>
  <inkml:trace contextRef="#ctx0" brushRef="#br0" timeOffset="278428.8401">17920 1767 512,'20'0'0,"19"0"0,21 0 0,0 0 0,-1 0 0,0-40 0,1 1 0</inkml:trace>
  <inkml:trace contextRef="#ctx0" brushRef="#br0" timeOffset="279164.9137">19647 279 512,'0'0'0,"0"20"0,0 0 0,39 19 0,1 2 0,39 17 0,20 2 0,0 19 0,21 1 0,-21 19 0,0 1 0,-39-21 0,-1-20 0</inkml:trace>
  <inkml:trace contextRef="#ctx0" brushRef="#br0" timeOffset="279636.9609">20658 1231 512,'0'0'0,"0"0"0,0 40 0,0 0 0,0 19 0,0 21 0,20-1 0,-20 1 0,20-1 0,-20-20 0,20-19 0,-40-40 0,20-20 0</inkml:trace>
  <inkml:trace contextRef="#ctx0" brushRef="#br0" timeOffset="280045.0017">20559 1291 512,'40'0'0,"0"0"0,39-20 0,0 20 0,1-20 0,-41 0 0,-18 20 0,-21 20 0,-41 0 0,-18 0 0,0 20 0,19-1 0,20-20 0,40 2 0,20-21 0,39 0 0,20 20 0,-19 0 0,-21-1 0,-39 41 0,-40 0 0,-39 19 0,-40-20 0,-1 21 0,1-40 0,59-21 0,40-38 0,40-21 0,59-40 0</inkml:trace>
  <inkml:trace contextRef="#ctx0" brushRef="#br0" timeOffset="280820.0792">18039 2124 512,'0'0'0,"-20"0"0,0 20 0,0 40 0,-39 19 0,-20 20 0,-21 40 0,1-20 0,20 0 0,-1 0 0,21-39 0,39-21 0,0-39 0</inkml:trace>
  <inkml:trace contextRef="#ctx0" brushRef="#br0" timeOffset="281740.1712">17106 3156 512,'0'0'0,"0"0"0,0-20 0,-20 20 0,1 0 0,-21 0 0,20 0 0,-19 20 0,-2 0 0,-18 20 0,39 19 0,0 0 0,20-18 0,20 18 0,40-19 0,39-20 0,20-20 0,-20-20 0,-19-40 0</inkml:trace>
  <inkml:trace contextRef="#ctx0" brushRef="#br0" timeOffset="282437.2409">16908 3811 512,'-20'0'0,"0"20"0,0 20 0,-39 19 0,-1 21 0,-39 39 0,-20 20 0,-20-1 0,20 1 0,0-20 0,19-19 0,41-21 0,19-19 0,40-41 0,40-19 0</inkml:trace>
  <inkml:trace contextRef="#ctx0" brushRef="#br0" timeOffset="282941.2913">15876 5180 512,'0'-19'0,"0"19"0,0-20 0,-20 0 0,0 20 0,1 20 0,-21 19 0,0 22 0,-19-3 0,39 22 0,-20-1 0,40-19 0,0 19 0,20-39 0,0 19 0,-20 0 0,0 1 0</inkml:trace>
  <inkml:trace contextRef="#ctx0" brushRef="#br0" timeOffset="283148.312">15201 5815 512,'20'0'0,"40"0"0,39 0 0,0-20 0,20-20 0,0 21 0,-19-41 0,-1 21 0,-40-1 0</inkml:trace>
  <inkml:trace contextRef="#ctx0" brushRef="#br0" timeOffset="283620.3592">16154 5379 512,'20'0'0,"-20"40"0,0-1 0,0 21 0,0-1 0,-20 40 0,20-20 0,0-19 0,-20 0 0,20-40 0,20-40 0</inkml:trace>
  <inkml:trace contextRef="#ctx0" brushRef="#br0" timeOffset="285885.5857">18833 5021 512,'0'0'0,"0"0"0,0 0 0,0 0 0,0 40 0,0 0 0,20 39 0,-20 20 0,0 21 0,0-1 0,0-20 0,0 1 0,-20-22 0,20-38 0,20-20 0,-20-40 0,0-20 0,19-38 0,1-2 0</inkml:trace>
  <inkml:trace contextRef="#ctx0" brushRef="#br0" timeOffset="286292.6264">19011 5537 512,'0'0'0,"0"0"0,20 0 0,-20 0 0,0 20 0,20 20 0,-20 0 0,0 19 0,-20-19 0,40 19 0,-20-39 0,0 0 0,20-40 0,0 0 0,19-39 0,1-20 0,-1-1 0,2 21 0,-2 40 0,-19 19 0,0 38 0,-20 42 0,0-1 0,0 1 0,0-1 0,-20-19 0,40-41 0,0-38 0,-20-21 0,40-40 0,-21-19 0</inkml:trace>
  <inkml:trace contextRef="#ctx0" brushRef="#br0" timeOffset="289484.9456">20639 5200 512,'0'0'0,"0"0"0,0 0 0,0 0 0,0 20 0,-20 20 0,0 19 0,0 21 0,-19 20 0,-21 18 0,0 1 0,1-20 0,39-39 0,20-21 0,0-58 0</inkml:trace>
  <inkml:trace contextRef="#ctx0" brushRef="#br0" timeOffset="290117.0088">20877 5339 512,'0'0'0,"0"0"0,-20 20 0,20 20 0,-20 19 0,0 20 0,0 41 0,-19-22 0,19-18 0,0 0 0,0-41 0,20-18 0,0-62 0,20-18 0,0-21 0,20-19 0,-21-20 0,1 20 0,0 0 0,0 39 0,19 20 0,-39 40 0,20 20 0,-20 40 0,0 0 0,0 20 0,0 18 0,0-19 0,0 21 0,0-21 0,0-19 0,0-21 0,21-39 0,-21 0 0,0-39 0</inkml:trace>
  <inkml:trace contextRef="#ctx0" brushRef="#br0" timeOffset="290301.0272">20678 5717 512,'0'19'0,"20"-19"0,0 19 0,40-19 0,-1 0 0,0-19 0,21 0 0,-40-2 0,-1 1 0</inkml:trace>
  <inkml:trace contextRef="#ctx0" brushRef="#br0" timeOffset="290917.0888">21433 5200 512,'0'0'0,"0"20"0,0 20 0,-20 39 0,-1 20 0,-38 40 0,0 20 0,19 0 0,-40-20 0,61-40 0,-1-20 0,40-79 0,20-20 0,19-39 0,0-40 0</inkml:trace>
  <inkml:trace contextRef="#ctx0" brushRef="#br0" timeOffset="291444.1415">21750 5537 512,'-20'-19'0,"20"19"0,-20-19 0,0 19 0,-19 19 0,19 20 0,-40 21 0,21 19 0,19 1 0,20-21 0,20 1 0,19-21 0,41-39 0,-1 0 0,21-39 0,-42-21 0,22 1 0</inkml:trace>
  <inkml:trace contextRef="#ctx0" brushRef="#br0" timeOffset="292181.2152">22326 5299 512,'0'-20'0,"0"20"0,-20 20 0,-1 0 0,2 40 0,-21 39 0,-19 40 0,-1 20 0,-19 19 0,-1 1 0,20-41 0,2-38 0,58-60 0,0-20 0,19-60 0</inkml:trace>
  <inkml:trace contextRef="#ctx0" brushRef="#br0" timeOffset="292693.2664">22723 5637 512,'0'0'0,"0"-20"0,0 0 0,0 0 0,-21 0 0,21 0 0,0 1 0,-20 0 0,1 38 0,-1 0 0,0 21 0,0 40 0,0-20 0,1 18 0,-2 2 0,21-1 0,-19 1 0,19-41 0,-20 21 0,0-40 0,0-20 0,0-20 0,-19-20 0,19 1 0,-20-21 0</inkml:trace>
  <inkml:trace contextRef="#ctx0" brushRef="#br0" timeOffset="292837.2808">22285 5835 512,'21'20'0,"-1"-20"0,-1 0 0,41 20 0,-1-20 0,1-20 0,-1 0 0,1 0 0,-21 0 0,-19 20 0,1 0 0</inkml:trace>
  <inkml:trace contextRef="#ctx0" brushRef="#br0" timeOffset="293205.3176">22921 5597 512,'0'0'0,"0"20"0,19 0 0,-19 19 0,-19 40 0,19 1 0,-20 0 0,0-1 0,20 0 0,-20-39 0,20 0 0,20-60 0,0-20 0</inkml:trace>
  <inkml:trace contextRef="#ctx0" brushRef="#br0" timeOffset="294396.4367">21789 913 512,'0'0'0,"-19"0"0,19 0 0,39 21 0,1-21 0,59-40 0,21 0 0,18-19 0,21-1 0,-40 1 0,-39 38 0,-41 2 0,-39 38 0,-39 2 0,-1-2 0</inkml:trace>
  <inkml:trace contextRef="#ctx0" brushRef="#br0" timeOffset="294764.4735">21750 576 512,'0'0'0,"20"0"0,-20 20 0,0 20 0,-20 0 0,0 19 0,-20 21 0,1-1 0,-21 0 0,20 21 0,1-61 0,59 1 0,19-21 0,61-19 0,18 21 0,22-1 0,-22 19 0,2-19 0,-41-20 0</inkml:trace>
  <inkml:trace contextRef="#ctx0" brushRef="#br0" timeOffset="295236.5207">23079 279 512,'0'0'0,"-19"20"0,-21 0 0,0 19 0,0 21 0,21 19 0,-1 0 0,20-19 0,39-1 0,21-19 0,0-20 0,19-40 0,1-20 0,-1-19 0,-20-1 0</inkml:trace>
  <inkml:trace contextRef="#ctx0" brushRef="#br0" timeOffset="295844.5815">23357 338 512,'0'0'0,"0"20"0,0 21 0,0-3 0,-20 22 0,20 0 0,0 0 0,0-22 0,20-17 0,0-21 0,0-21 0,19 2 0,1-41 0,-20 1 0,0-1 0,0 21 0,0-1 0,-20 40 0,0 21 0,-20-2 0,20 20 0,20 1 0,-1 0 0,1-1 0,1-19 0,18 1 0,-20-21 0,22 0 0,-22-41 0,1 2 0,-20-1 0,0-20 0,-20 1 0,1 19 0,-1 1 0,20 39 0,0 0 0,20 0 0,-1 20 0</inkml:trace>
  <inkml:trace contextRef="#ctx0" brushRef="#br0" timeOffset="296300.6271">24131 279 512,'0'0'0,"0"-20"0,0 0 0,-19 20 0,-1 0 0,-20 20 0,0 20 0,0 39 0,1-20 0,19 1 0,0-20 0,20-1 0,20-39 0,39 0 0,-19 0 0,19-59 0,1 19 0,20-38 0,-41 17 0,1 2 0,-20-1 0,-20 1 0,19 19 0,-19-19 0,0 19 0,-39 40 0,-1 40 0,1 40 0,39 38 0,0-19 0,39-20 0,-19-19 0,0 0 0</inkml:trace>
  <inkml:trace contextRef="#ctx0" brushRef="#br0" timeOffset="299052.9023">23893 5399 512,'0'0'0,"0"0"0,0 20 0,20 19 0,-20 2 0,0 37 0,-20 2 0,20 18 0,0-18 0,0 0 0,0-41 0,0-18 0,0-21 0,0-41 0,0-18 0</inkml:trace>
  <inkml:trace contextRef="#ctx0" brushRef="#br0" timeOffset="299476.9447">23734 5438 512,'0'20'0,"0"-20"0,0 20 0,40-20 0,0-20 0,59 0 0,0 1 0,1-21 0,-1 20 0,-20 20 0,-59 0 0,-20 40 0,-20-1 0,-40 1 0,1 19 0,19-19 0,1-20 0,18 0 0,62-20 0,-2 0 0,60-20 0,-20 20 0,1 40 0,-40-1 0,-60 2 0,-40 37 0,-59 2 0,-19-21 0,-2 1 0,41-20 0,59-61 0,61-17 0,58-42 0</inkml:trace>
  <inkml:trace contextRef="#ctx0" brushRef="#br0" timeOffset="300525.0495">24766 5180 512,'0'0'0,"0"20"0,0 0 0,-40 59 0,-19 60 0,0 20 0,-1 20 0,0-1 0,21-39 0,-1-40 0,0-39 0,40 0 0,0-60 0</inkml:trace>
  <inkml:trace contextRef="#ctx0" brushRef="#br0" timeOffset="301133.1103">25024 5499 512,'40'-21'0,"-40"21"0,0-20 0,0 20 0,-20 0 0,20 0 0,-20 0 0,1 0 0,-22 20 0,22 1 0,-1-2 0,20 20 0,-20 1 0,20 20 0,-20 0 0,0 18 0,20-18 0,-19 0 0,-1 0 0,0-1 0,0-20 0</inkml:trace>
  <inkml:trace contextRef="#ctx0" brushRef="#br0" timeOffset="301317.1287">24707 5954 512,'19'-20'0,"2"1"0,-21 19 0,19-20 0,1 20 0,0-20 0,0 20 0,0-20 0,-1 20 0</inkml:trace>
  <inkml:trace contextRef="#ctx0" brushRef="#br0" timeOffset="301628.1598">25203 5736 512,'19'19'0,"-38"21"0,19-20 0,0 20 0,-20 0 0,0-1 0,0 2 0,0 18 0,20-20 0</inkml:trace>
  <inkml:trace contextRef="#ctx0" brushRef="#br0" timeOffset="304004.3974">23655 5696 512,'0'0'0,"-20"0"0,20 0 0,20 0 0,20-20 0,-1 1 0,60-1 0,1-20 0,38 0 0,-38 1 0,-1-1 0,0 0 0,-59 21 0,-20-1 0,-40 20 0,-39 0 0,-21 20 0,-39 19 0,0 21 0,20-21 0,-1 21 0,61-20 0,-1-1 0,80 1 0,20-40 0,58 0 0,22-19 0,-41-2 0,-20 1 0,-40 20 0,41-19 0,-60-1 0,-40 20 0,-60 0 0,-38 20 0,-22 19 0,22-18 0,38-2 0,21 0 0,59 2 0,19-21 0,41 0 0,39 0 0,21-21 0,-21 21 0,0-19 0,-59 0 0,-40 38 0,-60 0 0,-39 21 0,-40 20 0,0 0 0,40 19 0,0-19 0,58-1 0,62-19 0,38-40 0,41-20 0,38-20 0,1-19 0,-20 19 0,-19 0 0,-61 20 0,-39 1 0,-60 38 0,-19 22 0,-20 18 0,-20 0 0,20 21 0,39-21 0,41-20 0,38-39 0,61 0 0,19-19 0,20-41 0,-20 21 0,0-21 0,-19 21 0,-61 19 0,-58 20 0,-21 39 0,-19 1 0,-40 20 0,19-1 0,21-20 0,40 2 0,39-22 0,39-19 0,40-39 0,21-1 0,-21 20 0,-19-20 0,-1 21 0,1-21 0,20 0 0,-41 20 0,-39 20 0,-60 40 0,-39 20 0,0-1 0,0-20 0,39-18 0,41-21 0,38-21 0,41-38 0,19 20 0,-20-21 0,-19 40 0,0-19 0,0 19 0,-1-1 0,-39 21 0,-59 60 0,-60 20 0,20-21 0,19-19 0,20-21 0,60-58 0,21-40 0,38-20 0,20-1 0</inkml:trace>
  <inkml:trace contextRef="#ctx0" brushRef="#br0" timeOffset="305580.555">25203 5815 512,'0'0'0,"0"0"0,0 20 0,0-20 0,-20 0 0,20 20 0,-20-20 0,0 0 0,20 0 0,-20 0 0,20 0 0,-19 0 0,19 0 0,0 0 0,0 0 0,0-20 0,0 20 0,0 0 0,0 0 0,0 0 0,0 0 0,0-20 0,0 20 0,0 0 0,19-20 0,-19 20 0,20-19 0,0 19 0,0-21 0,0 21 0,-20 0 0,19 0 0,-19 0 0,0 0 0,21 0 0,-21 21 0,19-21 0,-19 19 0,0 1 0,0-20 0,0 40 0,-19-20 0,19 0 0,-21 0 0,2 19 0,-1-18 0,0 17 0,0-17 0,0 18 0,20-19 0,-19 0 0,19 0 0,0 0 0,-20 0 0,20-1 0,-20 1 0,20-20 0,-20 0 0,20 20 0,0-20 0,0 0 0,0 0 0,20 0 0,-20 0 0,20 0 0,0 0 0,-1-20 0,21 20 0,-20-20 0,19 20 0,-18-19 0,18 19 0,-19-20 0,0 20 0,0 0 0,-1-20 0,-19 20 0,0 0 0,20 0 0</inkml:trace>
  <inkml:trace contextRef="#ctx0" brushRef="#br0" timeOffset="316348.6317">17900 141 512,'-397'138'0,"80"1"0,39-20 0,20 20 0,20 0 0,0 0 0,19 19 0,1 21 0,0-1 0,19 21 0,1-20 0,0 19 0,39-19 0,-20 19 0,20-20 0,1 21 0,38-20 0,-19 19 0,40 1 0,-19-1 0,18 1 0,21 19 0,-1 0 0,1-20 0,0 21 0,-1-21 0,40-19 0,1-1 0,19 1 0,0-1 0,0 2 0,20 18 0,0-20 0,20 21 0,20-2 0,-1-17 0,41-2 0,-1-39 0,20 20 0,21-40 0,18 0 0,21 0 0,0 0 0,20-20 0,19 1 0,21 0 0,-2 18 0,2-19 0,39 20 0,0-20 0,0 1 0,39-41 0,-18 1 0,18-40 0,20-1 0,-19-19 0,20-19 0,-1-1 0,21 0 0,-1-20 0,0 1 0,21-21 0,-21 20 0,0-19 0,20-21 0,-19-19 0,-1 0 0,1-19 0,-21-22 0,1 1 0,-21-40 0,-19 21 0,0-21 0,-21-19 0,-18-1 0,18-19 0,-38 0 0,-60 59 0,-40 1 0,-20 18 0,0 22 0,20-81 0,20-20 0,-19-39 0,-2 0 0,2-19 0,-41 19 0,-39 119 0,-21-60 0,21 1 0,0-40 0,-40 0 0,0-20 0,-20 0 0,-20-20 0,-79-337 0,-20 119 0,20 198 0,20 99 0,-40-18 0,-20-1 0,-39 18 0,-20 2 0,-40 19 0,-1 1 0,121 98 0,-61-19 0,-19 0 0,-40 99 0,-20 0 0,1 0 0,-41 0 0,1 0 0,-1 0 0,-19 0 0,-1 0 0,-19 0 0,0 0 0,-457 0 0,100 198 0,98 140 0,41 19 0</inkml:trace>
  <inkml:trace contextRef="#ctx0" brushRef="#br0" timeOffset="323950.3918">17880 2799 512,'0'0'0,"-19"-20"0,-22 0 0,-18 1 0,-40-1 0,19 0 0,-38 0 0,-2 20 0,-38-20 0,-1 20 0,0 0 0,1 20 0,-21 20 0,20-1 0,-20 41 0,20-1 0,21 20 0,19 0 0,0 1 0,59-1 0,20 0 0,80 20 0,40-39 0,78-1 0,40-19 0,41-1 0,39-20 0,39-18 0,-19 18 0,19-39 0,1 0 0,-40-19 0,-41-41 0,-57-19 0,-62-1 0,-78-59 0,-80 0 0,-99 0 0,-59-19 0,-40 39 0,-60-1 0,-19 21 0,19 40 0,20 19 0,20 20 0</inkml:trace>
  <inkml:trace contextRef="#ctx0" brushRef="#br0" timeOffset="330086.0053">21551 735 512,'-19'-20'0,"-21"0"0,-19 20 0,-21 0 0,1 0 0,-1 0 0,-19 20 0,-1 0 0,21 0 0,-40 0 0,0 20 0,0-1 0,0 20 0,20 21 0,-20 0 0,20 18 0,-1 2 0,1 18 0,20 22 0,19-22 0,1 22 0,19-22 0,20 2 0,40-21 0,40 1 0,19-21 0,20-40 0,40 1 0,20-20 0,0 0 0,39-40 0,-19 20 0,19-40 0,0 1 0,1-1 0,-20-19 0,19-1 0,-40-19 0,-18-1 0,-41-39 0,-20 0 0,-39-1 0,-40-18 0,-40-1 0,-19 0 0,-60 20 0,-21 0 0,-38 39 0,0 21 0,-21 20 0,20 39 0,61 0 0,38 0 0</inkml:trace>
  <inkml:trace contextRef="#ctx0" brushRef="#br0" timeOffset="330839.0806">21392 1905 512,'0'0'0,"0"0"0,0 0 0,0 0 0,0 21 0,21 19 0,-1 19 0,19 1 0,21 19 0,-21 0 0,41-19 0,-1 19 0,0 21 0,21-20 0,-1-2 0,0 2 0,20-1 0,-19-20 0,-1 21 0,0-20 0,-20-1 0,-39-19 0,-1-1 0</inkml:trace>
  <inkml:trace contextRef="#ctx0" brushRef="#br0" timeOffset="331534.1501">23238 3076 512,'-19'-19'0,"-1"19"0,-1-20 0,2 0 0,-1 1 0,0-1 0,0 0 0,0 20 0,1-20 0,-1 40 0,0-20 0,-20 40 0,21 19 0,-2 0 0,21 1 0,21 0 0,-2 19 0,1-19 0,0-1 0,-20 1 0,20 0 0,-20-22 0,-20 3 0,20-2 0,-40 1 0</inkml:trace>
  <inkml:trace contextRef="#ctx0" brushRef="#br0" timeOffset="331782.1749">22822 3554 512,'39'0'0,"21"0"0,39 0 0,0 0 0,1-21 0,-1 21 0,0-20 0,-20 1 0,-39-1 0,19-20 0,-38-19 0</inkml:trace>
  <inkml:trace contextRef="#ctx0" brushRef="#br0" timeOffset="332150.2117">23695 3375 512,'0'0'0,"0"0"0,0-20 0,20 20 0,19 0 0,-19 0 0,0 0 0,0 20 0,-1-20 0,-19 39 0,0 1 0,-19 0 0,-21 20 0,20-22 0,20-17 0,20-1 0,39-20 0,21 0 0,19-20 0,-19-1 0,-1-17 0</inkml:trace>
  <inkml:trace contextRef="#ctx0" brushRef="#br0" timeOffset="419297.9256">1489 299 512,'0'-20'0,"-20"20"0,20-20 0,-20 0 0,20 0 0,-20 20 0,20 20 0,-20 20 0,20 39 0,0 40 0,0 0 0,0 20 0,40-40 0,-20-20 0,0-19 0,-20-60 0,0-39 0,0-20 0,-20-41 0,-20 1 0,1 19 0,-21 1 0,21 19 0,19 21 0,-1-1 0,2 40 0,-1 0 0,20 0 0,20-20 0,20 20 0,-1 0 0,41-20 0,19 20 0,20-19 0,19-21 0,2 20 0,-21 0 0,0 20 0,-20-20 0,60 0 0,19 20 0,100-20 0,20 40 0,40 0 0,-21 20 0,-39-20 0,-21 0 0,-18 19 0,-1-39 0,20 0 0,-20 20 0,0-20 0,20 0 0,0-20 0,-20 20 0,20 0 0,-20 0 0,21 0 0,-22-19 0,1 19 0,-19 0 0,-1 0 0,-20 0 0,-19 0 0,-40 19 0,-20-19 0,-20 0 0,-39 20 0,-1-20 0,-38 20 0,-2 1 0,-19-2 0,0 0 0,0 21 0,20 0 0,-20 0 0,0 20 0,19-22 0,2 22 0,-1 0 0,19-1 0,1-18 0,-1 18 0,21-20 0,-20 1 0,19 20 0,-19-21 0,-1-19 0,-19 19 0,-20-18 0,0-21 0,-20 20 0,-39-1 0,-20-19 0,-21 20 0,-38-20 0,-41 0 0,-19 0 0,-21 0 0,-58 0 0,19 20 0,-60-20 0,1 0 0,-1 20 0,-19-20 0,0 0 0,-21 0 0,1 0 0,-20-20 0,0 20 0,19 0 0,2 0 0,18 0 0,21 0 0,19 0 0,20 0 0,0 0 0,40 20 0,20 0 0,39 0 0,41 0 0,-2-20 0,41 19 0</inkml:trace>
  <inkml:trace contextRef="#ctx0" brushRef="#br0" timeOffset="420033.9992">2699 199 512,'0'0'0,"0"0"0,0-20 0,-19 20 0,19 0 0,0 0 0,0 20 0,0 20 0,0 40 0,19 19 0,1 20 0,0 39 0,20-19 0,-21-19 0,21-21 0,-20-79 0,-20-40 0</inkml:trace>
  <inkml:trace contextRef="#ctx0" brushRef="#br0" timeOffset="420522.048">4247 259 512,'-20'20'0,"20"20"0,0 19 0,0 20 0,0 21 0,40 38 0,-20 1 0,0 20 0,19-20 0</inkml:trace>
  <inkml:trace contextRef="#ctx0" brushRef="#br0" timeOffset="421282.124">6391 259 512,'0'0'0,"0"0"0,0 0 0,0 40 0,19 19 0,-19 60 0,20 21 0,0 38 0,20-19 0,-1-1 0,21-39 0,-21-79 0,1-60 0</inkml:trace>
  <inkml:trace contextRef="#ctx0" brushRef="#br0" timeOffset="422058.2016">4922 617 512,'0'0'0,"0"0"0,0 0 0,0 19 0,0 21 0,0 19 0,0 1 0,0-1 0,0 0 0,20-38 0,0-21 0,-20-40 0,19-39 0</inkml:trace>
  <inkml:trace contextRef="#ctx0" brushRef="#br0" timeOffset="422244.2202">4863 399 512,'0'0'0,"0"0"0,-21 0 0,21-21 0,0 21 0,21-20 0,-2 20 0,1 0 0,20 20 0</inkml:trace>
  <inkml:trace contextRef="#ctx0" brushRef="#br0" timeOffset="422587.2545">5101 596 512,'0'0'0,"-21"0"0,21 0 0,0 21 0,0 17 0,21 2 0,-2 0 0,-19 0 0,20-20 0,-20 0 0,20-20 0,-20-20 0,20-40 0,0 20 0,-1 0 0,1 2 0,1 17 0,-21 42 0,19 17 0,1 2 0,-1 0 0,-19 20 0,21-40 0,-1-1 0,-1-38 0,1-1 0,0-40 0</inkml:trace>
  <inkml:trace contextRef="#ctx0" brushRef="#br0" timeOffset="422930.2888">5458 676 512,'0'19'0,"0"1"0,0 0 0,0 0 0,0 0 0,19-20 0,2 0 0,-2 20 0,1-20 0,0 20 0,0-20 0,19 0 0,-39 0 0,0-20 0,0-20 0,0 0 0,-19 1 0,-1 18 0,0 2 0,0 19 0,0 0 0,20 0 0,0 0 0,0 0 0,0 0 0,20 0 0,0-19 0</inkml:trace>
  <inkml:trace contextRef="#ctx0" brushRef="#br0" timeOffset="423522.348">5756 537 512,'0'0'0,"-21"0"0,21 20 0,-20 19 0,1 20 0,-1-19 0,20 20 0,20-20 0,-1-20 0,22-20 0,-22-20 0,1 0 0,20-40 0,-20 21 0,-1-41 0,-19 1 0,20-1 0,-20 21 0,0 39 0,-20 20 0,1 41 0,-1 17 0,0 42 0,0-21 0,0 20 0,40-39 0,0-1 0,0-38 0,0-2 0,19-38 0,1-22 0,-20-18 0,20-1 0,-21 21 0,-38-1 0,19 40 0,0 19 0,-21 21 0,2 0 0,19 20 0,0-1 0,0-38 0,19-2 0</inkml:trace>
  <inkml:trace contextRef="#ctx0" brushRef="#br0" timeOffset="424218.4176">5378 775 512,'0'0'0,"-19"20"0,19 0 0,-20-1 0,20 41 0,-21 0 0,21-1 0,21 1 0,18-1 0,1-39 0,0 20 0,0-40 0,-21 0 0,1-21 0,-20-18 0</inkml:trace>
  <inkml:trace contextRef="#ctx0" brushRef="#br0" timeOffset="424426.4384">5061 973 512,'0'0'0,"19"0"0,41 0 0,-20-19 0,40-1 0,-1-20 0,0 40 0,-20-19 0,1 19 0,-20 19 0,-1-19 0</inkml:trace>
  <inkml:trace contextRef="#ctx0" brushRef="#br0" timeOffset="424810.4768">5597 954 512,'-20'19'0,"20"1"0,-20 20 0,20-20 0,20 19 0,-20-19 0,20-20 0,-1 20 0,1-40 0,0 0 0,0 1 0,-20-21 0,20 20 0,-20 0 0,0 20 0,0 20 0,-20 0 0,20 20 0,20-1 0,-20 1 0,0-21 0,39 2 0,-39-42 0,21 21 0,-2-39 0</inkml:trace>
  <inkml:trace contextRef="#ctx0" brushRef="#br0" timeOffset="425202.516">5855 894 512,'0'0'0,"0"0"0,0 0 0,0 0 0,0 0 0,19 19 0,1 22 0,-20 18 0,0 1 0,0-21 0,0 20 0,0-38 0,20-21 0,-20-21 0,20-38 0,19 20 0,-18-1 0,18 20 0,-19 0 0,-20 40 0,0 20 0,0 19 0,-20-19 0,0 0 0,20-1 0,0-19 0,0-40 0</inkml:trace>
  <inkml:trace contextRef="#ctx0" brushRef="#br0" timeOffset="425899.5857">7343 457 512,'0'0'0,"-20"20"0,20 20 0,0 0 0,0 39 0,20-20 0,-20 21 0,0-21 0,20-18 0,0-3 0,-1-17 0,-19-1 0,0-40 0,0-20 0,-19-20 0</inkml:trace>
  <inkml:trace contextRef="#ctx0" brushRef="#br0" timeOffset="426186.6144">7184 457 512,'0'0'0,"0"0"0,20 0 0,20 0 0,-1 20 0,41-20 0,19 0 0,0 20 0,-19 0 0,-1 39 0,-40 1 0,-39 19 0,-39 21 0,-21-21 0,-39-19 0,39-1 0,1-39 0,19-40 0,40-20 0,60-39 0,-1-20 0</inkml:trace>
  <inkml:trace contextRef="#ctx0" brushRef="#br0" timeOffset="426426.6384">7898 517 512,'0'0'0,"-19"40"0,19-1 0,0 20 0,0 21 0,19-20 0,-19 20 0,20-42 0,-20 3 0,21-22 0,-21-19 0,0-19 0,0-22 0</inkml:trace>
  <inkml:trace contextRef="#ctx0" brushRef="#br0" timeOffset="426817.6775">7839 477 512,'0'0'0,"0"0"0,20 0 0,39 0 0,1-20 0,19 20 0,1 0 0,-21 0 0,-19 40 0,-40 0 0,-20-1 0,-20 21 0,1-20 0,-21-1 0,40-19 0,20-40 0,20 0 0,40-39 0,-1 19 0,21 20 0,-21 1 0,-19 38 0,-21 1 0,-38 39 0,-41 1 0,-19 0 0,-20 19 0,0 1 0,39-21 0,21-39 0,58-20 0</inkml:trace>
  <inkml:trace contextRef="#ctx0" brushRef="#br0" timeOffset="430691.0648">5874 1291 512,'0'0'0,"0"0"0,0 0 0,0 40 0,0 18 0,0 42 0,20 39 0,20 20 0,-1-20 0,1 0 0,20 0 0,-1-1 0,20 2 0,-38-41 0,18-20 0,-19-19 0,-21-60 0,-19 0 0,-19-60 0</inkml:trace>
  <inkml:trace contextRef="#ctx0" brushRef="#br0" timeOffset="431283.124">5934 1192 512,'0'-21'0,"0"21"0,-20 0 0,20 0 0,-40 21 0,21 18 0,-1 1 0,-20 40 0,1 19 0,-2 0 0,2 20 0,-1 0 0,1-20 0,-1-19 0,20-41 0,20-19 0,0-20 0,20-59 0,-20-41 0,40-19 0,-1-39 0,-19-1 0,20 20 0,-21 40 0,1 39 0,-20 40 0,21 20 0,-21 40 0,19 39 0,41-19 0,-21 19 0,21 1 0,0-21 0,19-19 0,1 0 0,-22-20 0,-17-1 0</inkml:trace>
  <inkml:trace contextRef="#ctx0" brushRef="#br0" timeOffset="432971.2928">8494 1351 512,'0'0'0,"0"0"0,0-20 0,0 20 0,0 20 0,0 18 0,20 42 0,0 40 0,-20 18 0,39 40 0,1 22 0,-1-22 0,-18-19 0,18-39 0,-19-42 0,-20-38 0,20-40 0</inkml:trace>
  <inkml:trace contextRef="#ctx0" brushRef="#br0" timeOffset="433506.3463">8514 1370 512,'-20'0'0,"20"0"0,-20 40 0,0 0 0,20 19 0,-19 21 0,-2 19 0,1-20 0,-19 20 0,19-60 0,0-18 0,-19-21 0,19-40 0,0-39 0,20-40 0,-20 0 0,40 0 0,-20 20 0,40 39 0,19 20 0,-19 40 0,20 20 0,19 20 0,-40 0 0,21-21 0,-40 0 0,-1-19 0,21 0 0,0 0 0,0 21 0,20 19 0,-2 19 0,2 21 0</inkml:trace>
  <inkml:trace contextRef="#ctx0" brushRef="#br0" timeOffset="471581.1534">20797 2898 512,'0'-20'0,"20"20"0,0-20 0,20 1 0,20 0 0,39-2 0,0 1 0,20 0 0,0 1 0,40 19 0,19-20 0,0 20 0,41-20 0,39 20 0,20 0 0,0 0 0,0 0 0,-20 0 0,-41 0 0,-77-20 0,-41-40 0</inkml:trace>
  <inkml:trace contextRef="#ctx0" brushRef="#br0" timeOffset="487884.7836">9407 7343 512,'0'0'0,"20"0"0,19 0 0,1 20 0,-1-20 0,21 20 0,19-20 0,-19 0 0,39 0 0,0 0 0,1 0 0,-1 0 0,20 0 0,0 0 0,0 0 0,20 0 0,-20 0 0,-20 20 0,-19 0 0,-1-20 0,-20 19 0,-18-19 0,-41-19 0</inkml:trace>
  <inkml:trace contextRef="#ctx0" brushRef="#br0" timeOffset="488476.8428">12602 7482 512,'0'0'0,"0"0"0,19 0 0,41 0 0,19 0 0,40 0 0,1 0 0,38 0 0,1 20 0,39-20 0,1 0 0,39 20 0,-20-20 0,-19 20 0,-21-20 0,-38 20 0,-22-20 0</inkml:trace>
  <inkml:trace contextRef="#ctx0" brushRef="#br0" timeOffset="488965.8917">15538 7522 512,'0'0'0,"41"-20"0,-2 0 0,60 0 0,20 0 0,20 1 0,20-1 0,0 20 0,-1-20 0,21 0 0,0 20 0,-20 0 0,19 20 0,-19 0 0,0-20 0</inkml:trace>
  <inkml:trace contextRef="#ctx0" brushRef="#br0" timeOffset="489413.9365">18674 7363 512,'0'0'0,"20"0"0,20-20 0,-20 20 0,39-19 0,40 19 0,0-20 0,41 20 0,38 0 0,0 0 0,21 20 0,-1 19 0,-19-19 0,-20 0 0,-60-20 0</inkml:trace>
  <inkml:trace contextRef="#ctx0" brushRef="#br0" timeOffset="490173.0124">2779 8355 512,'-20'-19'0,"20"19"0,-20-20 0,20 0 0,0 20 0,40-20 0,19 20 0,21 0 0,38 0 0,22 20 0,38-20 0,0 20 0,2-20 0,37 20 0,-18-20 0,-1 0 0,1 19 0,19-19 0,-19 0 0,-21 0 0,-59 0 0</inkml:trace>
  <inkml:trace contextRef="#ctx0" brushRef="#br0" timeOffset="517221.717">15499 10082 512,'0'-20'0,"0"0"0,0 20 0,0-39 0,0 39 0,-20-20 0,20 0 0,0 0 0,-20 20 0,0-20 0,1 20 0,-21-20 0,0 0 0,-19 1 0,19 19 0,-19-40 0,-21 20 0,20-20 0,-19 21 0,-20-41 0,20 40 0,-20-19 0,-1-1 0,1 20 0,0-20 0,-20 20 0,19-19 0,-19 19 0,0-1 0,0 2 0,0-1 0,20 20 0,-40-19 0,20 19 0,-20 0 0,0-20 0,0 20 0,20 0 0,-20 0 0,20 20 0,0-20 0,20 19 0,-20-19 0,20 20 0,-21-1 0,1 2 0,20 19 0,-20-21 0,20 21 0,-20 0 0,19 0 0,1 19 0,0 1 0,0-1 0,20 1 0,-1 19 0,21 0 0,19 1 0,0-1 0,21 1 0,-1 19 0,20-20 0,20 20 0,-20 0 0,39 1 0,-19-20 0,20 18 0,-21 2 0,1-2 0,0 2 0</inkml:trace>
  <inkml:trace contextRef="#ctx0" brushRef="#br0" timeOffset="517677.7626">10955 11392 512,'59'59'0,"0"21"0,21-22 0,-1-17 0,20-2 0,1-19 0,19 20 0,0-20 0,-20 20 0,20-20 0,1-1 0,-21 0 0,19 2 0,2-1 0,-2-20 0,22 0 0,-1 0 0,-1 0 0,21-20 0,0-1 0,-20-17 0,20 18 0,-1-20 0,-18 20 0,-2 0 0,21-20 0,-40-19 0,20 19 0,-20-39 0,0 19 0,0-39 0,0 20 0,-40-20 0,1-1 0,-1 1 0,-19-1 0,0 2 0,-1-2 0,-19 1 0,19 0 0,-19 19 0,-20-19 0,-20 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06T21:00:56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3235 5180 512,'0'-19'0,"0"19"0,-20 0 0,20 0 0,0 0 0,0 0 0,0 0 0,0 0 0,20 0 0,0 0 0,0 0 0,-1 0 0,21 0 0,0 0 0,19 0 0,1 0 0,20 0 0,-1 0 0,0 0 0,1 0 0,-1 19 0,1-19 0,-21 20 0,20 0 0,0-20 0,21 21 0,-1-21 0,0 19 0,0-19 0,1 19 0,19-19 0,-20 0 0,20 0 0,20 0 0,-20-19 0,20 19 0,0 0 0,0-19 0,-20 19 0,20-21 0,-40 1 0</inkml:trace>
  <inkml:trace contextRef="#ctx0" brushRef="#br0" timeOffset="7575.7575">3056 6173 512,'0'0'0,"0"0"0,21 0 0,-21 0 0,19 0 0,21 0 0,0 0 0,-21 0 0,41-20 0,-21 20 0,21 0 0,0-20 0,19 20 0,-19-20 0,19 20 0,20-20 0,-19 20 0,19 0 0,-20 0 0,1 20 0,-1-20 0,0 20 0,-19-20 0,-1 20 0,1-20 0,0 0 0,-1-20 0,-19 20 0,0 0 0,-1 0 0,-39 0 0,20 0 0,-20 20 0</inkml:trace>
  <inkml:trace contextRef="#ctx0" brushRef="#br0" timeOffset="8615.8615">5180 5676 512,'-20'0'0,"20"0"0,0 0 0,0 0 0,0 0 0,0 20 0,0-20 0,40 21 0,-1-2 0,21-19 0,39 0 0,40 0 0,20-40 0,39 20 0,20-19 0</inkml:trace>
  <inkml:trace contextRef="#ctx0" brushRef="#br0" timeOffset="9599.9599">7780 5755 512,'0'0'0,"-21"0"0,21 0 0,0-19 0,0 19 0,-19-19 0,19-22 0,-20 2 0,20-1 0,-20 0 0,-20 1 0,21 20 0,-21-2 0,-19 61 0,18 19 0,-18 40 0,0 40 0,-1-20 0,40 1 0,20-21 0,20-60 0,40 1 0,-1-60 0,41-39 0,-21-40 0,0-1 0,1-39 0,-21 0 0,0-19 0,-18 19 0,-2 20 0,-20 39 0,-19 21 0,-19 59 0,-20 0 0,18 40 0,-18-1 0,-1 21 0,20 39 0,0 0 0,20 0 0,0 20 0,20-19 0,20-1 0,19-40 0,1-39 0,19 1 0,-19-42 0,-1-38 0</inkml:trace>
  <inkml:trace contextRef="#ctx0" brushRef="#br0" timeOffset="9863.9863">8256 5637 512,'0'0'0,"0"20"0,0 19 0,0 20 0,20 1 0,-40 20 0,20-21 0,0 0 0,-20-38 0,40-1 0,-20-40 0,20-39 0,-1-21 0</inkml:trace>
  <inkml:trace contextRef="#ctx0" brushRef="#br0" timeOffset="10026.0025">8315 5339 512,'-20'0'0,"1"20"0,-1-20 0,20 20 0,0 0 0,20-20 0,19-20 0,21 0 0,0 0 0</inkml:trace>
  <inkml:trace contextRef="#ctx0" brushRef="#br0" timeOffset="10376.0375">9030 5557 512,'0'0'0,"-20"0"0,0-20 0,-20 20 0,21 0 0,-41 0 0,21 20 0,-21 0 0,20 20 0,20-20 0,20 19 0,0 2 0,20-3 0,20 2 0,-1 0 0,1-20 0,-1 20 0,-18-20 0,-42 19 0,-37 1 0,-2-21 0,-20 2 0,1-1 0,19-40 0,21-20 0</inkml:trace>
  <inkml:trace contextRef="#ctx0" brushRef="#br0" timeOffset="10680.0679">9228 5617 512,'0'0'0,"0"20"0,0 0 0,20 19 0,-20 20 0,20-19 0,-20 20 0,-20 19 0,20-38 0,-20-3 0,0 3 0,0-22 0,1-38 0,19-22 0,19-38 0</inkml:trace>
  <inkml:trace contextRef="#ctx0" brushRef="#br0" timeOffset="10904.0903">9486 5637 512,'0'0'0,"0"0"0,-20 20 0,-19 19 0,-21 1 0,21 19 0,-21 1 0,40 19 0,40-19 0,19-20 0,21-20 0,19-20 0,20-20 0,-19-1 0,-1-17 0</inkml:trace>
  <inkml:trace contextRef="#ctx0" brushRef="#br0" timeOffset="11640.1639">10379 5676 512,'-20'20'0,"20"-20"0,20 40 0,-20 0 0,20 19 0,-20 1 0,20 20 0,-1-1 0,-19 0 0,21-20 0,-21 1 0,0-20 0,0-40 0,-21 0 0,2-21 0,19-38 0,-40-40 0,20-39 0,0-2 0,40 1 0,0 40 0,39 20 0,41 39 0,-1 40 0,0 21 0,0 17 0,-19 22 0,-40-20 0,-40-1 0,-40 21 0,-40-20 0,-38-1 0,19 1 0,-1-40 0,20-20 0,61 0 0,38-19 0</inkml:trace>
  <inkml:trace contextRef="#ctx0" brushRef="#br0" timeOffset="12352.2351">11232 5537 512,'0'0'0,"-19"20"0,19 0 0,-20 40 0,0-21 0,0 21 0,0-20 0,20-1 0,0-19 0,20-20 0,0-20 0,20-19 0,19-20 0,0-1 0,1-20 0,-20 2 0,-1 37 0,-19 41 0,-20 20 0,-20 20 0,1 39 0,-1-19 0,0 0 0,0-22 0,20 2 0,0-20 0,20-20 0,20-20 0,-21-20 0,41-19 0,-21-20 0,2 19 0,-2 21 0,-19 20 0,0 19 0,-20 38 0,-20 2 0,20 20 0,0-21 0,-20 2 0,20-22 0,0-19 0,20 0 0,0-19 0,0-22 0,19-18 0,1-1 0,0-19 0,-1 39 0,-19 21 0,0 19 0,-20 19 0,-20 21 0,20-19 0,0-2 0,0 0 0,20-19 0</inkml:trace>
  <inkml:trace contextRef="#ctx0" brushRef="#br0" timeOffset="12679.2678">12324 4982 512,'-20'20'0,"-20"-1"0,0 41 0,21 20 0,-21 38 0,20 2 0,20-1 0,0 0 0,20-39 0,0-2 0,0-18 0,20-20 0,-21-60 0,1 0 0,0-40 0,-20-18 0,0-22 0</inkml:trace>
  <inkml:trace contextRef="#ctx0" brushRef="#br0" timeOffset="12864.2863">11848 5557 512,'0'0'0,"0"20"0,19 20 0,41-40 0,20 20 0,19-40 0,19 0 0,-38 0 0,19 0 0,-19 0 0,-21 1 0</inkml:trace>
  <inkml:trace contextRef="#ctx0" brushRef="#br0" timeOffset="13048.3047">12582 5557 512,'0'0'0,"0"20"0,20 0 0,-20 20 0,0-20 0,-20 19 0,20 1 0,-20-21 0,0-19 0,20 0 0,-20-19 0</inkml:trace>
  <inkml:trace contextRef="#ctx0" brushRef="#br0" timeOffset="13194.3193">12582 5141 512,'0'0'0,"-20"-20"0,0 20 0,0 0 0,20 0 0,20-20 0,0 0 0</inkml:trace>
  <inkml:trace contextRef="#ctx0" brushRef="#br0" timeOffset="13520.3519">13058 4982 512,'0'20'0,"0"19"0,0 21 0,-20 19 0,0 20 0,1 1 0,-1-1 0,0 20 0,20-20 0,20-19 0,0-21 0,19-39 0,1-20 0,-1-20 0,1-39 0</inkml:trace>
  <inkml:trace contextRef="#ctx0" brushRef="#br0" timeOffset="13703.3702">12661 5518 512,'20'0'0,"20"0"0,39 19 0,0-19 0,41-19 0,-21 19 0,0-19 0,-20-2 0,0 1 0</inkml:trace>
  <inkml:trace contextRef="#ctx0" brushRef="#br0" timeOffset="13887.3886">13435 5458 512,'0'20'0,"0"20"0,0 19 0,0 1 0,0-1 0,-20 0 0,20-38 0,-19 18 0,19-39 0,0-20 0,0-20 0</inkml:trace>
  <inkml:trace contextRef="#ctx0" brushRef="#br0" timeOffset="14049.4048">13415 5161 512,'0'0'0,"0"19"0,0-19 0,20 20 0,0-20 0,20-20 0,-1 1 0</inkml:trace>
  <inkml:trace contextRef="#ctx0" brushRef="#br0" timeOffset="14543.4542">13713 5557 512,'0'0'0,"0"20"0,-20 0 0,20 20 0,0-1 0,-20-19 0,20 1 0,0-2 0,20-19 0,0-19 0,19-22 0,21 2 0,0-21 0,19 1 0,-20-1 0,1 40 0,-20 20 0,-40 20 0,0 40 0,-20-1 0,-20 1 0,40-21 0,-19 2 0,19-3 0,39-38 0,1-19 0,19-21 0,20 1 0,-19 19 0,20-20 0,-1 40 0,-39 20 0,19 0 0,-39 0 0,0-1 0,0 1 0,-1-20 0</inkml:trace>
  <inkml:trace contextRef="#ctx0" brushRef="#br0" timeOffset="19287.9286">5041 6569 512,'0'0'0,"0"0"0,0 0 0,0 0 0,0-19 0,0 38 0,20-19 0,-20 0 0,40 0 0,-1 20 0,1-20 0,40 40 0,-1-20 0,20-20 0,0-20 0,20-20 0,0-19 0,0-20 0,0 19 0</inkml:trace>
  <inkml:trace contextRef="#ctx0" brushRef="#br0" timeOffset="41681.1677">5120 7562 512,'0'0'0,"20"-20"0,0 20 0,20-20 0,39 0 0,20 0 0,21 0 0,18-19 0,21 39 0,0-20 0,-20 0 0</inkml:trace>
  <inkml:trace contextRef="#ctx0" brushRef="#br0" timeOffset="54841.4836">6470 8396 512,'0'0'0,"0"0"0,20 0 0,19-21 0,21 1 0,39 1 0,20-1 0,20-40 0,19 20 0,-18 0 0,-41 21 0</inkml:trace>
  <inkml:trace contextRef="#ctx0" brushRef="#br0" timeOffset="58729.8724">3176 9685 512,'19'0'0,"-19"0"0,0-20 0,0 20 0,20-20 0,-20 20 0,0 0 0,0 0 0,20 0 0,-20 0 0,0 20 0,20-20 0,0 0 0,-20 0 0,19 20 0,2-20 0,-2 20 0,1-20 0,0 20 0,0-20 0,19 20 0,2-20 0,17 19 0,-17-19 0,18 0 0</inkml:trace>
  <inkml:trace contextRef="#ctx0" brushRef="#br0" timeOffset="59217.9212">3850 9804 512,'60'0'0,"-21"0"0,21 20 0,0-20 0,-21 0 0,21 0 0,-1 0 0,-19 0 0,19 0 0,1 20 0,0-40 0,19 20 0,-20 0 0,1-20 0,19 20 0,-19 0 0,-1-20 0,21 20 0,-21 0 0,21 0 0,-21-20 0,21 20 0,-20 0 0,19 0 0,-20-19 0,20 19 0,-19-20 0,0 0 0,-1 20 0,-19 0 0,-1 0 0,1 0 0,0 0 0,0 20 0,-21-20 0,1 0 0,0 0 0,20 0 0,-40-20 0,0 20 0,0 20 0,0-20 0,-20 0 0,0-20 0</inkml:trace>
  <inkml:trace contextRef="#ctx0" brushRef="#br0" timeOffset="66170.6164">15182 6907 512,'0'0'0,"0"20"0,0-20 0,0 20 0,19-1 0,21 1 0,0-1 0,19 22 0,1-2 0,-1-19 0,20 20 0,21 0 0,-21-1 0,21 1 0,18-20 0,-19 20 0,-19-21 0,-1 21 0,-19-20 0,-40 19 0,-20 1 0,-80 20 0,-38 19 0,-22 0 0,-18 1 0,-1-1 0,40-39 0,79-19 0,60-62 0</inkml:trace>
  <inkml:trace contextRef="#ctx0" brushRef="#br0" timeOffset="66865.6859">17761 6609 512,'-20'-20'0,"20"20"0,-20 0 0,-19 40 0,-21 40 0,-19 58 0,0 41 0,-41 39 0,1 20 0,20-20 0,40-39 0,39-80 0,20-59 0,59-60 0,21-79 0</inkml:trace>
  <inkml:trace contextRef="#ctx0" brushRef="#br0" timeOffset="67354.7348">18118 7324 512,'0'0'0,"0"-20"0,-19 20 0,-1 0 0,-20 0 0,-20 20 0,-19 39 0,-20 20 0,19 21 0,1 38 0,0-18 0,59-1 0,40-60 0,20-19 0,19-60 0,60-40 0,-20-58 0,20-22 0,-19-58 0,-1 0 0,-20-21 0,-19 21 0,-21 39 0,-19 60 0,-20 59 0,-39 60 0,-2 60 0,-17 58 0,-42 40 0,60 22 0,-19 18 0,59-40 0,0-19 0,79-60 0,0-19 0,20-61 0,1-57 0</inkml:trace>
  <inkml:trace contextRef="#ctx0" brushRef="#br0" timeOffset="67802.7796">18614 7720 512,'0'20'0,"20"0"0,0 0 0,20-20 0,20-20 0,-1-40 0,20-19 0,-19-20 0,-20-20 0,-21-20 0,1 60 0,-40 19 0,-19 80 0,-21 59 0,-19 80 0,0 20 0,-1-1 0,60 2 0,0-62 0,60-39 0,40-39 0,-1-60 0,40-39 0,0-61 0,-20-38 0,0-1 0,-19 40 0,-1 0 0,-39 79 0,-1 40 0,-39 20 0,0 20 0,0-21 0</inkml:trace>
  <inkml:trace contextRef="#ctx0" brushRef="#br0" timeOffset="68049.8043">19527 7522 512,'0'0'0,"0"20"0,0 20 0,0 19 0,20 40 0,-20-19 0,20 39 0,19-40 0,2-39 0,18-20 0,0-80 0,1-38 0,0-62 0,-1-38 0,0 39 0,-18 20 0,17 40 0,-17 39 0,-2 40 0,1 1 0,-1 19 0</inkml:trace>
  <inkml:trace contextRef="#ctx0" brushRef="#br0" timeOffset="68393.8387">21472 6073 512,'-20'40'0,"1"20"0,-41 79 0,-39 38 0,0 81 0,-40 21 0,-40 58 0,40-19 0,-20-41 0,40-38 0,20-81 0,79-79 0,20-98 0,60-80 0,39-60 0</inkml:trace>
  <inkml:trace contextRef="#ctx0" brushRef="#br0" timeOffset="68850.8844">21532 7005 512,'0'41'0,"-40"-2"0,-19 81 0,-1 38 0,-20 21 0,1 39 0,19-58 0,21-22 0,19-59 0,20-40 0,20-98 0,19-40 0,41-40 0,-1-59 0,0-21 0,41 21 0,-41 59 0,20 40 0,-39 99 0,-1 59 0,-19 61 0,-40 38 0,0 1 0,-19 0 0,-2-40 0,1-40 0,20-59 0,20-20 0,1-20 0,-2-59 0,41-1 0</inkml:trace>
  <inkml:trace contextRef="#ctx0" brushRef="#br0" timeOffset="69625.9619">22285 7264 512,'-39'60'0,"-1"58"0,-19 41 0,39 0 0,0-40 0,20-40 0,40-59 0,-1-40 0,41-59 0,-20-60 0,39-39 0,-20-21 0,0 41 0,-19 19 0,-1 99 0,-38 99 0,-21 41 0,-21 58 0,-18 1 0,19 1 0,0-22 0,40-59 0,0-19 0,40-79 0,19-42 0,0-78 0,1-19 0,19-61 0,-20-39 0,20-19 0,-19 58 0,-41 61 0,1 78 0,-40 41 0,-60 78 0,-19 21 0,-20 59 0,-20 60 0,0 19 0,0 40 0,19-20 0,61 1 0,39-61 0,60-39 0,58-58 0,21-42 0,20-79 0,-20-59 0,0-59 0,0-61 0,-21-58 0,2-2 0,-21 41 0,-39 61 0,-21 78 0,-39 99 0,-39 99 0,-21 80 0,-39 99 0,20 40 0,19-1 0,40-19 0,40-60 0</inkml:trace>
  <inkml:trace contextRef="#ctx0" brushRef="#br0" timeOffset="77490.7483">15062 8157 512,'-20'0'0,"1"-20"0,-1 20 0,0-20 0,-20-19 0,0-1 0,1-20 0,-1 2 0,1-3 0,-21 2 0,0-21 0,1 1 0,-1 0 0,21-1 0,19-19 0,0 20 0,0-1 0,20 1 0,20 0 0,0 18 0,20 3 0,-1-2 0,1 20 0,19 20 0,-38 1 0,18 19 0,-19 0 0,-20 39 0,0 21 0,0-1 0,-40 21 0,21-1 0,-22 20 0,-18 1 0,19 18 0,-19-18 0,-1 20 0,21-2 0,-1-19 0,20 0 0,0-19 0,40-21 0,0-19 0,20-21 0,39-38 0,0-1 0,20-19 0,21-21 0,-21 0 0,0 2 0,-39 17 0,-21-18 0,-19 19 0</inkml:trace>
  <inkml:trace contextRef="#ctx0" brushRef="#br0" timeOffset="78881.8874">10121 7840 512,'-20'-40'0,"0"20"0,1-20 0,-21-19 0,20 19 0,-59 0 0,19 21 0,-20 38 0,1 21 0,0 39 0,-20 21 0,39 0 0,1-2 0,39-18 0,20-41 0,40-39 0,19-39 0,21-21 0,19-20 0,0 1 0,0 20 0,0 19 0,-39 60 0,-1 39 0,-19 40 0,0 21 0,-1 38 0,-18-19 0,18-20 0,1-19 0,-20-40 0,-40-1 0,-20-39 0,-40-20 0,-19 0 0,-40 0 0,21 0 0</inkml:trace>
  <inkml:trace contextRef="#ctx0" brushRef="#br0" timeOffset="79209.9202">10855 7363 512,'-39'20'0,"-1"20"0,-39 19 0,0 60 0,-21 0 0,41 20 0,19-40 0,20 1 0,40-41 0,20-39 0,39-20 0,20-39 0,0-1 0,0-20 0,-19 40 0</inkml:trace>
  <inkml:trace contextRef="#ctx0" brushRef="#br0" timeOffset="79474.9467">11391 7582 512,'-20'19'0,"-39"21"0,19 39 0,-19 1 0,-1 19 0,0-20 0,60-19 0,21-40 0,18 0 0,21-40 0,39-20 0</inkml:trace>
  <inkml:trace contextRef="#ctx0" brushRef="#br0" timeOffset="79989.9982">11907 7800 512,'-20'0'0,"0"0"0,20-20 0,0 20 0,0-20 0,0 20 0,20-20 0,0 0 0,-20-19 0</inkml:trace>
  <inkml:trace contextRef="#ctx0" brushRef="#br0" timeOffset="80134.0126">12165 7641 512,'0'21'0,"0"-21"0,20 0 0,0 0 0,-1 0 0,21 0 0,0-41 0</inkml:trace>
  <inkml:trace contextRef="#ctx0" brushRef="#br0" timeOffset="80292.0284">12562 7760 512,'-20'20'0,"20"-20"0,-20 0 0,40 0 0,20-20 0,-1-40 0,21 1 0</inkml:trace>
  <inkml:trace contextRef="#ctx0" brushRef="#br0" timeOffset="80435.0427">13138 7681 512,'19'0'0,"1"0"0,20 0 0,-20-19 0,19-42 0,-39-38 0,0-20 0</inkml:trace>
  <inkml:trace contextRef="#ctx0" brushRef="#br0" timeOffset="81538.153">16472 6649 512,'0'-20'0,"0"-20"0,-21-19 0,-18-40 0,-21-1 0,-19 21 0,-20-20 0,-41 19 0,-18 1 0,-21 39 0,-19 20 0,-1 1 0,-19 38 0,0 22 0,-1 38 0,21 20 0,20 40 0,19 39 0,20 41 0,20 39 0,60 39 0,38 1 0,42 0 0,78-1 0,40-59 0,59-39 0,60-40 0,40-80 0,58-39 0,22-60 0,-21-60 0,0-59 0,-39-78 0,-80-42 0,-20-58 0,-119-41 0,-59 21 0,-119 20 0,-100 39 0,-99 99 0,-99 60 0,-60 79 0,-19 1 0</inkml:trace>
  <inkml:trace contextRef="#ctx0" brushRef="#br0" timeOffset="86802.6794">14686 6292 512,'0'0'0,"0"0"0,0 0 0,0 0 0,0 0 0,-21 0 0,21 0 0,0 0 0,-20 20 0,20-20 0,-19 0 0,-1 0 0,20 0 0,-20 0 0,20-20 0,20-1 0,19 2 0,2-21 0,18 20 0,0 1 0,1 19 0,-40 19 0,-1 41 0,-38 19 0,-41 1 0,21-2 0,-21 2 0,40-20 0,20-40 0,80 0 0,19-60 0,59-39 0,-18-20 0,-2 19 0,-58 1 0</inkml:trace>
  <inkml:trace contextRef="#ctx0" brushRef="#br0" timeOffset="121492.148">3592 10836 512,'0'0'0,"0"-19"0,0-22 0,0 2 0,0-1 0,0 20 0,0-20 0,0 21 0,-19 0 0,-1 19 0,-1-21 0,-18 21 0,20-20 0,-22 20 0,22-20 0,-21 20 0,0 0 0,0 0 0,1 20 0,-21 21 0,21-3 0,-21 22 0,20 0 0,20 0 0,-19-1 0,19 0 0,0 21 0,0-20 0,20 19 0,20-20 0,0 1 0,20-1 0,-1-20 0,1 21 0,0-20 0,19 20 0,1-21 0,-21 1 0,21-20 0,0-20 0,-21 0 0,1-20 0,-1-20 0,2-19 0,-2-1 0,1 1 0,-20-21 0,20 1 0,-21 0 0,-19 0 0,0 19 0,-19-20 0,-21 21 0,0 0 0,-19-1 0,-21 40 0,1 0 0</inkml:trace>
  <inkml:trace contextRef="#ctx0" brushRef="#br0" timeOffset="122596.2584">4029 11669 512,'0'0'0,"0"0"0,0 0 0,20 0 0,-20 0 0,20 0 0,19 0 0,1 20 0,-1-20 0,21 0 0,0 0 0,0 0 0,19 0 0,0-20 0,1 20 0,-21-19 0,40 19 0,1 0 0,-1 0 0,0 0 0,0-20 0,1 20 0,-1-20 0,0 20 0,0-21 0,-20 21 0,0 21 0,1-1 0,-20-20 0,-1 20 0,0-1 0,-19 1 0,0-20 0,0 0 0,-1-20 0,-18 20 0,-2-19 0,-38 19 0,-22 0 0</inkml:trace>
  <inkml:trace contextRef="#ctx0" brushRef="#br0" timeOffset="125524.5512">11828 11630 512,'0'0'0,"20"0"0,-20 0 0,19 20 0,21-20 0,-20 0 0,19 19 0,21-19 0,-20 0 0,19 0 0,21-19 0,-21 19 0,21 0 0,-21-20 0,21 20 0,-1 0 0,-20 0 0,-19-20 0,0 20 0,-60 0 0,-20-21 0</inkml:trace>
  <inkml:trace contextRef="#ctx0" brushRef="#br0" timeOffset="127781.7769">13355 11729 512,'0'0'0,"-19"0"0,19 0 0,-20-20 0,20 20 0,0 0 0,-20 0 0,20 0 0,0 0 0,-20 0 0,20 20 0,0-20 0,0 0 0,0 20 0</inkml:trace>
  <inkml:trace contextRef="#ctx0" brushRef="#br0" timeOffset="128484.8472">13316 11749 512,'20'0'0,"-1"0"0,22 20 0,-2-20 0,21 0 0,-21 20 0,21-20 0,19 20 0,-19-20 0,0 0 0,19 0 0,0 19 0,20-19 0,-19 0 0,-1 0 0,1 0 0,-1 0 0,0 0 0,1 0 0,19 19 0,-20-19 0,20 0 0,0 21 0,-19-21 0,19 0 0,1 0 0,-1 0 0,0 0 0,-20 0 0,20 0 0,-19 0 0,-1 20 0,21-20 0,-21 0 0,20 0 0,20 0 0,0 0 0,-20 0 0,20 0 0,1 0 0,19 20 0,-21-20 0,22 0 0,-22 0 0,21 0 0,-20 0 0,1 0 0,-2 19 0,21-19 0,1 0 0,-22 20 0,2-20 0,18 20 0,1-40 0,-19 20 0,18 0 0,-18 0 0,-2 0 0,2 0 0,-21 0 0,0 20 0,0-20 0,-39-20 0,-20 20 0,19 0 0,-59-20 0,0 20 0</inkml:trace>
  <inkml:trace contextRef="#ctx0" brushRef="#br0" timeOffset="144388.4374">9049 11769 512,'20'0'0,"0"0"0,20 0 0,19-20 0,-19 20 0,39 0 0,-19 20 0,-20-20 0,19 0 0,1 0 0,-41 0 0,21 20 0,-20 0 0,0-1 0,-20 0 0,0 22 0,0-2 0,-20 1 0,0 0 0,1 19 0,-2 1 0,21 19 0,-19-19 0,19 19 0,0 1 0,0 19 0,19-20 0,-19 40 0,0-20 0,21 1 0,-21-21 0,19-20 0,1 21 0,0-20 0,20-21 0,-21 0 0,1 1 0,1-20 0,-21 0 0,19 0 0,-19-20 0,20 20 0,-20 0 0,0-20 0,0 0 0,0 20 0,0-20 0,-20 0 0,-20 0 0,-19 0 0,-20 0 0,-60 39 0,-60 20 0,1 21 0,-60-40 0</inkml:trace>
  <inkml:trace contextRef="#ctx0" brushRef="#br0" timeOffset="159997.9982">6232 14606 512,'0'0'0,"0"0"0,0-19 0,-21 19 0,21 0 0,-19 0 0,-1 19 0,1-19 0,-22 20 0,2 20 0,-1 0 0,-20-1 0,1 1 0,-20 20 0,0-21 0,19 1 0,-20 0 0,1-21 0,19 1 0,21 0 0,19-20 0,0 20 0,20-20 0,20-20 0,39 0 0,1 0 0,0-19 0,39-1 0,-20 0 0,1 1 0,19-1 0,-20 0 0,0 1 0,-19 19 0,0 20 0,-40-20 0,-20 40 0,-20 0 0,-40 19 0,-19 21 0,-20-1 0,-1 21 0,21-41 0,-1 1 0,41-40 0</inkml:trace>
  <inkml:trace contextRef="#ctx0" brushRef="#br0" timeOffset="162006.199">7422 15122 512,'0'0'0,"0"0"0,20 0 0,20 20 0,-21-40 0,41 20 0,0 0 0,-21 0 0,21 0 0,0 0 0,-1 0 0,0 0 0,1 0 0,20 20 0,-21 0 0,20 0 0,21 0 0,18-1 0,22-19 0,-22 0 0,21 0 0,20 0 0,-20 0 0,20 0 0,0-19 0,0 19 0,0 0 0,19-20 0,0 0 0,21 0 0,-20 20 0,-1-20 0,1 1 0,19 19 0,1 0 0,-21 0 0,0-20 0,1 40 0,20-20 0,-21 0 0,21 0 0,-1 0 0,-19 0 0,39 0 0,-20 0 0,1 0 0,-20-20 0,-1 20 0,-19-20 0,0 0 0,-1 20 0,-18 0 0,-22 0 0,2 0 0,-21 0 0,0 0 0,-20 0 0,-19 0 0,-40 0 0</inkml:trace>
  <inkml:trace contextRef="#ctx0" brushRef="#br0" timeOffset="172399.2382">15896 14964 512,'0'0'0,"0"0"0,0 19 0,20-19 0,-1 0 0,21 0 0,-20 0 0,40 0 0,-21 0 0,21 0 0,-1 20 0,21 0 0,-1 0 0,21 0 0,18 0 0,21 0 0,20-1 0,20 1 0,19-20 0,20 20 0,20 0 0,40-20 0,0 20 0,59-20 0,1 0 0,19 0 0,20 19 0,0 1 0,0 0 0,20 20 0,0 0 0,-20-1 0,20-39 0,-40 20 0,1-20 0,-41 0 0,-20 0 0,-78 0 0,-21 20 0,-79-20 0,-59 0 0</inkml:trace>
  <inkml:trace contextRef="#ctx0" brushRef="#br0" timeOffset="175350.5333">13336 12126 512,'0'-21'0,"-20"21"0,20 0 0,-20-19 0,20 19 0,0-20 0,0 20 0,0 20 0,0-1 0,0 22 0,0 18 0,0 21 0,-20 19 0,20 20 0,-20-20 0,20-19 0,20 0 0,0-22 0,20-18 0,20-40 0,-1 0 0,40-40 0,-19 1 0,-21-21 0,-19 1 0</inkml:trace>
  <inkml:trace contextRef="#ctx0" brushRef="#br0" timeOffset="175583.5566">12741 12582 512,'19'0'0,"41"-20"0,39 20 0,40-39 0,0-1 0,0 0 0,0-19 0</inkml:trace>
  <inkml:trace contextRef="#ctx0" brushRef="#br0" timeOffset="176030.6013">14031 11769 512,'0'20'0,"-21"19"0,2 41 0,-21 19 0,20-1 0,-19 42 0,39-41 0,0 20 0,0-40 0,0-19 0,39 0 0,-19-40 0,20-1 0,0-38 0,19-41 0</inkml:trace>
  <inkml:trace contextRef="#ctx0" brushRef="#br0" timeOffset="176255.6238">13514 12384 512,'20'-20'0,"0"20"0,40-20 0,19 0 0,40 1 0,0-21 0,0 20 0,0-20 0,-40 20 0</inkml:trace>
  <inkml:trace contextRef="#ctx0" brushRef="#br0" timeOffset="176662.6645">14229 12622 512,'0'40'0,"0"-1"0,19 1 0,22-19 0,18-21 0,20-41 0,-19 2 0,19-41 0,-19 1 0,0 19 0,-41 1 0,1 39 0,-40 60 0,20 39 0,-19 20 0,-2 40 0,21 20 0,0-20 0,-20-20 0,1-1 0,-1-18 0,-20-1 0,-19-40 0,19-18 0,-20-41 0</inkml:trace>
  <inkml:trace contextRef="#ctx0" brushRef="#br0" timeOffset="177110.7093">14983 12225 512,'0'0'0,"-20"0"0,0-20 0,40 20 0,0-20 0,39 20 0,21-19 0,-1 19 0,20 19 0,-19 1 0,-21 0 0,-59 20 0,-19 19 0,-21-19 0,-40 20 0,1-1 0,20 0 0,19-19 0,20-20 0,40 0 0,40-20 0,39-40 0,20 0 0,19-39 0,-18 20 0</inkml:trace>
  <inkml:trace contextRef="#ctx0" brushRef="#br0" timeOffset="177518.7501">15717 12205 512,'0'0'0,"-39"-20"0,19 20 0,40-19 0,19-1 0,21 0 0,39-1 0,20 21 0,0-19 0,-20 38 0,-39-19 0,-40 41 0,-40-21 0,-40 39 0,-19-19 0,20-20 0,-21 19 0,60-39 0,20 20 0,20 0 0,19 20 0,21 19 0,-20 1 0,0 19 0,-60-19 0,-40 19 0,-39-39 0,-20-40 0,0-40 0</inkml:trace>
  <inkml:trace contextRef="#ctx0" brushRef="#br0" timeOffset="180519.0501">11411 12860 512,'0'0'0,"-20"0"0,0 20 0,20 0 0,-19 20 0,-2 19 0,2 60 0,19 39 0,0 21 0,0 40 0,0-21 0,0-39 0,-20-40 0,40-119 0,-20-119 0</inkml:trace>
  <inkml:trace contextRef="#ctx0" brushRef="#br0" timeOffset="182135.2117">10637 11769 512,'0'0'0,"0"0"0,0 0 0,0 40 0,20-2 0,-1 62 0,-19 19 0,0 20 0,0 40 0,0-21 0,0-18 0,0-41 0,21-20 0,-1-39 0,39-60 0,0-20 0,1-19 0,19-21 0,-39 1 0,-40 19 0,-59-19 0</inkml:trace>
  <inkml:trace contextRef="#ctx0" brushRef="#br0" timeOffset="182319.2301">10161 12463 512,'19'20'0,"41"0"0,20 0 0,19-20 0,40 0 0,0-60 0,-1-19 0</inkml:trace>
  <inkml:trace contextRef="#ctx0" brushRef="#br0" timeOffset="182743.2725">11312 11312 512,'0'20'0,"-20"0"0,0 40 0,0 39 0,0 40 0,1 39 0,-1 41 0,40-1 0,-1-40 0,21-39 0,19-59 0,21-41 0,-21-58 0,1-61 0,-40-39 0,-20 0 0,-39-20 0</inkml:trace>
  <inkml:trace contextRef="#ctx0" brushRef="#br0" timeOffset="182927.2909">10796 12265 512,'20'0'0,"-20"-20"0,39 20 0,21 0 0,19 0 0,20 0 0,21-20 0,-2 0 0,-18-19 0</inkml:trace>
  <inkml:trace contextRef="#ctx0" brushRef="#br0" timeOffset="183295.3277">11808 11987 512,'-20'40'0,"0"38"0,0 42 0,0-1 0,20 0 0,20-59 0,0-21 0,20-39 0,0-39 0,-1-41 0,-19-19 0,0 0 0,-20 0 0,20 39 0,-20 60 0,39 60 0,-18 39 0,18 0 0,1 40 0,-1-20 0,1-39 0,-40 0 0,-59-61 0,-61-19 0,-58 0 0,-40 0 0,19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2667000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 Advanced Shell </a:t>
            </a:r>
            <a:r>
              <a:rPr lang="en-US" dirty="0" err="1" smtClean="0"/>
              <a:t>Impl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0"/>
            <a:ext cx="2971800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 Advanced Shell Implementation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" y="6356350"/>
            <a:ext cx="25908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r>
              <a:rPr lang="en-US" dirty="0" err="1" smtClean="0"/>
              <a:t>Sigaction</a:t>
            </a:r>
            <a:r>
              <a:rPr lang="en-US" dirty="0" smtClean="0"/>
              <a:t>/</a:t>
            </a:r>
            <a:r>
              <a:rPr lang="en-US" dirty="0" err="1" smtClean="0"/>
              <a:t>Longjmps</a:t>
            </a:r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hyperlink" Target="http://en.wikipedia.org/wiki/User_story" TargetMode="External"/><Relationship Id="rId7" Type="http://schemas.openxmlformats.org/officeDocument/2006/relationships/customXml" Target="../ink/ink11.xml"/><Relationship Id="rId2" Type="http://schemas.openxmlformats.org/officeDocument/2006/relationships/hyperlink" Target="http://www.agiledevelopmen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kes.info/" TargetMode="External"/><Relationship Id="rId5" Type="http://schemas.openxmlformats.org/officeDocument/2006/relationships/hyperlink" Target="http://en.wikipedia.org/wiki/User_story#cite_note-connextra-2" TargetMode="External"/><Relationship Id="rId4" Type="http://schemas.openxmlformats.org/officeDocument/2006/relationships/hyperlink" Target="http://en.wikipedia.org/w/index.php?title=Connextra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tjmp" TargetMode="External"/><Relationship Id="rId7" Type="http://schemas.openxmlformats.org/officeDocument/2006/relationships/image" Target="../media/image28.emf"/><Relationship Id="rId2" Type="http://schemas.openxmlformats.org/officeDocument/2006/relationships/hyperlink" Target="http://en.wikipedia.org/wiki/Memory-mapped_I/O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hyperlink" Target="http://en.wikipedia.org/wiki/Volatile_variable#cite_note-2" TargetMode="External"/><Relationship Id="rId4" Type="http://schemas.openxmlformats.org/officeDocument/2006/relationships/hyperlink" Target="http://en.wikipedia.org/wiki/Atomic_operat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hyperlink" Target="http://stackoverflow.com/questions/231912/what-is-the-difference-between-sigaction-and-sig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xt4.wiki.kernel.org/index.php/Ext4_Disk_Layout" TargetMode="External"/><Relationship Id="rId2" Type="http://schemas.openxmlformats.org/officeDocument/2006/relationships/hyperlink" Target="https://ext4.wiki.kernel.org/index.php/Main_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system" TargetMode="External"/><Relationship Id="rId3" Type="http://schemas.openxmlformats.org/officeDocument/2006/relationships/hyperlink" Target="http://en.wikipedia.org/wiki/Server_(computing)" TargetMode="External"/><Relationship Id="rId7" Type="http://schemas.openxmlformats.org/officeDocument/2006/relationships/hyperlink" Target="http://en.wikipedia.org/wiki/Firewall_(networking)" TargetMode="External"/><Relationship Id="rId2" Type="http://schemas.openxmlformats.org/officeDocument/2006/relationships/hyperlink" Target="http://en.wikipedia.org/wiki/Client_(computing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Network_security" TargetMode="External"/><Relationship Id="rId5" Type="http://schemas.openxmlformats.org/officeDocument/2006/relationships/hyperlink" Target="http://en.wikipedia.org/wiki/Directory_(file_systems)" TargetMode="External"/><Relationship Id="rId10" Type="http://schemas.openxmlformats.org/officeDocument/2006/relationships/image" Target="../media/image6.emf"/><Relationship Id="rId4" Type="http://schemas.openxmlformats.org/officeDocument/2006/relationships/hyperlink" Target="http://en.wikipedia.org/wiki/Daemon_(computer_software)" TargetMode="External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24450"/>
            <a:ext cx="7162800" cy="533400"/>
          </a:xfrm>
        </p:spPr>
        <p:txBody>
          <a:bodyPr/>
          <a:lstStyle/>
          <a:p>
            <a:r>
              <a:rPr lang="en-US" b="1" dirty="0" smtClean="0"/>
              <a:t>Lecture 15 </a:t>
            </a:r>
            <a:r>
              <a:rPr lang="en-US" dirty="0" smtClean="0"/>
              <a:t>Shell 2 Finally-</a:t>
            </a:r>
            <a:r>
              <a:rPr lang="en-US" sz="2800" dirty="0" err="1" smtClean="0"/>
              <a:t>Filesystems</a:t>
            </a:r>
            <a:r>
              <a:rPr lang="en-US" sz="2800" dirty="0" smtClean="0"/>
              <a:t>  again </a:t>
            </a:r>
            <a:r>
              <a:rPr lang="en-US" sz="2400" b="1" dirty="0" smtClean="0"/>
              <a:t>(note no Lecture 13 – test 1)     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510 </a:t>
            </a:r>
            <a:r>
              <a:rPr lang="en-US" dirty="0" smtClean="0"/>
              <a:t>Feb 25,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Memory File System: </a:t>
            </a:r>
            <a:r>
              <a:rPr lang="en-US" dirty="0" err="1" smtClean="0"/>
              <a:t>tmpfs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virtual file systems reside in memory (can you say fast)</a:t>
            </a:r>
          </a:p>
          <a:p>
            <a:r>
              <a:rPr lang="en-US" dirty="0"/>
              <a:t>usual suspects: (open(), read(), write(), link(), </a:t>
            </a:r>
            <a:r>
              <a:rPr lang="en-US" dirty="0" err="1"/>
              <a:t>mkdir</a:t>
            </a:r>
            <a:r>
              <a:rPr lang="en-US" dirty="0" smtClean="0"/>
              <a:t>(), …</a:t>
            </a:r>
            <a:endParaRPr lang="en-US" dirty="0"/>
          </a:p>
          <a:p>
            <a:r>
              <a:rPr lang="en-US" dirty="0" err="1" smtClean="0"/>
              <a:t>tmpfs</a:t>
            </a:r>
            <a:r>
              <a:rPr lang="en-US" dirty="0" smtClean="0"/>
              <a:t> – uses ram and the swap space</a:t>
            </a:r>
          </a:p>
          <a:p>
            <a:r>
              <a:rPr lang="en-US" dirty="0"/>
              <a:t> mount -a [-</a:t>
            </a:r>
            <a:r>
              <a:rPr lang="en-US" dirty="0" err="1"/>
              <a:t>fFnrsvw</a:t>
            </a:r>
            <a:r>
              <a:rPr lang="en-US" dirty="0"/>
              <a:t>] </a:t>
            </a:r>
            <a:r>
              <a:rPr lang="en-US" dirty="0">
                <a:solidFill>
                  <a:srgbClr val="FF0000"/>
                </a:solidFill>
              </a:rPr>
              <a:t>[-t </a:t>
            </a:r>
            <a:r>
              <a:rPr lang="en-US" dirty="0" err="1">
                <a:solidFill>
                  <a:srgbClr val="FF0000"/>
                </a:solidFill>
              </a:rPr>
              <a:t>vfstype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dirty="0"/>
              <a:t>[-O </a:t>
            </a:r>
            <a:r>
              <a:rPr lang="en-US" dirty="0" err="1"/>
              <a:t>optlist</a:t>
            </a:r>
            <a:r>
              <a:rPr lang="en-US" dirty="0"/>
              <a:t>]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6080" y="-228240"/>
              <a:ext cx="9001440" cy="6843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360" y="-237600"/>
                <a:ext cx="9020520" cy="68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31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– device drivers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11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 – directory to hold device drivers</a:t>
            </a:r>
          </a:p>
          <a:p>
            <a:pPr lvl="1"/>
            <a:r>
              <a:rPr lang="en-US" dirty="0" smtClean="0"/>
              <a:t>fd0u1040 – </a:t>
            </a:r>
          </a:p>
          <a:p>
            <a:pPr lvl="1"/>
            <a:r>
              <a:rPr lang="en-US" dirty="0" smtClean="0"/>
              <a:t>sda1</a:t>
            </a:r>
          </a:p>
          <a:p>
            <a:pPr lvl="1"/>
            <a:r>
              <a:rPr lang="en-US" dirty="0" smtClean="0"/>
              <a:t>ram0</a:t>
            </a:r>
          </a:p>
          <a:p>
            <a:pPr lvl="1"/>
            <a:r>
              <a:rPr lang="en-US" dirty="0" smtClean="0"/>
              <a:t>tty24</a:t>
            </a:r>
          </a:p>
          <a:p>
            <a:pPr lvl="1"/>
            <a:r>
              <a:rPr lang="en-US" dirty="0" smtClean="0"/>
              <a:t>usbmon1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/null – place where bytes go to die</a:t>
            </a:r>
          </a:p>
          <a:p>
            <a:pPr lvl="1"/>
            <a:r>
              <a:rPr lang="en-US" dirty="0" err="1" smtClean="0"/>
              <a:t>stdin</a:t>
            </a:r>
            <a:r>
              <a:rPr lang="en-US" dirty="0" smtClean="0"/>
              <a:t>, </a:t>
            </a:r>
            <a:r>
              <a:rPr lang="en-US" dirty="0" err="1" smtClean="0"/>
              <a:t>stdout</a:t>
            </a:r>
            <a:r>
              <a:rPr lang="en-US" dirty="0" smtClean="0"/>
              <a:t>, </a:t>
            </a:r>
            <a:r>
              <a:rPr lang="en-US" dirty="0" err="1" smtClean="0"/>
              <a:t>stderr</a:t>
            </a:r>
            <a:r>
              <a:rPr lang="en-US" dirty="0" smtClean="0"/>
              <a:t>, </a:t>
            </a:r>
            <a:r>
              <a:rPr lang="en-US" dirty="0"/>
              <a:t>nvidia0</a:t>
            </a:r>
            <a:r>
              <a:rPr lang="en-US" dirty="0" smtClean="0"/>
              <a:t>, console, </a:t>
            </a:r>
          </a:p>
          <a:p>
            <a:pPr lvl="1"/>
            <a:r>
              <a:rPr lang="en-US" dirty="0" smtClean="0"/>
              <a:t>? snapshot, mapper, </a:t>
            </a:r>
            <a:r>
              <a:rPr lang="en-US" dirty="0" err="1" smtClean="0"/>
              <a:t>mem</a:t>
            </a:r>
            <a:r>
              <a:rPr lang="en-US" dirty="0" smtClean="0"/>
              <a:t>, net, </a:t>
            </a:r>
            <a:r>
              <a:rPr lang="en-US" dirty="0" err="1" smtClean="0"/>
              <a:t>cpu_dma_latency</a:t>
            </a:r>
            <a:endParaRPr lang="en-US" dirty="0" smtClean="0"/>
          </a:p>
          <a:p>
            <a:r>
              <a:rPr lang="en-US" dirty="0" smtClean="0"/>
              <a:t>Character devices </a:t>
            </a:r>
          </a:p>
          <a:p>
            <a:r>
              <a:rPr lang="en-US" dirty="0" smtClean="0"/>
              <a:t>Block devices</a:t>
            </a:r>
          </a:p>
          <a:p>
            <a:r>
              <a:rPr lang="en-US" dirty="0" smtClean="0"/>
              <a:t>Device IDs – major number (class) minor number (specific)</a:t>
            </a:r>
          </a:p>
          <a:p>
            <a:r>
              <a:rPr lang="en-US" dirty="0" err="1"/>
              <a:t>mknod</a:t>
            </a:r>
            <a:r>
              <a:rPr lang="en-US" dirty="0"/>
              <a:t> command - make block or character special files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57320" y="1793520"/>
              <a:ext cx="7580160" cy="3758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960" y="1784160"/>
                <a:ext cx="7599240" cy="37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2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Homework: </a:t>
            </a:r>
            <a:r>
              <a:rPr lang="en-US" sz="4000" dirty="0" err="1" smtClean="0"/>
              <a:t>Filesystems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12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ssuming 4K byte </a:t>
            </a:r>
            <a:r>
              <a:rPr lang="en-US" dirty="0"/>
              <a:t>blocks </a:t>
            </a:r>
            <a:r>
              <a:rPr lang="en-US" dirty="0" smtClean="0"/>
              <a:t>what </a:t>
            </a:r>
            <a:r>
              <a:rPr lang="en-US" dirty="0"/>
              <a:t>is the Maximum Size File in ext4</a:t>
            </a:r>
            <a:r>
              <a:rPr lang="en-US" dirty="0" smtClean="0"/>
              <a:t>?</a:t>
            </a:r>
          </a:p>
          <a:p>
            <a:r>
              <a:rPr lang="en-US" dirty="0" smtClean="0"/>
              <a:t>Write a program or programs to find out/verify at what point does adding one character on our system adds  three ( or maybe just more than 1)  blocks?</a:t>
            </a:r>
          </a:p>
          <a:p>
            <a:pPr lvl="1"/>
            <a:r>
              <a:rPr lang="en-US" dirty="0" smtClean="0"/>
              <a:t>You can use TLPI/</a:t>
            </a:r>
            <a:r>
              <a:rPr lang="en-US" dirty="0" err="1" smtClean="0"/>
              <a:t>t_statvfs</a:t>
            </a:r>
            <a:r>
              <a:rPr lang="en-US" dirty="0" smtClean="0"/>
              <a:t> “/” to find the block size.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379320" y="1593360"/>
              <a:ext cx="2050560" cy="536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9600" y="1584000"/>
                <a:ext cx="2069640" cy="5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8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13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9600" dirty="0" smtClean="0"/>
              <a:t>Intermission</a:t>
            </a:r>
          </a:p>
          <a:p>
            <a:r>
              <a:rPr lang="en-US" sz="7200" dirty="0" smtClean="0"/>
              <a:t>Test 1 Post Mortem </a:t>
            </a:r>
          </a:p>
          <a:p>
            <a:r>
              <a:rPr lang="en-US" sz="2000" dirty="0" smtClean="0"/>
              <a:t>slides on website</a:t>
            </a:r>
          </a:p>
          <a:p>
            <a:r>
              <a:rPr lang="en-US" sz="4000" dirty="0" smtClean="0"/>
              <a:t>Testing</a:t>
            </a:r>
          </a:p>
          <a:p>
            <a:r>
              <a:rPr lang="en-US" sz="4000" dirty="0" smtClean="0"/>
              <a:t>Agile  </a:t>
            </a:r>
            <a:r>
              <a:rPr lang="en-US" sz="4000" dirty="0"/>
              <a:t>U</a:t>
            </a:r>
            <a:r>
              <a:rPr lang="en-US" sz="4000" dirty="0" smtClean="0"/>
              <a:t>ser Stories – shell 1 examples</a:t>
            </a:r>
          </a:p>
          <a:p>
            <a:r>
              <a:rPr lang="en-US" sz="4000" dirty="0" smtClean="0"/>
              <a:t>Shell 2 – pipes, </a:t>
            </a:r>
            <a:r>
              <a:rPr lang="en-US" sz="4000" dirty="0" err="1" smtClean="0"/>
              <a:t>sigaction</a:t>
            </a:r>
            <a:r>
              <a:rPr lang="en-US" sz="4000" dirty="0" smtClean="0"/>
              <a:t>, jobs, terminals</a:t>
            </a:r>
            <a:endParaRPr lang="en-US" sz="4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71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14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Agile</a:t>
            </a:r>
          </a:p>
          <a:p>
            <a:pPr lvl="1"/>
            <a:r>
              <a:rPr lang="en-US" dirty="0">
                <a:hlinkClick r:id="rId2"/>
              </a:rPr>
              <a:t>http://www.agiledevelopment.org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User stories 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en.wikipedia.org/wiki/User_story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A team at </a:t>
            </a:r>
            <a:r>
              <a:rPr lang="en-US" dirty="0" err="1">
                <a:hlinkClick r:id="rId4" tooltip="Connextra (page does not exist)"/>
              </a:rPr>
              <a:t>Connextra</a:t>
            </a:r>
            <a:r>
              <a:rPr lang="en-US" dirty="0"/>
              <a:t> developed the traditional user-story template in 2001</a:t>
            </a:r>
            <a:r>
              <a:rPr lang="en-US" baseline="30000" dirty="0">
                <a:hlinkClick r:id="rId5"/>
              </a:rPr>
              <a:t>[2]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"As a &lt;role&gt;, I want &lt;goal/desire&gt; so that &lt;benefit&gt;" </a:t>
            </a:r>
          </a:p>
          <a:p>
            <a:r>
              <a:rPr lang="en-US" dirty="0" smtClean="0"/>
              <a:t>Behavior driven development (BDD)</a:t>
            </a:r>
          </a:p>
          <a:p>
            <a:pPr lvl="1"/>
            <a:r>
              <a:rPr lang="en-US" dirty="0"/>
              <a:t>Cucumber </a:t>
            </a:r>
            <a:r>
              <a:rPr lang="en-US" dirty="0">
                <a:hlinkClick r:id="rId6"/>
              </a:rPr>
              <a:t>http://cukes.info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- runs user stories</a:t>
            </a:r>
          </a:p>
          <a:p>
            <a:pPr lvl="1"/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est Driven Development (TDD)</a:t>
            </a:r>
          </a:p>
          <a:p>
            <a:pPr lvl="1"/>
            <a:r>
              <a:rPr lang="en-US" dirty="0" err="1" smtClean="0"/>
              <a:t>Rspec</a:t>
            </a:r>
            <a:r>
              <a:rPr lang="en-US" dirty="0" smtClean="0"/>
              <a:t> (</a:t>
            </a:r>
            <a:r>
              <a:rPr lang="en-US" dirty="0"/>
              <a:t>ruby) http://rspec.info/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28760" y="757800"/>
              <a:ext cx="8180280" cy="5236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400" y="748080"/>
                <a:ext cx="8199000" cy="52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5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</a:t>
            </a:r>
            <a:r>
              <a:rPr lang="en-US" dirty="0" smtClean="0"/>
              <a:t>ser Stories – Behavior Driven Development (BDD)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4" y="1523999"/>
            <a:ext cx="7994495" cy="39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71920" y="1964880"/>
              <a:ext cx="3622320" cy="3072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200" y="1955520"/>
                <a:ext cx="3641400" cy="30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0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Cucumber – Behavior Driven Dev. BDD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5" y="1447800"/>
            <a:ext cx="916407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6324600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http</a:t>
            </a:r>
            <a:r>
              <a:rPr lang="en-US" b="1" dirty="0"/>
              <a:t>://cukes.info/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586320" y="5686920"/>
              <a:ext cx="2615040" cy="1136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6960" y="5677560"/>
                <a:ext cx="2633760" cy="11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1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9906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Rspec</a:t>
            </a:r>
            <a:r>
              <a:rPr lang="en-US" sz="3600" dirty="0" smtClean="0"/>
              <a:t> – Ruby Test Driven Development (TDD)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17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# </a:t>
            </a:r>
            <a:r>
              <a:rPr lang="en-US" sz="2400" dirty="0" err="1"/>
              <a:t>bowling_spec.rb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require </a:t>
            </a:r>
            <a:r>
              <a:rPr lang="en-US" sz="2400" dirty="0"/>
              <a:t>'bowling'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describe </a:t>
            </a:r>
            <a:r>
              <a:rPr lang="en-US" sz="2400" dirty="0"/>
              <a:t>Bowling, "#score" do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it </a:t>
            </a:r>
            <a:r>
              <a:rPr lang="en-US" sz="2400" dirty="0"/>
              <a:t>"returns 0 for all gutter game" do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bowling </a:t>
            </a:r>
            <a:r>
              <a:rPr lang="en-US" sz="2400" dirty="0"/>
              <a:t>= </a:t>
            </a:r>
            <a:r>
              <a:rPr lang="en-US" sz="2400" dirty="0" err="1"/>
              <a:t>Bowling.new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20.times </a:t>
            </a:r>
            <a:r>
              <a:rPr lang="en-US" sz="2400" dirty="0"/>
              <a:t>{ </a:t>
            </a:r>
            <a:r>
              <a:rPr lang="en-US" sz="2400" dirty="0" err="1"/>
              <a:t>bowling.hit</a:t>
            </a:r>
            <a:r>
              <a:rPr lang="en-US" sz="2400" dirty="0"/>
              <a:t>(0) }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bowling.score.should</a:t>
            </a:r>
            <a:r>
              <a:rPr lang="en-US" sz="2400" dirty="0" smtClean="0"/>
              <a:t>   </a:t>
            </a:r>
            <a:r>
              <a:rPr lang="en-US" sz="2400" dirty="0" err="1" smtClean="0"/>
              <a:t>eq</a:t>
            </a:r>
            <a:r>
              <a:rPr lang="en-US" sz="2400" dirty="0" smtClean="0"/>
              <a:t>(0</a:t>
            </a:r>
            <a:r>
              <a:rPr lang="en-US" sz="2400" dirty="0"/>
              <a:t>)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end </a:t>
            </a:r>
          </a:p>
          <a:p>
            <a:pPr marL="0" indent="0">
              <a:buNone/>
            </a:pPr>
            <a:r>
              <a:rPr lang="en-US" sz="2400" dirty="0" smtClean="0"/>
              <a:t>end</a:t>
            </a:r>
          </a:p>
          <a:p>
            <a:r>
              <a:rPr lang="en-US" sz="2400" dirty="0" smtClean="0"/>
              <a:t>Run and watch fail (comes up red)</a:t>
            </a:r>
          </a:p>
          <a:p>
            <a:r>
              <a:rPr lang="en-US" sz="2400" dirty="0" smtClean="0"/>
              <a:t>write minimal code to make pass</a:t>
            </a:r>
          </a:p>
          <a:p>
            <a:r>
              <a:rPr lang="en-US" sz="2400" dirty="0" smtClean="0"/>
              <a:t>Run and watch(hope) it pass (comes up green)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43320" y="2364840"/>
              <a:ext cx="4229280" cy="514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600" y="2355480"/>
                <a:ext cx="4248360" cy="5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83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target in </a:t>
            </a:r>
            <a:r>
              <a:rPr lang="en-US" dirty="0" err="1" smtClean="0"/>
              <a:t>Makefile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TESTS=test1 </a:t>
            </a:r>
            <a:r>
              <a:rPr lang="en-US" dirty="0" smtClean="0"/>
              <a:t>test2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test: </a:t>
            </a:r>
            <a:r>
              <a:rPr lang="en-US" dirty="0" err="1"/>
              <a:t>mysh</a:t>
            </a:r>
            <a:r>
              <a:rPr lang="en-US" dirty="0"/>
              <a:t> $(TESTS)</a:t>
            </a:r>
          </a:p>
          <a:p>
            <a:pPr marL="0" indent="0">
              <a:buNone/>
            </a:pPr>
            <a:r>
              <a:rPr lang="en-US" dirty="0"/>
              <a:t>	./</a:t>
            </a:r>
            <a:r>
              <a:rPr lang="en-US" dirty="0" err="1"/>
              <a:t>mysh</a:t>
            </a:r>
            <a:r>
              <a:rPr lang="en-US" dirty="0"/>
              <a:t> &lt; test1    &gt; output-test1</a:t>
            </a:r>
          </a:p>
          <a:p>
            <a:pPr marL="0" indent="0">
              <a:buNone/>
            </a:pPr>
            <a:r>
              <a:rPr lang="en-US" dirty="0" smtClean="0"/>
              <a:t>	./</a:t>
            </a:r>
            <a:r>
              <a:rPr lang="en-US" dirty="0" err="1"/>
              <a:t>mysh</a:t>
            </a:r>
            <a:r>
              <a:rPr lang="en-US" dirty="0"/>
              <a:t> &lt; test2   &gt;  output-test2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28960" y="1022040"/>
              <a:ext cx="4750920" cy="3172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240" y="1012320"/>
                <a:ext cx="4770000" cy="31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7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if you should mimic bash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19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4937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BashTestResults</a:t>
            </a:r>
            <a:r>
              <a:rPr lang="en-US" dirty="0"/>
              <a:t>: $(TESTS)</a:t>
            </a:r>
          </a:p>
          <a:p>
            <a:pPr marL="0" indent="0">
              <a:buNone/>
            </a:pPr>
            <a:r>
              <a:rPr lang="en-US" dirty="0"/>
              <a:t>	bash &lt; test1    &gt; bash-output-test1</a:t>
            </a:r>
          </a:p>
          <a:p>
            <a:pPr marL="0" indent="0">
              <a:buNone/>
            </a:pPr>
            <a:r>
              <a:rPr lang="en-US" dirty="0" smtClean="0"/>
              <a:t>	## create goldStd-output-test2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##by hand since not comp with bash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touch </a:t>
            </a:r>
            <a:r>
              <a:rPr lang="en-US" dirty="0" err="1" smtClean="0"/>
              <a:t>BashTestResults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test: </a:t>
            </a:r>
            <a:r>
              <a:rPr lang="en-US" dirty="0" err="1"/>
              <a:t>mysh</a:t>
            </a:r>
            <a:r>
              <a:rPr lang="en-US" dirty="0"/>
              <a:t>   $(TESTS)    </a:t>
            </a:r>
            <a:r>
              <a:rPr lang="en-US" dirty="0" err="1" smtClean="0"/>
              <a:t>BashTestResults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mv test-report Old-test-report</a:t>
            </a:r>
          </a:p>
          <a:p>
            <a:pPr marL="0" indent="0">
              <a:buNone/>
            </a:pPr>
            <a:r>
              <a:rPr lang="en-US" dirty="0"/>
              <a:t>	echo date &gt; test-report</a:t>
            </a:r>
          </a:p>
          <a:p>
            <a:pPr marL="0" indent="0">
              <a:buNone/>
            </a:pPr>
            <a:r>
              <a:rPr lang="en-US" dirty="0"/>
              <a:t>	./</a:t>
            </a:r>
            <a:r>
              <a:rPr lang="en-US" dirty="0" err="1"/>
              <a:t>mysh</a:t>
            </a:r>
            <a:r>
              <a:rPr lang="en-US" dirty="0"/>
              <a:t> &lt; test1    &gt; output-test1</a:t>
            </a:r>
          </a:p>
          <a:p>
            <a:pPr marL="0" indent="0">
              <a:buNone/>
            </a:pPr>
            <a:r>
              <a:rPr lang="en-US" dirty="0"/>
              <a:t>	diff   output-test1    bash-output-test1  &gt;&gt; test-report</a:t>
            </a:r>
          </a:p>
          <a:p>
            <a:pPr marL="0" indent="0">
              <a:buNone/>
            </a:pPr>
            <a:r>
              <a:rPr lang="en-US" dirty="0" smtClean="0"/>
              <a:t>	./</a:t>
            </a:r>
            <a:r>
              <a:rPr lang="en-US" dirty="0" err="1"/>
              <a:t>mysh</a:t>
            </a:r>
            <a:r>
              <a:rPr lang="en-US" dirty="0"/>
              <a:t> &lt; test2   &gt;  output-test2</a:t>
            </a:r>
          </a:p>
          <a:p>
            <a:pPr marL="0" indent="0">
              <a:buNone/>
            </a:pPr>
            <a:r>
              <a:rPr lang="en-US" dirty="0" smtClean="0"/>
              <a:t>	diff   </a:t>
            </a:r>
            <a:r>
              <a:rPr lang="en-US" dirty="0"/>
              <a:t>output-test2     goldStd</a:t>
            </a:r>
            <a:r>
              <a:rPr lang="en-US" dirty="0" smtClean="0"/>
              <a:t>-output-test2  </a:t>
            </a:r>
            <a:r>
              <a:rPr lang="en-US" dirty="0"/>
              <a:t>&gt;&gt; test-report</a:t>
            </a:r>
          </a:p>
          <a:p>
            <a:pPr marL="0" indent="0">
              <a:buNone/>
            </a:pPr>
            <a:r>
              <a:rPr lang="en-US" dirty="0" smtClean="0"/>
              <a:t>	touch </a:t>
            </a:r>
            <a:r>
              <a:rPr lang="en-US" dirty="0"/>
              <a:t>test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21840" y="7560"/>
              <a:ext cx="8551440" cy="5122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0" y="-1800"/>
                <a:ext cx="8570880" cy="51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8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4041648" cy="6019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Last Time</a:t>
            </a:r>
          </a:p>
          <a:p>
            <a:pPr lvl="1">
              <a:defRPr/>
            </a:pPr>
            <a:r>
              <a:rPr lang="en-US" dirty="0" smtClean="0"/>
              <a:t>File Systems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ext2</a:t>
            </a:r>
            <a:r>
              <a:rPr lang="en-US" dirty="0" smtClean="0"/>
              <a:t> diagram</a:t>
            </a:r>
          </a:p>
          <a:p>
            <a:pPr lvl="1">
              <a:defRPr/>
            </a:pPr>
            <a:r>
              <a:rPr lang="en-US" dirty="0" smtClean="0"/>
              <a:t>Multiple Pipes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 smtClean="0"/>
              <a:t>Test</a:t>
            </a:r>
          </a:p>
          <a:p>
            <a:pPr lvl="1">
              <a:defRPr/>
            </a:pPr>
            <a:r>
              <a:rPr lang="en-US" dirty="0" smtClean="0"/>
              <a:t>Distribution</a:t>
            </a:r>
          </a:p>
          <a:p>
            <a:pPr lvl="1">
              <a:defRPr/>
            </a:pPr>
            <a:r>
              <a:rPr lang="en-US" dirty="0" smtClean="0"/>
              <a:t>Average 22.5 off</a:t>
            </a:r>
          </a:p>
          <a:p>
            <a:pPr lvl="1">
              <a:defRPr/>
            </a:pPr>
            <a:r>
              <a:rPr lang="en-US" dirty="0" smtClean="0"/>
              <a:t>Take-home made mistake on </a:t>
            </a:r>
            <a:r>
              <a:rPr lang="en-US" dirty="0" err="1" smtClean="0"/>
              <a:t>dropbox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discuss Test Wednesday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041648" cy="54681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Today</a:t>
            </a:r>
          </a:p>
          <a:p>
            <a:pPr lvl="1">
              <a:defRPr/>
            </a:pPr>
            <a:r>
              <a:rPr lang="en-US" dirty="0" smtClean="0"/>
              <a:t>Ext4 comments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Advanced Signals</a:t>
            </a:r>
          </a:p>
          <a:p>
            <a:pPr lvl="1">
              <a:defRPr/>
            </a:pPr>
            <a:r>
              <a:rPr lang="en-US" dirty="0" smtClean="0"/>
              <a:t>More </a:t>
            </a:r>
            <a:r>
              <a:rPr lang="en-US" dirty="0"/>
              <a:t>signals: </a:t>
            </a:r>
          </a:p>
          <a:p>
            <a:pPr lvl="2">
              <a:defRPr/>
            </a:pPr>
            <a:r>
              <a:rPr lang="en-US" dirty="0" smtClean="0"/>
              <a:t>graceful exit</a:t>
            </a:r>
          </a:p>
          <a:p>
            <a:pPr lvl="2">
              <a:defRPr/>
            </a:pPr>
            <a:r>
              <a:rPr lang="en-US" dirty="0" smtClean="0"/>
              <a:t>“restart” as in shell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Job </a:t>
            </a:r>
            <a:r>
              <a:rPr lang="en-US" dirty="0"/>
              <a:t>Control</a:t>
            </a:r>
          </a:p>
          <a:p>
            <a:pPr lvl="1">
              <a:defRPr/>
            </a:pPr>
            <a:r>
              <a:rPr lang="en-US" dirty="0"/>
              <a:t>Terminal input char by char (not line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Configure</a:t>
            </a:r>
          </a:p>
          <a:p>
            <a:pPr lvl="1">
              <a:defRPr/>
            </a:pPr>
            <a:r>
              <a:rPr lang="en-US" dirty="0" err="1" smtClean="0"/>
              <a:t>Automake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Shell2 - Program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/ </a:t>
            </a:r>
            <a:r>
              <a:rPr lang="en-US" dirty="0" err="1" smtClean="0"/>
              <a:t>Automake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20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download</a:t>
            </a:r>
          </a:p>
          <a:p>
            <a:r>
              <a:rPr lang="en-US" dirty="0" smtClean="0"/>
              <a:t>unpack</a:t>
            </a:r>
          </a:p>
          <a:p>
            <a:pPr lvl="1"/>
            <a:r>
              <a:rPr lang="en-US" dirty="0" err="1" smtClean="0"/>
              <a:t>gunzip</a:t>
            </a:r>
            <a:r>
              <a:rPr lang="en-US" dirty="0" smtClean="0"/>
              <a:t> make</a:t>
            </a:r>
            <a:r>
              <a:rPr lang="en-US" dirty="0"/>
              <a:t>*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tar </a:t>
            </a:r>
            <a:r>
              <a:rPr lang="en-US" dirty="0" err="1" smtClean="0"/>
              <a:t>xvf</a:t>
            </a:r>
            <a:r>
              <a:rPr lang="en-US" dirty="0" smtClean="0"/>
              <a:t> make.tar</a:t>
            </a:r>
          </a:p>
          <a:p>
            <a:r>
              <a:rPr lang="en-US" dirty="0" smtClean="0"/>
              <a:t>configure</a:t>
            </a:r>
          </a:p>
          <a:p>
            <a:r>
              <a:rPr lang="en-US" dirty="0" smtClean="0"/>
              <a:t>make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114800" y="1216152"/>
            <a:ext cx="4953000" cy="54132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Configure </a:t>
            </a:r>
            <a:r>
              <a:rPr lang="en-US" dirty="0" err="1" smtClean="0"/>
              <a:t>sh</a:t>
            </a:r>
            <a:r>
              <a:rPr lang="en-US" dirty="0" smtClean="0"/>
              <a:t> script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as_dir</a:t>
            </a:r>
            <a:r>
              <a:rPr lang="en-US" dirty="0"/>
              <a:t> in /</a:t>
            </a:r>
            <a:r>
              <a:rPr lang="en-US" dirty="0" err="1"/>
              <a:t>bin$PATH_SEPARATOR</a:t>
            </a: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bin$PATH_SEPARATOR$PATH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</a:t>
            </a:r>
          </a:p>
          <a:p>
            <a:pPr marL="0" indent="0">
              <a:buNone/>
            </a:pPr>
            <a:r>
              <a:rPr lang="en-US" dirty="0"/>
              <a:t>  IFS=$</a:t>
            </a:r>
            <a:r>
              <a:rPr lang="en-US" dirty="0" err="1"/>
              <a:t>as_save_IFS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 </a:t>
            </a:r>
            <a:r>
              <a:rPr lang="en-US" dirty="0"/>
              <a:t>test -z "$</a:t>
            </a:r>
            <a:r>
              <a:rPr lang="en-US" dirty="0" err="1"/>
              <a:t>as_dir</a:t>
            </a:r>
            <a:r>
              <a:rPr lang="en-US" dirty="0"/>
              <a:t>" &amp;&amp; </a:t>
            </a:r>
            <a:r>
              <a:rPr lang="en-US" dirty="0" smtClean="0"/>
              <a:t>	</a:t>
            </a:r>
            <a:r>
              <a:rPr lang="en-US" dirty="0" err="1" smtClean="0"/>
              <a:t>as_dir</a:t>
            </a:r>
            <a:r>
              <a:rPr lang="en-US" dirty="0"/>
              <a:t>=.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as_found</a:t>
            </a:r>
            <a:r>
              <a:rPr lang="en-US" dirty="0"/>
              <a:t>=:</a:t>
            </a:r>
          </a:p>
          <a:p>
            <a:pPr marL="0" indent="0">
              <a:buNone/>
            </a:pPr>
            <a:r>
              <a:rPr lang="en-US" dirty="0"/>
              <a:t>  case $</a:t>
            </a:r>
            <a:r>
              <a:rPr lang="en-US" dirty="0" err="1"/>
              <a:t>as_dir</a:t>
            </a:r>
            <a:r>
              <a:rPr lang="en-US" dirty="0"/>
              <a:t> in #(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/*)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for </a:t>
            </a:r>
            <a:r>
              <a:rPr lang="en-US" dirty="0" err="1"/>
              <a:t>as_base</a:t>
            </a:r>
            <a:r>
              <a:rPr lang="en-US" dirty="0"/>
              <a:t> in </a:t>
            </a:r>
            <a:r>
              <a:rPr lang="en-US" dirty="0" err="1"/>
              <a:t>sh</a:t>
            </a:r>
            <a:r>
              <a:rPr lang="en-US" dirty="0"/>
              <a:t> bash </a:t>
            </a:r>
            <a:r>
              <a:rPr lang="en-US" dirty="0" err="1"/>
              <a:t>ksh</a:t>
            </a:r>
            <a:r>
              <a:rPr lang="en-US" dirty="0"/>
              <a:t> sh5; do</a:t>
            </a:r>
          </a:p>
          <a:p>
            <a:pPr marL="0" indent="0">
              <a:buNone/>
            </a:pPr>
            <a:r>
              <a:rPr lang="en-US" dirty="0"/>
              <a:t>             # Try only shells that exist,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# to </a:t>
            </a:r>
            <a:r>
              <a:rPr lang="en-US" dirty="0"/>
              <a:t>save several forks.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as_shell</a:t>
            </a:r>
            <a:r>
              <a:rPr lang="en-US" dirty="0"/>
              <a:t>=$</a:t>
            </a:r>
            <a:r>
              <a:rPr lang="en-US" dirty="0" err="1"/>
              <a:t>as_dir</a:t>
            </a:r>
            <a:r>
              <a:rPr lang="en-US" dirty="0"/>
              <a:t>/$</a:t>
            </a:r>
            <a:r>
              <a:rPr lang="en-US" dirty="0" err="1"/>
              <a:t>as_base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28760" y="71640"/>
              <a:ext cx="8466120" cy="6472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400" y="62280"/>
                <a:ext cx="8484840" cy="64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5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21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839200" cy="59283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SETJMP(3)                                    Linux Programmer's Manual                                   SETJMP(3)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setjmp</a:t>
            </a:r>
            <a:r>
              <a:rPr lang="en-US" dirty="0"/>
              <a:t>, </a:t>
            </a:r>
            <a:r>
              <a:rPr lang="en-US" dirty="0" err="1"/>
              <a:t>sigsetjmp</a:t>
            </a:r>
            <a:r>
              <a:rPr lang="en-US" dirty="0"/>
              <a:t> - save stack context for non-local </a:t>
            </a:r>
            <a:r>
              <a:rPr lang="en-US" dirty="0" err="1"/>
              <a:t>goto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setjmp.h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setjmp</a:t>
            </a:r>
            <a:r>
              <a:rPr lang="en-US" dirty="0"/>
              <a:t>(</a:t>
            </a:r>
            <a:r>
              <a:rPr lang="en-US" dirty="0" err="1"/>
              <a:t>jmp_buf</a:t>
            </a:r>
            <a:r>
              <a:rPr lang="en-US" dirty="0"/>
              <a:t> </a:t>
            </a:r>
            <a:r>
              <a:rPr lang="en-US" dirty="0" err="1"/>
              <a:t>env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sigsetjmp</a:t>
            </a:r>
            <a:r>
              <a:rPr lang="en-US" dirty="0"/>
              <a:t>(</a:t>
            </a:r>
            <a:r>
              <a:rPr lang="en-US" dirty="0" err="1"/>
              <a:t>sigjmp_buf</a:t>
            </a:r>
            <a:r>
              <a:rPr lang="en-US" dirty="0"/>
              <a:t> </a:t>
            </a:r>
            <a:r>
              <a:rPr lang="en-US" dirty="0" err="1"/>
              <a:t>env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savesigs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setjmp</a:t>
            </a:r>
            <a:r>
              <a:rPr lang="en-US" dirty="0"/>
              <a:t>()  and  </a:t>
            </a:r>
            <a:r>
              <a:rPr lang="en-US" dirty="0" err="1"/>
              <a:t>longjmp</a:t>
            </a:r>
            <a:r>
              <a:rPr lang="en-US" dirty="0"/>
              <a:t>(3) are useful for dealing with errors and interrupts encountered in a low-level </a:t>
            </a:r>
            <a:r>
              <a:rPr lang="en-US" dirty="0" smtClean="0"/>
              <a:t>subroutine </a:t>
            </a:r>
            <a:r>
              <a:rPr lang="en-US" dirty="0"/>
              <a:t>of a program.  </a:t>
            </a:r>
            <a:r>
              <a:rPr lang="en-US" dirty="0" err="1"/>
              <a:t>setjmp</a:t>
            </a:r>
            <a:r>
              <a:rPr lang="en-US" dirty="0"/>
              <a:t>() saves the stack context/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/>
              <a:t> in </a:t>
            </a:r>
            <a:r>
              <a:rPr lang="en-US" dirty="0" err="1"/>
              <a:t>env</a:t>
            </a:r>
            <a:r>
              <a:rPr lang="en-US" dirty="0"/>
              <a:t> for  later  use  by  </a:t>
            </a:r>
            <a:r>
              <a:rPr lang="en-US" dirty="0" err="1"/>
              <a:t>longjmp</a:t>
            </a:r>
            <a:r>
              <a:rPr lang="en-US" dirty="0"/>
              <a:t>(3).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stack context will be invalidated if the function which called </a:t>
            </a:r>
            <a:r>
              <a:rPr lang="en-US" dirty="0" err="1"/>
              <a:t>setjmp</a:t>
            </a:r>
            <a:r>
              <a:rPr lang="en-US" dirty="0"/>
              <a:t>() returns.</a:t>
            </a:r>
          </a:p>
          <a:p>
            <a:pPr marL="0" indent="0">
              <a:buNone/>
            </a:pPr>
            <a:r>
              <a:rPr lang="en-US" dirty="0" err="1" smtClean="0"/>
              <a:t>sigsetjmp</a:t>
            </a:r>
            <a:r>
              <a:rPr lang="en-US" dirty="0"/>
              <a:t>()  is  similar  to </a:t>
            </a:r>
            <a:r>
              <a:rPr lang="en-US" dirty="0" err="1"/>
              <a:t>setjmp</a:t>
            </a:r>
            <a:r>
              <a:rPr lang="en-US" dirty="0"/>
              <a:t>().  If, and only if, </a:t>
            </a:r>
            <a:r>
              <a:rPr lang="en-US" dirty="0" err="1"/>
              <a:t>savesigs</a:t>
            </a:r>
            <a:r>
              <a:rPr lang="en-US" dirty="0"/>
              <a:t> is non-zero, the process's current signal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50160" y="360"/>
              <a:ext cx="8094600" cy="6387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800" y="-9000"/>
                <a:ext cx="8113320" cy="64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2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Examples/Test1/setjmp0.c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22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setjmp.h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</a:t>
            </a:r>
            <a:r>
              <a:rPr lang="en-US" dirty="0" err="1"/>
              <a:t>jmp_buf</a:t>
            </a:r>
            <a:r>
              <a:rPr lang="en-US" dirty="0"/>
              <a:t> </a:t>
            </a:r>
            <a:r>
              <a:rPr lang="en-US" dirty="0" err="1"/>
              <a:t>jbuf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</a:t>
            </a:r>
          </a:p>
          <a:p>
            <a:pPr marL="0" indent="0">
              <a:buNone/>
            </a:pPr>
            <a:r>
              <a:rPr lang="en-US" dirty="0" err="1"/>
              <a:t>dumpMem</a:t>
            </a:r>
            <a:r>
              <a:rPr lang="en-US" dirty="0"/>
              <a:t>(void* start, </a:t>
            </a:r>
            <a:r>
              <a:rPr lang="en-US" dirty="0" err="1"/>
              <a:t>int</a:t>
            </a:r>
            <a:r>
              <a:rPr lang="en-US" dirty="0"/>
              <a:t> length){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ip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ip</a:t>
            </a:r>
            <a:r>
              <a:rPr lang="en-US" dirty="0"/>
              <a:t> = (</a:t>
            </a:r>
            <a:r>
              <a:rPr lang="en-US" dirty="0" err="1"/>
              <a:t>int</a:t>
            </a:r>
            <a:r>
              <a:rPr lang="en-US" dirty="0"/>
              <a:t> *) start;</a:t>
            </a:r>
          </a:p>
          <a:p>
            <a:pPr marL="0" indent="0">
              <a:buNone/>
            </a:pPr>
            <a:r>
              <a:rPr lang="en-US" dirty="0"/>
              <a:t>   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length; ++</a:t>
            </a:r>
            <a:r>
              <a:rPr lang="en-US" dirty="0" err="1"/>
              <a:t>i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addr</a:t>
            </a:r>
            <a:r>
              <a:rPr lang="en-US" dirty="0"/>
              <a:t> %p\</a:t>
            </a:r>
            <a:r>
              <a:rPr lang="en-US" dirty="0" err="1"/>
              <a:t>tval</a:t>
            </a:r>
            <a:r>
              <a:rPr lang="en-US" dirty="0"/>
              <a:t>=%x\n", </a:t>
            </a:r>
            <a:r>
              <a:rPr lang="en-US" dirty="0" smtClean="0"/>
              <a:t>	  	   </a:t>
            </a:r>
            <a:r>
              <a:rPr lang="en-US" dirty="0" err="1" smtClean="0"/>
              <a:t>ip</a:t>
            </a:r>
            <a:r>
              <a:rPr lang="en-US" dirty="0"/>
              <a:t>, *</a:t>
            </a:r>
            <a:r>
              <a:rPr lang="en-US" dirty="0" err="1"/>
              <a:t>ip</a:t>
            </a:r>
            <a:r>
              <a:rPr lang="en-US" dirty="0"/>
              <a:t>++);</a:t>
            </a:r>
          </a:p>
          <a:p>
            <a:pPr marL="0" indent="0">
              <a:buNone/>
            </a:pPr>
            <a:r>
              <a:rPr lang="en-US" dirty="0"/>
              <a:t>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435602" cy="49377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Sizeof</a:t>
            </a:r>
            <a:r>
              <a:rPr lang="en-US" dirty="0"/>
              <a:t> </a:t>
            </a:r>
            <a:r>
              <a:rPr lang="en-US" dirty="0" err="1"/>
              <a:t>jmp_buf</a:t>
            </a:r>
            <a:r>
              <a:rPr lang="en-US" dirty="0"/>
              <a:t>=%d\n", </a:t>
            </a:r>
            <a:r>
              <a:rPr lang="en-US" dirty="0" smtClean="0"/>
              <a:t>	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jmp_buf</a:t>
            </a:r>
            <a:r>
              <a:rPr lang="en-US" dirty="0"/>
              <a:t>));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setjmp</a:t>
            </a:r>
            <a:r>
              <a:rPr lang="en-US" dirty="0"/>
              <a:t>(</a:t>
            </a:r>
            <a:r>
              <a:rPr lang="en-US" dirty="0" err="1"/>
              <a:t>jbuf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dumpMem</a:t>
            </a:r>
            <a:r>
              <a:rPr lang="en-US" dirty="0"/>
              <a:t>((void *)&amp;</a:t>
            </a:r>
            <a:r>
              <a:rPr lang="en-US" dirty="0" err="1"/>
              <a:t>jbuf</a:t>
            </a:r>
            <a:r>
              <a:rPr lang="en-US" dirty="0"/>
              <a:t>, </a:t>
            </a:r>
            <a:r>
              <a:rPr lang="en-US" dirty="0" smtClean="0"/>
              <a:t>			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jmp_buf</a:t>
            </a:r>
            <a:r>
              <a:rPr lang="en-US" dirty="0"/>
              <a:t>));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7080" y="193320"/>
              <a:ext cx="8437680" cy="4929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720" y="183600"/>
                <a:ext cx="8456400" cy="494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Examples/Test1/setjmp1.c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23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setjmp.h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</a:t>
            </a:r>
            <a:r>
              <a:rPr lang="en-US" dirty="0" err="1"/>
              <a:t>jmp_buf</a:t>
            </a:r>
            <a:r>
              <a:rPr lang="en-US" dirty="0"/>
              <a:t> </a:t>
            </a:r>
            <a:r>
              <a:rPr lang="en-US" dirty="0" err="1"/>
              <a:t>jbuf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</a:t>
            </a:r>
          </a:p>
          <a:p>
            <a:pPr marL="0" indent="0">
              <a:buNone/>
            </a:pPr>
            <a:r>
              <a:rPr lang="en-US" dirty="0" err="1"/>
              <a:t>dumpMem</a:t>
            </a:r>
            <a:r>
              <a:rPr lang="en-US" dirty="0"/>
              <a:t>(void* start, </a:t>
            </a:r>
            <a:r>
              <a:rPr lang="en-US" dirty="0" err="1"/>
              <a:t>int</a:t>
            </a:r>
            <a:r>
              <a:rPr lang="en-US" dirty="0"/>
              <a:t> length){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ip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ip</a:t>
            </a:r>
            <a:r>
              <a:rPr lang="en-US" dirty="0"/>
              <a:t> = (</a:t>
            </a:r>
            <a:r>
              <a:rPr lang="en-US" dirty="0" err="1"/>
              <a:t>int</a:t>
            </a:r>
            <a:r>
              <a:rPr lang="en-US" dirty="0"/>
              <a:t> *) start;</a:t>
            </a:r>
          </a:p>
          <a:p>
            <a:pPr marL="0" indent="0">
              <a:buNone/>
            </a:pPr>
            <a:r>
              <a:rPr lang="en-US" dirty="0"/>
              <a:t>   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length; ++</a:t>
            </a:r>
            <a:r>
              <a:rPr lang="en-US" dirty="0" err="1"/>
              <a:t>i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addr</a:t>
            </a:r>
            <a:r>
              <a:rPr lang="en-US" dirty="0"/>
              <a:t> %p\</a:t>
            </a:r>
            <a:r>
              <a:rPr lang="en-US" dirty="0" err="1"/>
              <a:t>tval</a:t>
            </a:r>
            <a:r>
              <a:rPr lang="en-US" dirty="0"/>
              <a:t>=%x\n", </a:t>
            </a:r>
            <a:r>
              <a:rPr lang="en-US" dirty="0" smtClean="0"/>
              <a:t>	  	   </a:t>
            </a:r>
            <a:r>
              <a:rPr lang="en-US" dirty="0" err="1" smtClean="0"/>
              <a:t>ip</a:t>
            </a:r>
            <a:r>
              <a:rPr lang="en-US" dirty="0"/>
              <a:t>, *</a:t>
            </a:r>
            <a:r>
              <a:rPr lang="en-US" dirty="0" err="1"/>
              <a:t>ip</a:t>
            </a:r>
            <a:r>
              <a:rPr lang="en-US" dirty="0"/>
              <a:t>++);</a:t>
            </a:r>
          </a:p>
          <a:p>
            <a:pPr marL="0" indent="0">
              <a:buNone/>
            </a:pPr>
            <a:r>
              <a:rPr lang="en-US" dirty="0"/>
              <a:t>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435602" cy="56418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Sizeof</a:t>
            </a:r>
            <a:r>
              <a:rPr lang="en-US" dirty="0"/>
              <a:t> </a:t>
            </a:r>
            <a:r>
              <a:rPr lang="en-US" dirty="0" err="1"/>
              <a:t>jmp_buf</a:t>
            </a:r>
            <a:r>
              <a:rPr lang="en-US" dirty="0"/>
              <a:t>=%d\n", </a:t>
            </a:r>
            <a:r>
              <a:rPr lang="en-US" dirty="0" smtClean="0"/>
              <a:t>	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jmp_buf</a:t>
            </a:r>
            <a:r>
              <a:rPr lang="en-US" dirty="0"/>
              <a:t>));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if( </a:t>
            </a:r>
            <a:r>
              <a:rPr lang="en-US" dirty="0" err="1"/>
              <a:t>setjmp</a:t>
            </a:r>
            <a:r>
              <a:rPr lang="en-US" dirty="0"/>
              <a:t>(</a:t>
            </a:r>
            <a:r>
              <a:rPr lang="en-US" dirty="0" err="1"/>
              <a:t>jbuf</a:t>
            </a:r>
            <a:r>
              <a:rPr lang="en-US" dirty="0"/>
              <a:t>) == 0){ /* first call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dumpMem</a:t>
            </a:r>
            <a:r>
              <a:rPr lang="en-US" dirty="0"/>
              <a:t>((void *)&amp;</a:t>
            </a:r>
            <a:r>
              <a:rPr lang="en-US" dirty="0" err="1"/>
              <a:t>jbuf</a:t>
            </a:r>
            <a:r>
              <a:rPr lang="en-US" dirty="0"/>
              <a:t>, </a:t>
            </a:r>
            <a:r>
              <a:rPr lang="en-US" dirty="0" smtClean="0"/>
              <a:t>	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jmp_buf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</a:t>
            </a:r>
            <a:r>
              <a:rPr lang="en-US" dirty="0" err="1">
                <a:solidFill>
                  <a:srgbClr val="FF0000"/>
                </a:solidFill>
              </a:rPr>
              <a:t>putenv</a:t>
            </a:r>
            <a:r>
              <a:rPr lang="en-US" dirty="0">
                <a:solidFill>
                  <a:srgbClr val="FF0000"/>
                </a:solidFill>
              </a:rPr>
              <a:t>("XXX=YYYY");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longjmp</a:t>
            </a:r>
            <a:r>
              <a:rPr lang="en-US" dirty="0"/>
              <a:t>(</a:t>
            </a:r>
            <a:r>
              <a:rPr lang="en-US" dirty="0" err="1"/>
              <a:t>jbuf</a:t>
            </a:r>
            <a:r>
              <a:rPr lang="en-US" dirty="0"/>
              <a:t>, 1);</a:t>
            </a:r>
          </a:p>
          <a:p>
            <a:pPr marL="0" indent="0">
              <a:buNone/>
            </a:pPr>
            <a:r>
              <a:rPr lang="en-US" dirty="0"/>
              <a:t>    }else{ /* return from </a:t>
            </a:r>
            <a:r>
              <a:rPr lang="en-US" dirty="0" err="1"/>
              <a:t>longjmp</a:t>
            </a:r>
            <a:r>
              <a:rPr lang="en-US" dirty="0"/>
              <a:t>;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dumpMem</a:t>
            </a:r>
            <a:r>
              <a:rPr lang="en-US" dirty="0"/>
              <a:t>((void *)&amp;</a:t>
            </a:r>
            <a:r>
              <a:rPr lang="en-US" dirty="0" err="1"/>
              <a:t>jbuf</a:t>
            </a:r>
            <a:r>
              <a:rPr lang="en-US" dirty="0"/>
              <a:t>, </a:t>
            </a:r>
            <a:r>
              <a:rPr lang="en-US" dirty="0" smtClean="0"/>
              <a:t>	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jmp_buf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>
                <a:solidFill>
                  <a:srgbClr val="FF0000"/>
                </a:solidFill>
              </a:rPr>
              <a:t>printf</a:t>
            </a:r>
            <a:r>
              <a:rPr lang="en-US" dirty="0">
                <a:solidFill>
                  <a:srgbClr val="FF0000"/>
                </a:solidFill>
              </a:rPr>
              <a:t>("</a:t>
            </a:r>
            <a:r>
              <a:rPr lang="en-US" dirty="0" err="1">
                <a:solidFill>
                  <a:srgbClr val="FF0000"/>
                </a:solidFill>
              </a:rPr>
              <a:t>env</a:t>
            </a:r>
            <a:r>
              <a:rPr lang="en-US" dirty="0">
                <a:solidFill>
                  <a:srgbClr val="FF0000"/>
                </a:solidFill>
              </a:rPr>
              <a:t> value of XXX=%s\n", 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getenv</a:t>
            </a:r>
            <a:r>
              <a:rPr lang="en-US" dirty="0">
                <a:solidFill>
                  <a:srgbClr val="FF0000"/>
                </a:solidFill>
              </a:rPr>
              <a:t>("XXX"));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6040" y="164520"/>
              <a:ext cx="8387280" cy="6344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80" y="155160"/>
                <a:ext cx="8406360" cy="63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0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Set_jmp</a:t>
            </a:r>
            <a:r>
              <a:rPr lang="en-US" dirty="0" smtClean="0"/>
              <a:t> </a:t>
            </a:r>
            <a:r>
              <a:rPr lang="en-US" dirty="0"/>
              <a:t>revisited: </a:t>
            </a:r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setjmp_vars.c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24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58140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dirty="0"/>
              <a:t>#include &lt;</a:t>
            </a:r>
            <a:r>
              <a:rPr lang="en-US" sz="2100" dirty="0" err="1"/>
              <a:t>stdlib.h</a:t>
            </a:r>
            <a:r>
              <a:rPr lang="en-US" sz="2100" dirty="0"/>
              <a:t>&gt;</a:t>
            </a:r>
          </a:p>
          <a:p>
            <a:pPr marL="0" indent="0">
              <a:buNone/>
            </a:pPr>
            <a:r>
              <a:rPr lang="en-US" sz="2100" dirty="0"/>
              <a:t>#include &lt;</a:t>
            </a:r>
            <a:r>
              <a:rPr lang="en-US" sz="2100" dirty="0" err="1"/>
              <a:t>setjmp.h</a:t>
            </a:r>
            <a:r>
              <a:rPr lang="en-US" sz="2100" dirty="0"/>
              <a:t>&gt;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static </a:t>
            </a:r>
            <a:r>
              <a:rPr lang="en-US" sz="2100" dirty="0" err="1"/>
              <a:t>jmp_buf</a:t>
            </a:r>
            <a:r>
              <a:rPr lang="en-US" sz="2100" dirty="0"/>
              <a:t> </a:t>
            </a:r>
            <a:r>
              <a:rPr lang="en-US" sz="2100" dirty="0" err="1"/>
              <a:t>env</a:t>
            </a:r>
            <a:r>
              <a:rPr lang="en-US" sz="2100" dirty="0"/>
              <a:t>;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static void</a:t>
            </a:r>
          </a:p>
          <a:p>
            <a:pPr marL="0" indent="0">
              <a:buNone/>
            </a:pPr>
            <a:r>
              <a:rPr lang="en-US" sz="2100" dirty="0" err="1"/>
              <a:t>doJump</a:t>
            </a:r>
            <a:r>
              <a:rPr lang="en-US" sz="2100" dirty="0"/>
              <a:t>(</a:t>
            </a:r>
            <a:r>
              <a:rPr lang="en-US" sz="2100" dirty="0" err="1"/>
              <a:t>int</a:t>
            </a:r>
            <a:r>
              <a:rPr lang="en-US" sz="2100" dirty="0"/>
              <a:t> </a:t>
            </a:r>
            <a:r>
              <a:rPr lang="en-US" sz="2100" dirty="0" err="1"/>
              <a:t>nvar</a:t>
            </a:r>
            <a:r>
              <a:rPr lang="en-US" sz="2100" dirty="0"/>
              <a:t>, </a:t>
            </a:r>
            <a:r>
              <a:rPr lang="en-US" sz="2100" dirty="0" err="1"/>
              <a:t>int</a:t>
            </a:r>
            <a:r>
              <a:rPr lang="en-US" sz="2100" dirty="0"/>
              <a:t> </a:t>
            </a:r>
            <a:r>
              <a:rPr lang="en-US" sz="2100" dirty="0" err="1"/>
              <a:t>rvar</a:t>
            </a:r>
            <a:r>
              <a:rPr lang="en-US" sz="2100" dirty="0"/>
              <a:t>, </a:t>
            </a:r>
            <a:r>
              <a:rPr lang="en-US" sz="2100" dirty="0" err="1"/>
              <a:t>int</a:t>
            </a:r>
            <a:r>
              <a:rPr lang="en-US" sz="2100" dirty="0"/>
              <a:t> </a:t>
            </a:r>
            <a:r>
              <a:rPr lang="en-US" sz="2100" dirty="0" err="1"/>
              <a:t>vvar</a:t>
            </a:r>
            <a:r>
              <a:rPr lang="en-US" sz="2100" dirty="0"/>
              <a:t>)</a:t>
            </a:r>
          </a:p>
          <a:p>
            <a:pPr marL="0" indent="0">
              <a:buNone/>
            </a:pPr>
            <a:r>
              <a:rPr lang="en-US" sz="2100" dirty="0"/>
              <a:t>{</a:t>
            </a:r>
          </a:p>
          <a:p>
            <a:pPr marL="0" indent="0">
              <a:buNone/>
            </a:pPr>
            <a:r>
              <a:rPr lang="en-US" sz="2100" dirty="0"/>
              <a:t>    </a:t>
            </a:r>
            <a:r>
              <a:rPr lang="en-US" sz="2100" dirty="0" err="1"/>
              <a:t>printf</a:t>
            </a:r>
            <a:r>
              <a:rPr lang="en-US" sz="2100" dirty="0"/>
              <a:t>("Inside </a:t>
            </a:r>
            <a:r>
              <a:rPr lang="en-US" sz="2100" dirty="0" err="1"/>
              <a:t>doJump</a:t>
            </a:r>
            <a:r>
              <a:rPr lang="en-US" sz="2100" dirty="0"/>
              <a:t>(): </a:t>
            </a:r>
            <a:r>
              <a:rPr lang="en-US" sz="2100" dirty="0" err="1"/>
              <a:t>nvar</a:t>
            </a:r>
            <a:r>
              <a:rPr lang="en-US" sz="2100" dirty="0"/>
              <a:t>=%d </a:t>
            </a:r>
            <a:r>
              <a:rPr lang="en-US" sz="2100" dirty="0" err="1"/>
              <a:t>rvar</a:t>
            </a:r>
            <a:r>
              <a:rPr lang="en-US" sz="2100" dirty="0"/>
              <a:t>=%d </a:t>
            </a:r>
            <a:r>
              <a:rPr lang="en-US" sz="2100" dirty="0" err="1"/>
              <a:t>vvar</a:t>
            </a:r>
            <a:r>
              <a:rPr lang="en-US" sz="2100" dirty="0"/>
              <a:t>=%d\n", </a:t>
            </a:r>
            <a:r>
              <a:rPr lang="en-US" sz="2100" dirty="0" err="1"/>
              <a:t>nvar</a:t>
            </a:r>
            <a:r>
              <a:rPr lang="en-US" sz="2100" dirty="0"/>
              <a:t>, </a:t>
            </a:r>
            <a:r>
              <a:rPr lang="en-US" sz="2100" dirty="0" err="1"/>
              <a:t>rvar</a:t>
            </a:r>
            <a:r>
              <a:rPr lang="en-US" sz="2100" dirty="0"/>
              <a:t>, </a:t>
            </a:r>
            <a:r>
              <a:rPr lang="en-US" sz="2100" dirty="0" err="1"/>
              <a:t>vvar</a:t>
            </a:r>
            <a:r>
              <a:rPr lang="en-US" sz="2100" dirty="0"/>
              <a:t>);</a:t>
            </a:r>
          </a:p>
          <a:p>
            <a:pPr marL="0" indent="0">
              <a:buNone/>
            </a:pPr>
            <a:r>
              <a:rPr lang="en-US" sz="2100" dirty="0"/>
              <a:t>    </a:t>
            </a:r>
            <a:r>
              <a:rPr lang="en-US" sz="2100" dirty="0" err="1"/>
              <a:t>longjmp</a:t>
            </a:r>
            <a:r>
              <a:rPr lang="en-US" sz="2100" dirty="0"/>
              <a:t>(</a:t>
            </a:r>
            <a:r>
              <a:rPr lang="en-US" sz="2100" dirty="0" err="1"/>
              <a:t>env</a:t>
            </a:r>
            <a:r>
              <a:rPr lang="en-US" sz="2100" dirty="0"/>
              <a:t>, 1);</a:t>
            </a:r>
          </a:p>
          <a:p>
            <a:pPr marL="0" indent="0">
              <a:buNone/>
            </a:pPr>
            <a:r>
              <a:rPr lang="en-US" sz="2100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86200" y="990600"/>
            <a:ext cx="5257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/>
              <a:t>int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main(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argc</a:t>
            </a:r>
            <a:r>
              <a:rPr lang="en-US" sz="1600" dirty="0"/>
              <a:t>, char *</a:t>
            </a:r>
            <a:r>
              <a:rPr lang="en-US" sz="1600" dirty="0" err="1"/>
              <a:t>argv</a:t>
            </a:r>
            <a:r>
              <a:rPr lang="en-US" sz="1600" dirty="0"/>
              <a:t>[])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nvar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    register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rvar</a:t>
            </a:r>
            <a:r>
              <a:rPr lang="en-US" sz="1600" dirty="0"/>
              <a:t>;   </a:t>
            </a:r>
            <a:r>
              <a:rPr lang="en-US" sz="1600" dirty="0" smtClean="0"/>
              <a:t>/* </a:t>
            </a:r>
            <a:r>
              <a:rPr lang="en-US" sz="1600" dirty="0"/>
              <a:t>Allocated in register if possible */</a:t>
            </a:r>
          </a:p>
          <a:p>
            <a:pPr marL="0" indent="0">
              <a:buNone/>
            </a:pPr>
            <a:r>
              <a:rPr lang="en-US" sz="1600" dirty="0"/>
              <a:t>    volatile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vvar</a:t>
            </a:r>
            <a:r>
              <a:rPr lang="en-US" sz="1600" dirty="0"/>
              <a:t>;          /* See text </a:t>
            </a:r>
            <a:r>
              <a:rPr lang="en-US" sz="1600" dirty="0" smtClean="0"/>
              <a:t>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nvar</a:t>
            </a:r>
            <a:r>
              <a:rPr lang="en-US" sz="1600" dirty="0"/>
              <a:t> = 111;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rvar</a:t>
            </a:r>
            <a:r>
              <a:rPr lang="en-US" sz="1600" dirty="0"/>
              <a:t> = 222;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vvar</a:t>
            </a:r>
            <a:r>
              <a:rPr lang="en-US" sz="1600" dirty="0"/>
              <a:t> = 333</a:t>
            </a:r>
            <a:r>
              <a:rPr lang="en-US" sz="1600" dirty="0" smtClean="0"/>
              <a:t>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if (</a:t>
            </a:r>
            <a:r>
              <a:rPr lang="en-US" sz="1600" dirty="0" err="1"/>
              <a:t>setjmp</a:t>
            </a:r>
            <a:r>
              <a:rPr lang="en-US" sz="1600" dirty="0"/>
              <a:t>(</a:t>
            </a:r>
            <a:r>
              <a:rPr lang="en-US" sz="1600" dirty="0" err="1"/>
              <a:t>env</a:t>
            </a:r>
            <a:r>
              <a:rPr lang="en-US" sz="1600" dirty="0"/>
              <a:t>) == 0) { </a:t>
            </a:r>
            <a:r>
              <a:rPr lang="en-US" sz="1600" dirty="0" smtClean="0"/>
              <a:t>/*Code </a:t>
            </a:r>
            <a:r>
              <a:rPr lang="en-US" sz="1600" dirty="0"/>
              <a:t>executed after </a:t>
            </a:r>
            <a:r>
              <a:rPr lang="en-US" sz="1600" dirty="0" err="1"/>
              <a:t>setjmp</a:t>
            </a:r>
            <a:r>
              <a:rPr lang="en-US" sz="1600" dirty="0" smtClean="0"/>
              <a:t>()*/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nvar</a:t>
            </a:r>
            <a:r>
              <a:rPr lang="en-US" sz="1600" dirty="0"/>
              <a:t> = 777;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rvar</a:t>
            </a:r>
            <a:r>
              <a:rPr lang="en-US" sz="1600" dirty="0"/>
              <a:t> = 888;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vvar</a:t>
            </a:r>
            <a:r>
              <a:rPr lang="en-US" sz="1600" dirty="0"/>
              <a:t> = 999;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doJump</a:t>
            </a:r>
            <a:r>
              <a:rPr lang="en-US" sz="1600" dirty="0"/>
              <a:t>(</a:t>
            </a:r>
            <a:r>
              <a:rPr lang="en-US" sz="1600" dirty="0" err="1"/>
              <a:t>nvar</a:t>
            </a:r>
            <a:r>
              <a:rPr lang="en-US" sz="1600" dirty="0"/>
              <a:t>, </a:t>
            </a:r>
            <a:r>
              <a:rPr lang="en-US" sz="1600" dirty="0" err="1"/>
              <a:t>rvar</a:t>
            </a:r>
            <a:r>
              <a:rPr lang="en-US" sz="1600" dirty="0"/>
              <a:t>, </a:t>
            </a:r>
            <a:r>
              <a:rPr lang="en-US" sz="1600" dirty="0" err="1"/>
              <a:t>vvar</a:t>
            </a:r>
            <a:r>
              <a:rPr lang="en-US" sz="1600" dirty="0" smtClean="0"/>
              <a:t>);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} else {                   </a:t>
            </a:r>
            <a:r>
              <a:rPr lang="en-US" sz="1600" dirty="0" smtClean="0"/>
              <a:t>        </a:t>
            </a:r>
            <a:r>
              <a:rPr lang="en-US" sz="1600" dirty="0"/>
              <a:t>/* Code executed after </a:t>
            </a:r>
            <a:r>
              <a:rPr lang="en-US" sz="1600" dirty="0" err="1"/>
              <a:t>longjmp</a:t>
            </a:r>
            <a:r>
              <a:rPr lang="en-US" sz="1600" dirty="0"/>
              <a:t>() </a:t>
            </a:r>
            <a:r>
              <a:rPr lang="en-US" sz="1600" dirty="0" smtClean="0"/>
              <a:t>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printf</a:t>
            </a:r>
            <a:r>
              <a:rPr lang="en-US" sz="1600" dirty="0"/>
              <a:t>("After </a:t>
            </a:r>
            <a:r>
              <a:rPr lang="en-US" sz="1600" dirty="0" err="1"/>
              <a:t>longjmp</a:t>
            </a:r>
            <a:r>
              <a:rPr lang="en-US" sz="1600" dirty="0"/>
              <a:t>(): </a:t>
            </a:r>
            <a:r>
              <a:rPr lang="en-US" sz="1600" dirty="0" err="1"/>
              <a:t>nvar</a:t>
            </a:r>
            <a:r>
              <a:rPr lang="en-US" sz="1600" dirty="0"/>
              <a:t>=%d </a:t>
            </a:r>
            <a:r>
              <a:rPr lang="en-US" sz="1600" dirty="0" err="1"/>
              <a:t>rvar</a:t>
            </a:r>
            <a:r>
              <a:rPr lang="en-US" sz="1600" dirty="0"/>
              <a:t>=%d </a:t>
            </a:r>
            <a:r>
              <a:rPr lang="en-US" sz="1600" dirty="0" err="1"/>
              <a:t>vvar</a:t>
            </a:r>
            <a:r>
              <a:rPr lang="en-US" sz="1600" dirty="0"/>
              <a:t>=%d\n", </a:t>
            </a:r>
            <a:r>
              <a:rPr lang="en-US" sz="1600" dirty="0" err="1"/>
              <a:t>nvar</a:t>
            </a:r>
            <a:r>
              <a:rPr lang="en-US" sz="1600" dirty="0"/>
              <a:t>, </a:t>
            </a:r>
            <a:r>
              <a:rPr lang="en-US" sz="1600" dirty="0" err="1"/>
              <a:t>rvar</a:t>
            </a:r>
            <a:r>
              <a:rPr lang="en-US" sz="1600" dirty="0"/>
              <a:t>, </a:t>
            </a:r>
            <a:r>
              <a:rPr lang="en-US" sz="1600" dirty="0" err="1"/>
              <a:t>vvar</a:t>
            </a:r>
            <a:r>
              <a:rPr lang="en-US" sz="1600" dirty="0"/>
              <a:t>);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exit(EXIT_SUCCESS</a:t>
            </a:r>
            <a:r>
              <a:rPr lang="en-US" sz="1600" dirty="0" smtClean="0"/>
              <a:t>);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86200" y="914400"/>
            <a:ext cx="76200" cy="5562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179600" y="2586600"/>
              <a:ext cx="1307520" cy="2607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0240" y="2577240"/>
                <a:ext cx="1326240" cy="26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Volatile in 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C, and consequently C++, the volatile keyword was intended </a:t>
            </a:r>
            <a:r>
              <a:rPr lang="en-US" dirty="0" smtClean="0"/>
              <a:t>to</a:t>
            </a:r>
            <a:r>
              <a:rPr lang="en-US" baseline="300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allow </a:t>
            </a:r>
            <a:r>
              <a:rPr lang="en-US" dirty="0"/>
              <a:t>access to </a:t>
            </a:r>
            <a:r>
              <a:rPr lang="en-US" dirty="0">
                <a:hlinkClick r:id="rId2" tooltip="Memory-mapped I/O"/>
              </a:rPr>
              <a:t>memory mapped devices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allow uses of variables between </a:t>
            </a:r>
            <a:r>
              <a:rPr lang="en-US" dirty="0" err="1">
                <a:hlinkClick r:id="rId3" tooltip="Setjmp"/>
              </a:rPr>
              <a:t>setjmp</a:t>
            </a:r>
            <a:r>
              <a:rPr lang="en-US" dirty="0"/>
              <a:t> and </a:t>
            </a:r>
            <a:r>
              <a:rPr lang="en-US" dirty="0" err="1"/>
              <a:t>longjmp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allow uses of </a:t>
            </a:r>
            <a:r>
              <a:rPr lang="en-US" dirty="0" err="1"/>
              <a:t>sig_atomic_t</a:t>
            </a:r>
            <a:r>
              <a:rPr lang="en-US" dirty="0"/>
              <a:t> variables in signal handlers.</a:t>
            </a:r>
          </a:p>
          <a:p>
            <a:r>
              <a:rPr lang="en-US" dirty="0"/>
              <a:t>Operations on volatile variables are not </a:t>
            </a:r>
            <a:r>
              <a:rPr lang="en-US" dirty="0">
                <a:hlinkClick r:id="rId4" tooltip="Atomic operation"/>
              </a:rPr>
              <a:t>atomic</a:t>
            </a:r>
            <a:r>
              <a:rPr lang="en-US" dirty="0"/>
              <a:t>, nor do they establish a proper happens-before relationship for threading. This is according to the relevant standards (C, C++, POSIX, WIN32),</a:t>
            </a:r>
            <a:r>
              <a:rPr lang="en-US" baseline="30000" dirty="0">
                <a:hlinkClick r:id="rId5"/>
              </a:rPr>
              <a:t>[2]</a:t>
            </a:r>
            <a:r>
              <a:rPr lang="en-US" dirty="0"/>
              <a:t> and this is the matter of fact for the vast majority of current implementations. Thus, the usage of volatile keyword as a portable synchronization mechanism is discouraged by many C/C++ groups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6477000"/>
            <a:ext cx="464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http://en.wikipedia.org/wiki/Volatile_variable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787160" y="1986480"/>
              <a:ext cx="779040" cy="1443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77800" y="1976760"/>
                <a:ext cx="797760" cy="14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0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memory-mapped I/O in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 foo;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/>
              <a:t>bar(void)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foo </a:t>
            </a:r>
            <a:r>
              <a:rPr lang="en-US" dirty="0"/>
              <a:t>= 0;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while </a:t>
            </a:r>
            <a:r>
              <a:rPr lang="en-US" dirty="0"/>
              <a:t>(foo != 255)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; 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Optimizing compiler’s 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 err="1"/>
              <a:t>bar_optimized</a:t>
            </a:r>
            <a:r>
              <a:rPr lang="en-US" dirty="0"/>
              <a:t>(void)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foo </a:t>
            </a:r>
            <a:r>
              <a:rPr lang="en-US" dirty="0"/>
              <a:t>= 0;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while </a:t>
            </a:r>
            <a:r>
              <a:rPr lang="en-US" dirty="0"/>
              <a:t>(true)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; 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6477000"/>
            <a:ext cx="464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http://en.wikipedia.org/wiki/Volatile_variable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07360" y="757800"/>
              <a:ext cx="7958520" cy="4350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640" y="748080"/>
                <a:ext cx="7977600" cy="43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4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StackOverflow</a:t>
            </a:r>
            <a:r>
              <a:rPr lang="en-US" dirty="0"/>
              <a:t> why </a:t>
            </a:r>
            <a:r>
              <a:rPr lang="en-US" dirty="0" err="1"/>
              <a:t>sigaction</a:t>
            </a:r>
            <a:r>
              <a:rPr lang="en-US" dirty="0"/>
              <a:t> instead of signal 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27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</a:t>
            </a:r>
            <a:r>
              <a:rPr lang="en-US" dirty="0" err="1"/>
              <a:t>sigaction</a:t>
            </a:r>
            <a:r>
              <a:rPr lang="en-US" dirty="0"/>
              <a:t>() unless you've got very compelling reasons not to do so.</a:t>
            </a:r>
          </a:p>
          <a:p>
            <a:endParaRPr lang="en-US" dirty="0"/>
          </a:p>
          <a:p>
            <a:r>
              <a:rPr lang="en-US" dirty="0"/>
              <a:t>The signal() interface has antiquity (and hence availability) in its </a:t>
            </a:r>
            <a:r>
              <a:rPr lang="en-US" dirty="0" err="1"/>
              <a:t>favour</a:t>
            </a:r>
            <a:r>
              <a:rPr lang="en-US" dirty="0"/>
              <a:t>, and it is defined in the C standard. Nevertheless, </a:t>
            </a:r>
            <a:r>
              <a:rPr lang="en-US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signal() function does not block other signals from arriving while the current handler is executing; </a:t>
            </a:r>
            <a:r>
              <a:rPr lang="en-US" dirty="0" err="1"/>
              <a:t>sigaction</a:t>
            </a:r>
            <a:r>
              <a:rPr lang="en-US" dirty="0"/>
              <a:t>() can block other signals until the current handler </a:t>
            </a:r>
            <a:r>
              <a:rPr lang="en-US" dirty="0" smtClean="0"/>
              <a:t>returns.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signal() function resets the signal action back to SIG_DFL (default) for almost all signals. </a:t>
            </a:r>
            <a:r>
              <a:rPr lang="en-US" dirty="0" smtClean="0">
                <a:solidFill>
                  <a:srgbClr val="FF0000"/>
                </a:solidFill>
              </a:rPr>
              <a:t>(not on our Linux)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This </a:t>
            </a:r>
            <a:r>
              <a:rPr lang="en-US" dirty="0"/>
              <a:t>means that the signal() handler must reinstall itself as its first action. 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It </a:t>
            </a:r>
            <a:r>
              <a:rPr lang="en-US" dirty="0"/>
              <a:t>also opens up a window of vulnerability between the time when the signal is detected and the handler is reinstalled during which if a second instance of the signal arrives, the default </a:t>
            </a:r>
            <a:r>
              <a:rPr lang="en-US" dirty="0" err="1"/>
              <a:t>behaviour</a:t>
            </a:r>
            <a:r>
              <a:rPr lang="en-US" dirty="0"/>
              <a:t> (usually terminate, sometimes with prejudice - aka core dump) occurs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76200" y="6059269"/>
            <a:ext cx="956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hlinkClick r:id="rId2"/>
              </a:rPr>
              <a:t>http://stackoverflow.com/questions/231912/what-is-the-difference-between-sigaction-and-signal</a:t>
            </a:r>
            <a:endParaRPr lang="en-US" b="1" dirty="0"/>
          </a:p>
          <a:p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21760" y="457560"/>
              <a:ext cx="5515560" cy="578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400" y="448200"/>
                <a:ext cx="5534280" cy="59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5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Unreliable </a:t>
            </a:r>
            <a:r>
              <a:rPr lang="en-US" dirty="0" smtClean="0"/>
              <a:t>signals: </a:t>
            </a:r>
            <a:r>
              <a:rPr lang="en-US" dirty="0" smtClean="0">
                <a:solidFill>
                  <a:srgbClr val="FF0000"/>
                </a:solidFill>
              </a:rPr>
              <a:t>(old Man Signals) </a:t>
            </a:r>
            <a:r>
              <a:rPr lang="en-US" dirty="0" smtClean="0"/>
              <a:t>Examples/</a:t>
            </a:r>
            <a:r>
              <a:rPr lang="en-US" dirty="0" err="1" smtClean="0"/>
              <a:t>Unreliable.c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539240"/>
            <a:ext cx="4194048" cy="4937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signal.h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main(){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onint</a:t>
            </a:r>
            <a:r>
              <a:rPr lang="en-US" dirty="0"/>
              <a:t>();  /* SIGINT handler */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signal(SIGINT, </a:t>
            </a:r>
            <a:r>
              <a:rPr lang="en-US" dirty="0" err="1"/>
              <a:t>onint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signal(SIGQUIT, </a:t>
            </a:r>
            <a:r>
              <a:rPr lang="en-US" dirty="0" err="1"/>
              <a:t>onint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for(</a:t>
            </a:r>
            <a:r>
              <a:rPr lang="en-US" dirty="0" err="1"/>
              <a:t>i</a:t>
            </a:r>
            <a:r>
              <a:rPr lang="en-US" dirty="0"/>
              <a:t>=0; ;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,"%d\n",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19600" y="1463040"/>
            <a:ext cx="5029200" cy="4937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sig){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 smtClean="0"/>
              <a:t>,"Rec SIG NUM=%</a:t>
            </a:r>
            <a:r>
              <a:rPr lang="en-US" dirty="0"/>
              <a:t>d\n", </a:t>
            </a:r>
            <a:r>
              <a:rPr lang="en-US" dirty="0" smtClean="0"/>
              <a:t>		sig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 smtClean="0"/>
              <a:t>,"Rec SIG NUM=%</a:t>
            </a:r>
            <a:r>
              <a:rPr lang="en-US" dirty="0"/>
              <a:t>d\n", </a:t>
            </a:r>
            <a:r>
              <a:rPr lang="en-US" dirty="0" smtClean="0"/>
              <a:t>	sig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if(sig == SIGQUIT) exit(1);</a:t>
            </a:r>
          </a:p>
          <a:p>
            <a:pPr marL="0" indent="0">
              <a:buNone/>
            </a:pPr>
            <a:r>
              <a:rPr lang="en-US" dirty="0"/>
              <a:t>   sleep(2);</a:t>
            </a:r>
          </a:p>
          <a:p>
            <a:pPr marL="0" indent="0">
              <a:buNone/>
            </a:pPr>
            <a:r>
              <a:rPr lang="en-US" dirty="0"/>
              <a:t>   signal(SIGINT, </a:t>
            </a:r>
            <a:r>
              <a:rPr lang="en-US" dirty="0" err="1"/>
              <a:t>onint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1143000"/>
            <a:ext cx="0" cy="541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71880" y="414720"/>
              <a:ext cx="8229960" cy="4622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520" y="405360"/>
                <a:ext cx="8249040" cy="46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Unreliable S</a:t>
            </a:r>
            <a:r>
              <a:rPr lang="en-US" dirty="0" smtClean="0"/>
              <a:t>ignals delivery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29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191000" y="1216152"/>
            <a:ext cx="4876800" cy="49377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signal(SIGINT, </a:t>
            </a:r>
            <a:r>
              <a:rPr lang="en-US" dirty="0" err="1" smtClean="0"/>
              <a:t>onintr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rv</a:t>
            </a:r>
            <a:r>
              <a:rPr lang="en-US" dirty="0" smtClean="0"/>
              <a:t>=</a:t>
            </a:r>
            <a:r>
              <a:rPr lang="en-US" dirty="0" err="1" smtClean="0"/>
              <a:t>sigtab</a:t>
            </a:r>
            <a:r>
              <a:rPr lang="en-US" dirty="0" smtClean="0"/>
              <a:t>[SIGINT]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sigtab</a:t>
            </a:r>
            <a:r>
              <a:rPr lang="en-US" dirty="0" smtClean="0"/>
              <a:t>[SIGINT]=</a:t>
            </a:r>
            <a:r>
              <a:rPr lang="en-US" dirty="0" err="1" smtClean="0"/>
              <a:t>onintr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signal pending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signal received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to </a:t>
            </a:r>
            <a:r>
              <a:rPr lang="en-US" dirty="0" err="1" smtClean="0"/>
              <a:t>onintr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restore table to default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sigtab</a:t>
            </a:r>
            <a:r>
              <a:rPr lang="en-US" dirty="0" smtClean="0"/>
              <a:t>[SIGINT]=SIGDFL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sleep(2) // time to get killed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signal(SIGINT</a:t>
            </a:r>
            <a:r>
              <a:rPr lang="en-US" dirty="0"/>
              <a:t>, </a:t>
            </a:r>
            <a:r>
              <a:rPr lang="en-US" dirty="0" err="1"/>
              <a:t>onintr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" y="2286000"/>
            <a:ext cx="2667000" cy="2743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1752600"/>
            <a:ext cx="838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2590800" y="2324100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90800" y="2057400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3124200"/>
            <a:ext cx="2490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rv</a:t>
            </a:r>
            <a:r>
              <a:rPr lang="en-US" b="1" dirty="0" smtClean="0"/>
              <a:t>=signal(SIGINT</a:t>
            </a:r>
            <a:r>
              <a:rPr lang="en-US" b="1" dirty="0"/>
              <a:t>, </a:t>
            </a:r>
            <a:r>
              <a:rPr lang="en-US" b="1" dirty="0" err="1"/>
              <a:t>onint</a:t>
            </a:r>
            <a:r>
              <a:rPr lang="en-US" b="1" dirty="0" smtClean="0"/>
              <a:t>);</a:t>
            </a:r>
          </a:p>
          <a:p>
            <a:r>
              <a:rPr lang="en-US" b="1" dirty="0" smtClean="0"/>
              <a:t>…</a:t>
            </a:r>
          </a:p>
          <a:p>
            <a:r>
              <a:rPr lang="en-US" b="1" dirty="0" smtClean="0"/>
              <a:t>infinite loop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464760" y="1350720"/>
              <a:ext cx="8672760" cy="3907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40" y="1341360"/>
                <a:ext cx="8691840" cy="39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89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filesystem</a:t>
            </a:r>
            <a:r>
              <a:rPr lang="en-US" dirty="0" smtClean="0"/>
              <a:t> are we running?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/>
              <a:t>ares</a:t>
            </a:r>
            <a:r>
              <a:rPr lang="en-US" sz="2200" dirty="0"/>
              <a:t>&gt; mount</a:t>
            </a:r>
          </a:p>
          <a:p>
            <a:pPr marL="0" indent="0">
              <a:buNone/>
            </a:pPr>
            <a:r>
              <a:rPr lang="en-US" sz="2200" dirty="0"/>
              <a:t>/</a:t>
            </a:r>
            <a:r>
              <a:rPr lang="en-US" sz="2200" dirty="0" err="1"/>
              <a:t>dev</a:t>
            </a:r>
            <a:r>
              <a:rPr lang="en-US" sz="2200" dirty="0"/>
              <a:t>/sda1 on / type </a:t>
            </a:r>
            <a:r>
              <a:rPr lang="en-US" sz="2200" dirty="0">
                <a:solidFill>
                  <a:srgbClr val="FF0000"/>
                </a:solidFill>
              </a:rPr>
              <a:t>ext4 </a:t>
            </a:r>
            <a:r>
              <a:rPr lang="en-US" sz="2200" dirty="0"/>
              <a:t>(</a:t>
            </a:r>
            <a:r>
              <a:rPr lang="en-US" sz="2200" dirty="0" err="1"/>
              <a:t>rw,errors</a:t>
            </a:r>
            <a:r>
              <a:rPr lang="en-US" sz="2200" dirty="0"/>
              <a:t>=remount-</a:t>
            </a:r>
            <a:r>
              <a:rPr lang="en-US" sz="2200" dirty="0" err="1"/>
              <a:t>ro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 err="1"/>
              <a:t>proc</a:t>
            </a:r>
            <a:r>
              <a:rPr lang="en-US" sz="2200" dirty="0"/>
              <a:t> on /</a:t>
            </a:r>
            <a:r>
              <a:rPr lang="en-US" sz="2200" dirty="0" err="1"/>
              <a:t>proc</a:t>
            </a:r>
            <a:r>
              <a:rPr lang="en-US" sz="2200" dirty="0"/>
              <a:t> type </a:t>
            </a:r>
            <a:r>
              <a:rPr lang="en-US" sz="2200" dirty="0" err="1">
                <a:solidFill>
                  <a:srgbClr val="FF0000"/>
                </a:solidFill>
              </a:rPr>
              <a:t>proc</a:t>
            </a:r>
            <a:r>
              <a:rPr lang="en-US" sz="2200" dirty="0"/>
              <a:t> (</a:t>
            </a:r>
            <a:r>
              <a:rPr lang="en-US" sz="2200" dirty="0" err="1"/>
              <a:t>rw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/>
              <a:t>none on /sys type </a:t>
            </a:r>
            <a:r>
              <a:rPr lang="en-US" sz="2200" dirty="0" err="1"/>
              <a:t>sysfs</a:t>
            </a:r>
            <a:r>
              <a:rPr lang="en-US" sz="2200" dirty="0"/>
              <a:t> (</a:t>
            </a:r>
            <a:r>
              <a:rPr lang="en-US" sz="2200" dirty="0" err="1"/>
              <a:t>rw,noexec,nosuid,nodev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 smtClean="0"/>
              <a:t>…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/</a:t>
            </a:r>
            <a:r>
              <a:rPr lang="en-US" sz="2200" dirty="0" err="1"/>
              <a:t>dev</a:t>
            </a:r>
            <a:r>
              <a:rPr lang="en-US" sz="2200" dirty="0"/>
              <a:t>/sda6 on /work type </a:t>
            </a:r>
            <a:r>
              <a:rPr lang="en-US" sz="2200" dirty="0">
                <a:solidFill>
                  <a:srgbClr val="FF0000"/>
                </a:solidFill>
              </a:rPr>
              <a:t>ext4</a:t>
            </a:r>
            <a:r>
              <a:rPr lang="en-US" sz="2200" dirty="0"/>
              <a:t> (</a:t>
            </a:r>
            <a:r>
              <a:rPr lang="en-US" sz="2200" dirty="0" err="1"/>
              <a:t>rw,noatime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 err="1"/>
              <a:t>saratoga</a:t>
            </a:r>
            <a:r>
              <a:rPr lang="en-US" sz="2200" dirty="0"/>
              <a:t>:/</a:t>
            </a:r>
            <a:r>
              <a:rPr lang="en-US" sz="2200" dirty="0" err="1"/>
              <a:t>usr</a:t>
            </a:r>
            <a:r>
              <a:rPr lang="en-US" sz="2200" dirty="0"/>
              <a:t>/local on /</a:t>
            </a:r>
            <a:r>
              <a:rPr lang="en-US" sz="2200" dirty="0" err="1"/>
              <a:t>usr</a:t>
            </a:r>
            <a:r>
              <a:rPr lang="en-US" sz="2200" dirty="0"/>
              <a:t>/local type </a:t>
            </a:r>
            <a:r>
              <a:rPr lang="en-US" sz="2200" dirty="0" err="1">
                <a:solidFill>
                  <a:srgbClr val="FF0000"/>
                </a:solidFill>
              </a:rPr>
              <a:t>nfs</a:t>
            </a:r>
            <a:r>
              <a:rPr lang="en-US" sz="2200" dirty="0"/>
              <a:t> (</a:t>
            </a:r>
            <a:r>
              <a:rPr lang="en-US" sz="2200" dirty="0" err="1"/>
              <a:t>rw,addr</a:t>
            </a:r>
            <a:r>
              <a:rPr lang="en-US" sz="2200" dirty="0"/>
              <a:t>=129.252.138.40)</a:t>
            </a:r>
          </a:p>
          <a:p>
            <a:pPr marL="0" indent="0">
              <a:buNone/>
            </a:pPr>
            <a:r>
              <a:rPr lang="en-US" sz="2200" dirty="0" err="1"/>
              <a:t>neptune</a:t>
            </a:r>
            <a:r>
              <a:rPr lang="en-US" sz="2200" dirty="0"/>
              <a:t>:/acct on /acct type </a:t>
            </a:r>
            <a:r>
              <a:rPr lang="en-US" sz="2200" dirty="0" err="1">
                <a:solidFill>
                  <a:srgbClr val="FF0000"/>
                </a:solidFill>
              </a:rPr>
              <a:t>nfs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dirty="0" err="1"/>
              <a:t>rw,addr</a:t>
            </a:r>
            <a:r>
              <a:rPr lang="en-US" sz="2200" dirty="0"/>
              <a:t>=129.252.138.8)</a:t>
            </a:r>
          </a:p>
          <a:p>
            <a:pPr marL="0" indent="0">
              <a:buNone/>
            </a:pPr>
            <a:r>
              <a:rPr lang="en-US" sz="2200" dirty="0"/>
              <a:t>garnet:/class on /class type </a:t>
            </a:r>
            <a:r>
              <a:rPr lang="en-US" sz="2200" dirty="0" err="1">
                <a:solidFill>
                  <a:srgbClr val="FF0000"/>
                </a:solidFill>
              </a:rPr>
              <a:t>nfs</a:t>
            </a:r>
            <a:r>
              <a:rPr lang="en-US" sz="2200" dirty="0"/>
              <a:t> (</a:t>
            </a:r>
            <a:r>
              <a:rPr lang="en-US" sz="2200" dirty="0" err="1"/>
              <a:t>rw,addr</a:t>
            </a:r>
            <a:r>
              <a:rPr lang="en-US" sz="2200" dirty="0"/>
              <a:t>=129.252.130.15)</a:t>
            </a:r>
          </a:p>
          <a:p>
            <a:pPr marL="0" indent="0">
              <a:buNone/>
            </a:pPr>
            <a:r>
              <a:rPr lang="en-US" sz="2200" dirty="0"/>
              <a:t>garnet:/work/</a:t>
            </a:r>
            <a:r>
              <a:rPr lang="en-US" sz="2200" dirty="0" err="1"/>
              <a:t>ftproot</a:t>
            </a:r>
            <a:r>
              <a:rPr lang="en-US" sz="2200" dirty="0"/>
              <a:t> on /</a:t>
            </a:r>
            <a:r>
              <a:rPr lang="en-US" sz="2200" dirty="0" err="1"/>
              <a:t>ftproot</a:t>
            </a:r>
            <a:r>
              <a:rPr lang="en-US" sz="2200" dirty="0"/>
              <a:t> type </a:t>
            </a:r>
            <a:r>
              <a:rPr lang="en-US" sz="2200" dirty="0" err="1">
                <a:solidFill>
                  <a:srgbClr val="FF0000"/>
                </a:solidFill>
              </a:rPr>
              <a:t>nfs</a:t>
            </a:r>
            <a:r>
              <a:rPr lang="en-US" sz="2200" dirty="0"/>
              <a:t> (</a:t>
            </a:r>
            <a:r>
              <a:rPr lang="en-US" sz="2200" dirty="0" err="1"/>
              <a:t>rw,addr</a:t>
            </a:r>
            <a:r>
              <a:rPr lang="en-US" sz="2200" dirty="0"/>
              <a:t>=129.252.130.15)</a:t>
            </a:r>
          </a:p>
          <a:p>
            <a:pPr marL="0" indent="0">
              <a:buNone/>
            </a:pPr>
            <a:r>
              <a:rPr lang="en-US" sz="2200" dirty="0" err="1"/>
              <a:t>binfmt_misc</a:t>
            </a:r>
            <a:r>
              <a:rPr lang="en-US" sz="2200" dirty="0"/>
              <a:t> on /</a:t>
            </a:r>
            <a:r>
              <a:rPr lang="en-US" sz="2200" dirty="0" err="1"/>
              <a:t>proc</a:t>
            </a:r>
            <a:r>
              <a:rPr lang="en-US" sz="2200" dirty="0"/>
              <a:t>/sys/</a:t>
            </a:r>
            <a:r>
              <a:rPr lang="en-US" sz="2200" dirty="0" err="1"/>
              <a:t>fs</a:t>
            </a:r>
            <a:r>
              <a:rPr lang="en-US" sz="2200" dirty="0"/>
              <a:t>/</a:t>
            </a:r>
            <a:r>
              <a:rPr lang="en-US" sz="2200" dirty="0" err="1"/>
              <a:t>binfmt_misc</a:t>
            </a:r>
            <a:r>
              <a:rPr lang="en-US" sz="2200" dirty="0"/>
              <a:t> type </a:t>
            </a:r>
            <a:r>
              <a:rPr lang="en-US" sz="2200" dirty="0" err="1">
                <a:solidFill>
                  <a:srgbClr val="FF0000"/>
                </a:solidFill>
              </a:rPr>
              <a:t>binfmt_misc</a:t>
            </a:r>
            <a:r>
              <a:rPr lang="en-US" sz="2200" dirty="0"/>
              <a:t> (</a:t>
            </a:r>
            <a:r>
              <a:rPr lang="en-US" sz="2200" dirty="0" err="1"/>
              <a:t>rw,noexec,nosuid,nodev</a:t>
            </a:r>
            <a:endParaRPr lang="en-US" sz="2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601400" y="1493280"/>
              <a:ext cx="329040" cy="407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1680" y="1483920"/>
                <a:ext cx="348120" cy="42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18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Sigaction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30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             void     (*</a:t>
            </a:r>
            <a:r>
              <a:rPr lang="en-US" dirty="0" err="1"/>
              <a:t>sa_handler</a:t>
            </a:r>
            <a:r>
              <a:rPr lang="en-US" dirty="0"/>
              <a:t>)(</a:t>
            </a:r>
            <a:r>
              <a:rPr lang="en-US" dirty="0" err="1"/>
              <a:t>int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void     (*</a:t>
            </a:r>
            <a:r>
              <a:rPr lang="en-US" dirty="0" err="1">
                <a:solidFill>
                  <a:srgbClr val="FF0000"/>
                </a:solidFill>
              </a:rPr>
              <a:t>sa_sigaction</a:t>
            </a:r>
            <a:r>
              <a:rPr lang="en-US" dirty="0">
                <a:solidFill>
                  <a:srgbClr val="FF0000"/>
                </a:solidFill>
              </a:rPr>
              <a:t>)(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siginfo_t</a:t>
            </a:r>
            <a:r>
              <a:rPr lang="en-US" dirty="0">
                <a:solidFill>
                  <a:srgbClr val="FF0000"/>
                </a:solidFill>
              </a:rPr>
              <a:t> *, void *);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sigset_t</a:t>
            </a:r>
            <a:r>
              <a:rPr lang="en-US" dirty="0"/>
              <a:t>   </a:t>
            </a:r>
            <a:r>
              <a:rPr lang="en-US" dirty="0" err="1"/>
              <a:t>sa_mask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int</a:t>
            </a:r>
            <a:r>
              <a:rPr lang="en-US" dirty="0"/>
              <a:t>        </a:t>
            </a:r>
            <a:r>
              <a:rPr lang="en-US" dirty="0" err="1"/>
              <a:t>sa_flags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void     (*</a:t>
            </a:r>
            <a:r>
              <a:rPr lang="en-US" dirty="0" err="1"/>
              <a:t>sa_restorer</a:t>
            </a:r>
            <a:r>
              <a:rPr lang="en-US" dirty="0"/>
              <a:t>)(void);</a:t>
            </a:r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 smtClean="0"/>
              <a:t>};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On  </a:t>
            </a:r>
            <a:r>
              <a:rPr lang="en-US" dirty="0">
                <a:solidFill>
                  <a:srgbClr val="FF0000"/>
                </a:solidFill>
              </a:rPr>
              <a:t>some  architectures  a  union  is  involved:  do not assign to </a:t>
            </a:r>
            <a:r>
              <a:rPr lang="en-US" dirty="0" smtClean="0">
                <a:solidFill>
                  <a:srgbClr val="FF0000"/>
                </a:solidFill>
              </a:rPr>
              <a:t>both  </a:t>
            </a:r>
            <a:r>
              <a:rPr lang="en-US" dirty="0" err="1" smtClean="0">
                <a:solidFill>
                  <a:srgbClr val="FF0000"/>
                </a:solidFill>
              </a:rPr>
              <a:t>sa_handler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>
                <a:solidFill>
                  <a:srgbClr val="FF0000"/>
                </a:solidFill>
              </a:rPr>
              <a:t>sa_sigaction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2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Classifying Programs by signal usage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31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 (programmer ignore) take default actions</a:t>
            </a:r>
          </a:p>
          <a:p>
            <a:pPr lvl="1"/>
            <a:r>
              <a:rPr lang="en-US" dirty="0" err="1" smtClean="0"/>
              <a:t>gcc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 smtClean="0"/>
              <a:t>graceful </a:t>
            </a:r>
            <a:r>
              <a:rPr lang="en-US" dirty="0"/>
              <a:t>exit </a:t>
            </a:r>
            <a:r>
              <a:rPr lang="en-US" dirty="0" smtClean="0"/>
              <a:t>: Catch signal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graceful exit</a:t>
            </a:r>
          </a:p>
          <a:p>
            <a:pPr lvl="1"/>
            <a:r>
              <a:rPr lang="en-US" dirty="0" smtClean="0"/>
              <a:t>catch signal </a:t>
            </a:r>
            <a:r>
              <a:rPr lang="en-US" dirty="0" err="1" smtClean="0"/>
              <a:t>longjmp</a:t>
            </a:r>
            <a:r>
              <a:rPr lang="en-US" dirty="0" smtClean="0"/>
              <a:t> to spot to remove temporary files, sync DB,  etc., close open </a:t>
            </a:r>
            <a:r>
              <a:rPr lang="en-US" dirty="0" err="1" smtClean="0"/>
              <a:t>fd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Catch signal and restart -  consider a shell; what should it do when a SIGINT is received?</a:t>
            </a:r>
          </a:p>
          <a:p>
            <a:pPr lvl="1"/>
            <a:r>
              <a:rPr lang="en-US" dirty="0" smtClean="0"/>
              <a:t>vim, </a:t>
            </a:r>
            <a:r>
              <a:rPr lang="en-US" dirty="0" err="1" smtClean="0"/>
              <a:t>emacs</a:t>
            </a:r>
            <a:r>
              <a:rPr lang="en-US" dirty="0" smtClean="0"/>
              <a:t>, bash, …</a:t>
            </a:r>
          </a:p>
          <a:p>
            <a:endParaRPr lang="en-US" dirty="0" smtClean="0"/>
          </a:p>
          <a:p>
            <a:r>
              <a:rPr lang="en-US" dirty="0" smtClean="0"/>
              <a:t>Full-metal Jacket – block all signals that one can for a server or other daemon.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78880" y="1150560"/>
              <a:ext cx="3936600" cy="3622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520" y="1140840"/>
                <a:ext cx="3955320" cy="36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4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</a:t>
            </a:r>
            <a:r>
              <a:rPr lang="en-US" dirty="0" err="1" smtClean="0"/>
              <a:t>graceful.c</a:t>
            </a:r>
            <a:r>
              <a:rPr lang="en-US" dirty="0" smtClean="0"/>
              <a:t> (note old sigs)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32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94048" cy="49377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Should be updated to </a:t>
            </a:r>
            <a:r>
              <a:rPr lang="en-US" dirty="0" err="1" smtClean="0"/>
              <a:t>sigaction</a:t>
            </a:r>
            <a:r>
              <a:rPr lang="en-US" dirty="0" smtClean="0"/>
              <a:t>!!!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signal.h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);</a:t>
            </a:r>
            <a:r>
              <a:rPr lang="en-US" dirty="0"/>
              <a:t> /* SIGINT handler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main</a:t>
            </a:r>
            <a:r>
              <a:rPr lang="en-US" dirty="0" smtClean="0"/>
              <a:t>(){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signal(SIGINT, (void *) </a:t>
            </a:r>
            <a:r>
              <a:rPr lang="en-US" dirty="0" err="1"/>
              <a:t>onint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signal(SIGQUIT, (void *) </a:t>
            </a:r>
            <a:r>
              <a:rPr lang="en-US" dirty="0" err="1"/>
              <a:t>onint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for(</a:t>
            </a:r>
            <a:r>
              <a:rPr lang="en-US" dirty="0" err="1"/>
              <a:t>i</a:t>
            </a:r>
            <a:r>
              <a:rPr lang="en-US" dirty="0"/>
              <a:t>=0; ;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,"%d\n",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511802" cy="49377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void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sig){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 smtClean="0"/>
              <a:t>,”Received SIG=%d\n”, 	sig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 smtClean="0"/>
              <a:t>fprintf</a:t>
            </a:r>
            <a:r>
              <a:rPr lang="en-US" dirty="0" smtClean="0"/>
              <a:t>(</a:t>
            </a:r>
            <a:r>
              <a:rPr lang="en-US" dirty="0" err="1" smtClean="0"/>
              <a:t>stdout</a:t>
            </a:r>
            <a:r>
              <a:rPr lang="en-US" dirty="0" smtClean="0"/>
              <a:t>,”Received </a:t>
            </a:r>
            <a:r>
              <a:rPr lang="en-US" dirty="0"/>
              <a:t>SIG=%</a:t>
            </a:r>
            <a:r>
              <a:rPr lang="en-US" dirty="0" smtClean="0"/>
              <a:t>d\n”, 	sig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/*</a:t>
            </a:r>
          </a:p>
          <a:p>
            <a:pPr marL="0" indent="0">
              <a:buNone/>
            </a:pPr>
            <a:r>
              <a:rPr lang="en-US" dirty="0"/>
              <a:t>    * Graceful exit type things removing temporary </a:t>
            </a:r>
            <a:r>
              <a:rPr lang="en-US" dirty="0" smtClean="0"/>
              <a:t>files, flushing buffers </a:t>
            </a:r>
            <a:r>
              <a:rPr lang="en-US" dirty="0"/>
              <a:t>etc.</a:t>
            </a:r>
          </a:p>
          <a:p>
            <a:pPr marL="0" indent="0">
              <a:buNone/>
            </a:pPr>
            <a:r>
              <a:rPr lang="en-US" dirty="0"/>
              <a:t>    *</a:t>
            </a:r>
          </a:p>
          <a:p>
            <a:pPr marL="0" indent="0">
              <a:buNone/>
            </a:pPr>
            <a:r>
              <a:rPr lang="en-US" dirty="0"/>
              <a:t>    */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442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33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Graceful Exit with </a:t>
            </a:r>
            <a:r>
              <a:rPr lang="en-US" dirty="0" err="1" smtClean="0"/>
              <a:t>sigaction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34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signal.h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);/* SIGINT handler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main(){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rv</a:t>
            </a:r>
            <a:r>
              <a:rPr lang="en-US" dirty="0"/>
              <a:t>; /* should be checked </a:t>
            </a:r>
            <a:r>
              <a:rPr lang="en-US" dirty="0" err="1"/>
              <a:t>everytime</a:t>
            </a:r>
            <a:r>
              <a:rPr lang="en-US" dirty="0"/>
              <a:t>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act, *</a:t>
            </a:r>
            <a:r>
              <a:rPr lang="en-US" dirty="0" err="1"/>
              <a:t>oldact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sigset_t</a:t>
            </a:r>
            <a:r>
              <a:rPr lang="en-US"/>
              <a:t> </a:t>
            </a:r>
            <a:r>
              <a:rPr lang="en-US" smtClean="0"/>
              <a:t>    signal_mask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sigfillset</a:t>
            </a:r>
            <a:r>
              <a:rPr lang="en-US" dirty="0"/>
              <a:t>(&amp;</a:t>
            </a:r>
            <a:r>
              <a:rPr lang="en-US" dirty="0" err="1"/>
              <a:t>signal_mask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act.sa_handler</a:t>
            </a:r>
            <a:r>
              <a:rPr lang="en-US" dirty="0"/>
              <a:t> = </a:t>
            </a:r>
            <a:r>
              <a:rPr lang="en-US" dirty="0" err="1"/>
              <a:t>onint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act.sa_mask</a:t>
            </a:r>
            <a:r>
              <a:rPr lang="en-US" dirty="0"/>
              <a:t> = </a:t>
            </a:r>
            <a:r>
              <a:rPr lang="en-US" dirty="0" err="1"/>
              <a:t>signal_mask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act.sa_flags</a:t>
            </a:r>
            <a:r>
              <a:rPr lang="en-US" dirty="0"/>
              <a:t> = 0;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55656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act.sa_restorer</a:t>
            </a:r>
            <a:r>
              <a:rPr lang="en-US" dirty="0" smtClean="0"/>
              <a:t> </a:t>
            </a:r>
            <a:r>
              <a:rPr lang="en-US" dirty="0"/>
              <a:t>= NULL;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sigaction</a:t>
            </a:r>
            <a:r>
              <a:rPr lang="en-US" dirty="0"/>
              <a:t>(SIGINT, &amp;act, </a:t>
            </a:r>
            <a:r>
              <a:rPr lang="en-US" dirty="0" err="1"/>
              <a:t>oldact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sigaction</a:t>
            </a:r>
            <a:r>
              <a:rPr lang="en-US" dirty="0"/>
              <a:t>(SIGQUIT, &amp;act, </a:t>
            </a:r>
            <a:r>
              <a:rPr lang="en-US" dirty="0" err="1"/>
              <a:t>oldact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for(</a:t>
            </a:r>
            <a:r>
              <a:rPr lang="en-US" dirty="0" err="1"/>
              <a:t>i</a:t>
            </a:r>
            <a:r>
              <a:rPr lang="en-US" dirty="0"/>
              <a:t>=0; ;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,"%d\n",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</a:t>
            </a:r>
          </a:p>
          <a:p>
            <a:pPr marL="0" indent="0">
              <a:buNone/>
            </a:pP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sig){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,"</a:t>
            </a:r>
            <a:r>
              <a:rPr lang="en-US" dirty="0" err="1"/>
              <a:t>STDERR:Recieved</a:t>
            </a:r>
            <a:r>
              <a:rPr lang="en-US" dirty="0"/>
              <a:t> SIGNAL NUMBER =%d\n", sig);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</a:t>
            </a:r>
            <a:r>
              <a:rPr lang="en-US" dirty="0" err="1"/>
              <a:t>STDOUT:Recieved</a:t>
            </a:r>
            <a:r>
              <a:rPr lang="en-US" dirty="0"/>
              <a:t> SIGNAL NUMBER =%d\n", sig);</a:t>
            </a:r>
          </a:p>
          <a:p>
            <a:pPr marL="0" indent="0">
              <a:buNone/>
            </a:pPr>
            <a:r>
              <a:rPr lang="en-US" dirty="0"/>
              <a:t>   /*</a:t>
            </a:r>
          </a:p>
          <a:p>
            <a:pPr marL="0" indent="0">
              <a:buNone/>
            </a:pPr>
            <a:r>
              <a:rPr lang="en-US" dirty="0"/>
              <a:t>    * Graceful exit type things removing temporary files etc.</a:t>
            </a:r>
          </a:p>
          <a:p>
            <a:pPr marL="0" indent="0">
              <a:buNone/>
            </a:pPr>
            <a:r>
              <a:rPr lang="en-US" dirty="0"/>
              <a:t>    *</a:t>
            </a:r>
          </a:p>
          <a:p>
            <a:pPr marL="0" indent="0">
              <a:buNone/>
            </a:pPr>
            <a:r>
              <a:rPr lang="en-US" dirty="0"/>
              <a:t>    */</a:t>
            </a:r>
          </a:p>
          <a:p>
            <a:pPr marL="0" indent="0">
              <a:buNone/>
            </a:pPr>
            <a:r>
              <a:rPr lang="en-US" dirty="0"/>
              <a:t>   exit(0)</a:t>
            </a:r>
          </a:p>
        </p:txBody>
      </p:sp>
    </p:spTree>
    <p:extLst>
      <p:ext uri="{BB962C8B-B14F-4D97-AF65-F5344CB8AC3E}">
        <p14:creationId xmlns:p14="http://schemas.microsoft.com/office/powerpoint/2010/main" val="263477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Signals and </a:t>
            </a:r>
            <a:r>
              <a:rPr lang="en-US" dirty="0"/>
              <a:t>S</a:t>
            </a:r>
            <a:r>
              <a:rPr lang="en-US" dirty="0" smtClean="0"/>
              <a:t>tart Over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35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17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TLPI/signals/*.c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catch_rtsigs.c</a:t>
            </a:r>
            <a:r>
              <a:rPr lang="en-US" sz="2400" dirty="0"/>
              <a:t>        </a:t>
            </a:r>
            <a:endParaRPr lang="en-US" sz="2400" dirty="0" smtClean="0"/>
          </a:p>
          <a:p>
            <a:r>
              <a:rPr lang="en-US" sz="2400" dirty="0" err="1" smtClean="0"/>
              <a:t>sigmask_longjmp.c</a:t>
            </a:r>
            <a:r>
              <a:rPr lang="en-US" sz="2400" dirty="0" smtClean="0"/>
              <a:t>  </a:t>
            </a:r>
            <a:r>
              <a:rPr lang="en-US" sz="2400" dirty="0" err="1" smtClean="0"/>
              <a:t>cond</a:t>
            </a:r>
            <a:r>
              <a:rPr lang="en-US" sz="2400" dirty="0" smtClean="0"/>
              <a:t> compilation </a:t>
            </a:r>
            <a:r>
              <a:rPr lang="en-US" sz="2400" dirty="0" err="1" smtClean="0"/>
              <a:t>sigsetjmp</a:t>
            </a:r>
            <a:r>
              <a:rPr lang="en-US" sz="2400" dirty="0" smtClean="0"/>
              <a:t>      </a:t>
            </a:r>
          </a:p>
          <a:p>
            <a:r>
              <a:rPr lang="en-US" sz="2400" dirty="0" err="1" smtClean="0"/>
              <a:t>t_kill.c</a:t>
            </a:r>
            <a:r>
              <a:rPr lang="en-US" sz="2400" dirty="0" smtClean="0"/>
              <a:t> - kill </a:t>
            </a:r>
            <a:r>
              <a:rPr lang="en-US" sz="2400" dirty="0" err="1" smtClean="0"/>
              <a:t>implemnation</a:t>
            </a:r>
            <a:endParaRPr lang="en-US" sz="2400" dirty="0"/>
          </a:p>
          <a:p>
            <a:r>
              <a:rPr lang="en-US" sz="2400" dirty="0" err="1" smtClean="0"/>
              <a:t>demo_SIGFPE.c</a:t>
            </a:r>
            <a:r>
              <a:rPr lang="en-US" sz="2400" dirty="0" smtClean="0"/>
              <a:t> –div by 0         </a:t>
            </a:r>
          </a:p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signal.c</a:t>
            </a:r>
            <a:r>
              <a:rPr lang="en-US" sz="2400" dirty="0" smtClean="0"/>
              <a:t>                </a:t>
            </a:r>
          </a:p>
          <a:p>
            <a:r>
              <a:rPr lang="en-US" sz="2400" dirty="0" err="1" smtClean="0"/>
              <a:t>t_sigaltstack.c</a:t>
            </a:r>
            <a:endParaRPr lang="en-US" sz="2400" dirty="0"/>
          </a:p>
          <a:p>
            <a:r>
              <a:rPr lang="en-US" sz="2400" dirty="0" err="1"/>
              <a:t>ignore_pending_sig.c</a:t>
            </a:r>
            <a:r>
              <a:rPr lang="en-US" sz="2400" dirty="0"/>
              <a:t>  </a:t>
            </a:r>
            <a:endParaRPr lang="en-US" sz="2400" dirty="0" smtClean="0"/>
          </a:p>
          <a:p>
            <a:r>
              <a:rPr lang="en-US" sz="2400" dirty="0" err="1" smtClean="0"/>
              <a:t>signalfd_sigval.c</a:t>
            </a:r>
            <a:r>
              <a:rPr lang="en-US" sz="2400" dirty="0" smtClean="0"/>
              <a:t>       </a:t>
            </a:r>
          </a:p>
          <a:p>
            <a:r>
              <a:rPr lang="en-US" sz="2400" dirty="0" err="1" smtClean="0"/>
              <a:t>t_sigqueue.c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intquit.c</a:t>
            </a:r>
            <a:r>
              <a:rPr lang="en-US" dirty="0"/>
              <a:t>             </a:t>
            </a:r>
          </a:p>
          <a:p>
            <a:r>
              <a:rPr lang="en-US" dirty="0" err="1"/>
              <a:t>signal_functions.c</a:t>
            </a:r>
            <a:r>
              <a:rPr lang="en-US" dirty="0"/>
              <a:t>      </a:t>
            </a:r>
            <a:endParaRPr lang="en-US" dirty="0" smtClean="0"/>
          </a:p>
          <a:p>
            <a:r>
              <a:rPr lang="en-US" dirty="0" err="1" smtClean="0"/>
              <a:t>t_sigsuspend.c</a:t>
            </a:r>
            <a:endParaRPr lang="en-US" dirty="0"/>
          </a:p>
          <a:p>
            <a:r>
              <a:rPr lang="en-US" dirty="0" err="1"/>
              <a:t>nonreentrant.c</a:t>
            </a:r>
            <a:r>
              <a:rPr lang="en-US" dirty="0"/>
              <a:t>        </a:t>
            </a:r>
            <a:endParaRPr lang="en-US" dirty="0" smtClean="0"/>
          </a:p>
          <a:p>
            <a:r>
              <a:rPr lang="en-US" dirty="0" err="1" smtClean="0"/>
              <a:t>sig_receiver.c</a:t>
            </a:r>
            <a:r>
              <a:rPr lang="en-US" dirty="0" smtClean="0"/>
              <a:t>          </a:t>
            </a:r>
          </a:p>
          <a:p>
            <a:r>
              <a:rPr lang="en-US" dirty="0" err="1" smtClean="0"/>
              <a:t>t_sigwaitinfo.c</a:t>
            </a:r>
            <a:endParaRPr lang="en-US" dirty="0"/>
          </a:p>
          <a:p>
            <a:r>
              <a:rPr lang="en-US" dirty="0" err="1"/>
              <a:t>ouch.c</a:t>
            </a:r>
            <a:r>
              <a:rPr lang="en-US" dirty="0"/>
              <a:t>                </a:t>
            </a:r>
            <a:endParaRPr lang="en-US" dirty="0" smtClean="0"/>
          </a:p>
          <a:p>
            <a:r>
              <a:rPr lang="en-US" dirty="0" err="1" smtClean="0"/>
              <a:t>sig_sender.c</a:t>
            </a:r>
            <a:endParaRPr lang="en-US" dirty="0"/>
          </a:p>
          <a:p>
            <a:r>
              <a:rPr lang="en-US" dirty="0" err="1"/>
              <a:t>siginterrupt.c</a:t>
            </a:r>
            <a:r>
              <a:rPr lang="en-US" dirty="0"/>
              <a:t>        </a:t>
            </a:r>
            <a:endParaRPr lang="en-US" dirty="0" smtClean="0"/>
          </a:p>
          <a:p>
            <a:r>
              <a:rPr lang="en-US" dirty="0" err="1" smtClean="0"/>
              <a:t>sig_speed_sigsuspend.c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94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pipe remapping review </a:t>
            </a:r>
            <a:r>
              <a:rPr lang="en-US" dirty="0" err="1" smtClean="0"/>
              <a:t>ls|wc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37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Pipes system maintained buffer for communication between processes 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pipe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[2]); </a:t>
            </a:r>
          </a:p>
          <a:p>
            <a:pPr lvl="1"/>
            <a:r>
              <a:rPr lang="en-US" dirty="0" err="1"/>
              <a:t>pipesize</a:t>
            </a:r>
            <a:r>
              <a:rPr lang="en-US" dirty="0"/>
              <a:t> </a:t>
            </a:r>
            <a:r>
              <a:rPr lang="en-US" dirty="0" smtClean="0"/>
              <a:t>= buffer size in </a:t>
            </a:r>
            <a:r>
              <a:rPr lang="en-US" dirty="0" err="1"/>
              <a:t>limits.h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remember kernel automatically does synchronization </a:t>
            </a:r>
            <a:endParaRPr lang="en-US" dirty="0"/>
          </a:p>
          <a:p>
            <a:pPr lvl="2"/>
            <a:r>
              <a:rPr lang="en-US" dirty="0" smtClean="0"/>
              <a:t>pipe-full </a:t>
            </a:r>
            <a:r>
              <a:rPr lang="en-US" dirty="0" smtClean="0">
                <a:sym typeface="Wingdings" pitchFamily="2" charset="2"/>
              </a:rPr>
              <a:t> writer has to wait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pipe-empty  reader has to wait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ls</a:t>
            </a:r>
            <a:r>
              <a:rPr lang="en-US" dirty="0" smtClean="0">
                <a:sym typeface="Wingdings" pitchFamily="2" charset="2"/>
              </a:rPr>
              <a:t> | </a:t>
            </a:r>
            <a:r>
              <a:rPr lang="en-US" dirty="0" err="1" smtClean="0">
                <a:sym typeface="Wingdings" pitchFamily="2" charset="2"/>
              </a:rPr>
              <a:t>wc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pipe(</a:t>
            </a:r>
            <a:r>
              <a:rPr lang="en-US" dirty="0" err="1" smtClean="0">
                <a:sym typeface="Wingdings" pitchFamily="2" charset="2"/>
              </a:rPr>
              <a:t>pfd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fork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read side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write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17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Control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38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^Z sends SIGSTOP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23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I/O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39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Fig 62-1</a:t>
            </a:r>
          </a:p>
          <a:p>
            <a:r>
              <a:rPr lang="en-US" dirty="0" err="1" smtClean="0"/>
              <a:t>stty</a:t>
            </a:r>
            <a:endParaRPr lang="en-US" dirty="0" smtClean="0"/>
          </a:p>
          <a:p>
            <a:r>
              <a:rPr lang="en-US" dirty="0" err="1" smtClean="0"/>
              <a:t>stty</a:t>
            </a:r>
            <a:r>
              <a:rPr lang="en-US" dirty="0" smtClean="0"/>
              <a:t> </a:t>
            </a:r>
            <a:r>
              <a:rPr lang="en-US" dirty="0" err="1" smtClean="0"/>
              <a:t>noecho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95375"/>
            <a:ext cx="54197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55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Ext4 Comments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ext4.wiki.kernel.org/index.php/Main_Page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ext4.wiki.kernel.org/index.php/Ext4_Disk_Layout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Layout of standard block group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Direct/Indirect Block Addressing</a:t>
            </a:r>
          </a:p>
          <a:p>
            <a:pPr lvl="1"/>
            <a:r>
              <a:rPr lang="en-US" dirty="0"/>
              <a:t>Indirect block: (file blocks 12 to ($</a:t>
            </a:r>
            <a:r>
              <a:rPr lang="en-US" dirty="0" err="1"/>
              <a:t>block_size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/ 4</a:t>
            </a:r>
            <a:r>
              <a:rPr lang="en-US" dirty="0"/>
              <a:t>) + 11, or 12 to 1035 if 4KiB blocks)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124200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21560" y="2922120"/>
              <a:ext cx="8402040" cy="3279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200" y="2912760"/>
                <a:ext cx="8420760" cy="32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08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I/O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40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ypical input from keyboard is line buffered by terminal handler</a:t>
            </a:r>
          </a:p>
          <a:p>
            <a:pPr lvl="1"/>
            <a:r>
              <a:rPr lang="en-US" dirty="0" smtClean="0"/>
              <a:t>nothing input buffered till you type ‘\n’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Vi, less, Shells - character by character processing</a:t>
            </a:r>
          </a:p>
          <a:p>
            <a:pPr lvl="1"/>
            <a:r>
              <a:rPr lang="en-US" dirty="0" smtClean="0"/>
              <a:t>allowing up arrow and other arrows</a:t>
            </a:r>
          </a:p>
          <a:p>
            <a:pPr lvl="1"/>
            <a:endParaRPr lang="en-US" dirty="0"/>
          </a:p>
          <a:p>
            <a:r>
              <a:rPr lang="en-US" dirty="0" smtClean="0"/>
              <a:t>Chapter 62</a:t>
            </a:r>
          </a:p>
          <a:p>
            <a:pPr lvl="1"/>
            <a:r>
              <a:rPr lang="en-US" dirty="0" err="1" smtClean="0"/>
              <a:t>stty</a:t>
            </a:r>
            <a:r>
              <a:rPr lang="en-US" dirty="0" smtClean="0"/>
              <a:t>:   canonical mode</a:t>
            </a:r>
          </a:p>
          <a:p>
            <a:pPr lvl="1"/>
            <a:r>
              <a:rPr lang="en-US" dirty="0" err="1" smtClean="0"/>
              <a:t>cbreak</a:t>
            </a:r>
            <a:r>
              <a:rPr lang="en-US" dirty="0" smtClean="0"/>
              <a:t> and raw mode (table 62-3)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24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Mode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41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 line-buffered</a:t>
            </a:r>
          </a:p>
          <a:p>
            <a:pPr lvl="1"/>
            <a:r>
              <a:rPr lang="en-US" dirty="0" smtClean="0"/>
              <a:t>if read requests less bytes remaining data saved for next read</a:t>
            </a:r>
          </a:p>
          <a:p>
            <a:endParaRPr lang="en-US" dirty="0"/>
          </a:p>
          <a:p>
            <a:r>
              <a:rPr lang="en-US" dirty="0" smtClean="0"/>
              <a:t>^D  (EOT ) causes read to return EOF</a:t>
            </a:r>
          </a:p>
          <a:p>
            <a:endParaRPr lang="en-US" dirty="0"/>
          </a:p>
          <a:p>
            <a:r>
              <a:rPr lang="en-US" dirty="0" smtClean="0"/>
              <a:t>line editing is enabled</a:t>
            </a:r>
          </a:p>
          <a:p>
            <a:pPr lvl="1"/>
            <a:r>
              <a:rPr lang="en-US" dirty="0" smtClean="0"/>
              <a:t>ERASE   backspace/delete</a:t>
            </a:r>
          </a:p>
          <a:p>
            <a:pPr lvl="1"/>
            <a:r>
              <a:rPr lang="en-US" dirty="0" smtClean="0"/>
              <a:t>KILL   ^U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9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Noncanonical</a:t>
            </a:r>
            <a:r>
              <a:rPr lang="en-US" dirty="0" smtClean="0"/>
              <a:t> </a:t>
            </a:r>
            <a:r>
              <a:rPr lang="en-US" dirty="0"/>
              <a:t>Mode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42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MIN=0, </a:t>
            </a:r>
            <a:r>
              <a:rPr lang="en-US" dirty="0"/>
              <a:t>TIME==</a:t>
            </a:r>
            <a:r>
              <a:rPr lang="en-US" dirty="0" smtClean="0"/>
              <a:t>0 (polling read)</a:t>
            </a:r>
          </a:p>
          <a:p>
            <a:endParaRPr lang="en-US" dirty="0"/>
          </a:p>
          <a:p>
            <a:r>
              <a:rPr lang="en-US" dirty="0" smtClean="0"/>
              <a:t>MIN &gt; 0, TIME==0 (blocking read)</a:t>
            </a:r>
          </a:p>
          <a:p>
            <a:endParaRPr lang="en-US" dirty="0"/>
          </a:p>
          <a:p>
            <a:r>
              <a:rPr lang="en-US" dirty="0"/>
              <a:t>MIN </a:t>
            </a:r>
            <a:r>
              <a:rPr lang="en-US" dirty="0" smtClean="0"/>
              <a:t>== 0, TIME&gt;0 (read with timeout)</a:t>
            </a:r>
          </a:p>
          <a:p>
            <a:endParaRPr lang="en-US" dirty="0"/>
          </a:p>
          <a:p>
            <a:r>
              <a:rPr lang="en-US" dirty="0"/>
              <a:t>MIN &gt; 0, </a:t>
            </a:r>
            <a:r>
              <a:rPr lang="en-US" dirty="0" smtClean="0"/>
              <a:t>TIME&gt;0 (read </a:t>
            </a:r>
            <a:r>
              <a:rPr lang="en-US" dirty="0"/>
              <a:t>with </a:t>
            </a:r>
            <a:r>
              <a:rPr lang="en-US" dirty="0" err="1" smtClean="0"/>
              <a:t>interbyte</a:t>
            </a:r>
            <a:r>
              <a:rPr lang="en-US" dirty="0" smtClean="0"/>
              <a:t> timeout)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20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Cooked,  Raw, </a:t>
            </a:r>
            <a:r>
              <a:rPr lang="en-US" dirty="0" err="1" smtClean="0"/>
              <a:t>Cbreak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43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able 62-3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41648"/>
              </p:ext>
            </p:extLst>
          </p:nvPr>
        </p:nvGraphicFramePr>
        <p:xfrm>
          <a:off x="914400" y="1823720"/>
          <a:ext cx="7848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2192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 by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 by char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 by char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</a:t>
                      </a:r>
                      <a:r>
                        <a:rPr lang="en-US" baseline="0" dirty="0" smtClean="0"/>
                        <a:t> editing?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Signal generating chars interpreted?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START/STOP interpreted?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special chars interpreted?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input processing?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output processing?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Input echoed?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269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44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004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TERMIOS(3)  </a:t>
            </a:r>
            <a:r>
              <a:rPr lang="en-US" dirty="0" smtClean="0"/>
              <a:t>    </a:t>
            </a:r>
            <a:r>
              <a:rPr lang="en-US" dirty="0"/>
              <a:t>Linux Programmer's Manual          </a:t>
            </a:r>
            <a:r>
              <a:rPr lang="en-US" dirty="0" smtClean="0"/>
              <a:t>TERMIOS(3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termios</a:t>
            </a:r>
            <a:r>
              <a:rPr lang="en-US" dirty="0"/>
              <a:t>,  </a:t>
            </a:r>
            <a:r>
              <a:rPr lang="en-US" dirty="0" err="1"/>
              <a:t>tcgetattr</a:t>
            </a:r>
            <a:r>
              <a:rPr lang="en-US" dirty="0"/>
              <a:t>,  </a:t>
            </a:r>
            <a:r>
              <a:rPr lang="en-US" dirty="0" err="1"/>
              <a:t>tcsetattr</a:t>
            </a:r>
            <a:r>
              <a:rPr lang="en-US" dirty="0"/>
              <a:t>, </a:t>
            </a:r>
            <a:r>
              <a:rPr lang="en-US" dirty="0" err="1"/>
              <a:t>tcsendbreak</a:t>
            </a:r>
            <a:r>
              <a:rPr lang="en-US" dirty="0"/>
              <a:t>, </a:t>
            </a:r>
            <a:r>
              <a:rPr lang="en-US" dirty="0" err="1"/>
              <a:t>tcdrain</a:t>
            </a:r>
            <a:r>
              <a:rPr lang="en-US" dirty="0"/>
              <a:t>, </a:t>
            </a:r>
            <a:r>
              <a:rPr lang="en-US" dirty="0" err="1"/>
              <a:t>tcflush</a:t>
            </a:r>
            <a:r>
              <a:rPr lang="en-US" dirty="0"/>
              <a:t>, </a:t>
            </a:r>
            <a:r>
              <a:rPr lang="en-US" dirty="0" err="1" smtClean="0"/>
              <a:t>tcflow</a:t>
            </a:r>
            <a:r>
              <a:rPr lang="en-US" dirty="0" smtClean="0"/>
              <a:t>, </a:t>
            </a:r>
            <a:r>
              <a:rPr lang="en-US" dirty="0" err="1" smtClean="0"/>
              <a:t>cfmakeraw</a:t>
            </a:r>
            <a:r>
              <a:rPr lang="en-US" dirty="0"/>
              <a:t>, </a:t>
            </a:r>
            <a:r>
              <a:rPr lang="en-US" dirty="0" err="1"/>
              <a:t>cfgetospeed</a:t>
            </a:r>
            <a:r>
              <a:rPr lang="en-US" dirty="0"/>
              <a:t>, </a:t>
            </a:r>
            <a:r>
              <a:rPr lang="en-US" dirty="0" err="1"/>
              <a:t>cfgetispeed</a:t>
            </a:r>
            <a:r>
              <a:rPr lang="en-US" dirty="0"/>
              <a:t>, </a:t>
            </a:r>
            <a:r>
              <a:rPr lang="en-US" dirty="0" err="1"/>
              <a:t>cfsetispeed</a:t>
            </a:r>
            <a:r>
              <a:rPr lang="en-US" dirty="0"/>
              <a:t>,  </a:t>
            </a:r>
            <a:r>
              <a:rPr lang="en-US" dirty="0" err="1" smtClean="0"/>
              <a:t>cfsetospeed</a:t>
            </a:r>
            <a:r>
              <a:rPr lang="en-US" dirty="0" smtClean="0"/>
              <a:t>,  </a:t>
            </a:r>
            <a:r>
              <a:rPr lang="en-US" dirty="0" err="1" smtClean="0"/>
              <a:t>cfsetspeed</a:t>
            </a:r>
            <a:r>
              <a:rPr lang="en-US" dirty="0" smtClean="0"/>
              <a:t> </a:t>
            </a:r>
            <a:r>
              <a:rPr lang="en-US" dirty="0"/>
              <a:t>- get and set terminal attributes, line control, get and set </a:t>
            </a:r>
            <a:r>
              <a:rPr lang="en-US" dirty="0" smtClean="0"/>
              <a:t>baud rate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termios.h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unistd.h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tcgetattr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*</a:t>
            </a:r>
            <a:r>
              <a:rPr lang="en-US" dirty="0" err="1"/>
              <a:t>termios_p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tcsetattr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optional_actions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*</a:t>
            </a:r>
            <a:r>
              <a:rPr lang="en-US" dirty="0" err="1"/>
              <a:t>termios_p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81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</a:t>
            </a:r>
            <a:r>
              <a:rPr lang="en-US" dirty="0" err="1" smtClean="0"/>
              <a:t>tty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ls</a:t>
            </a:r>
            <a:r>
              <a:rPr lang="en-US" dirty="0" smtClean="0"/>
              <a:t> </a:t>
            </a:r>
            <a:r>
              <a:rPr lang="en-US" dirty="0" err="1" smtClean="0"/>
              <a:t>tty</a:t>
            </a:r>
            <a:r>
              <a:rPr lang="en-US" dirty="0" smtClean="0"/>
              <a:t>/*.c</a:t>
            </a:r>
          </a:p>
          <a:p>
            <a:pPr marL="0" indent="0">
              <a:buNone/>
            </a:pPr>
            <a:r>
              <a:rPr lang="en-US" dirty="0" err="1"/>
              <a:t>demo_SIGWINCH.c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no_echo.c</a:t>
            </a:r>
            <a:r>
              <a:rPr lang="en-US" dirty="0" smtClean="0"/>
              <a:t>             </a:t>
            </a:r>
          </a:p>
          <a:p>
            <a:pPr marL="0" indent="0">
              <a:buNone/>
            </a:pPr>
            <a:r>
              <a:rPr lang="en-US" dirty="0" err="1" smtClean="0"/>
              <a:t>tty_functions.c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new_intr.c</a:t>
            </a:r>
            <a:r>
              <a:rPr lang="en-US" dirty="0"/>
              <a:t>     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test_tty_functions.c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err="1" smtClean="0"/>
              <a:t>ttyname.c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01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/ </a:t>
            </a:r>
            <a:r>
              <a:rPr lang="en-US" dirty="0" err="1" smtClean="0"/>
              <a:t>Automake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download</a:t>
            </a:r>
          </a:p>
          <a:p>
            <a:r>
              <a:rPr lang="en-US" dirty="0" smtClean="0"/>
              <a:t>unpack</a:t>
            </a:r>
          </a:p>
          <a:p>
            <a:pPr lvl="1"/>
            <a:r>
              <a:rPr lang="en-US" dirty="0" err="1" smtClean="0"/>
              <a:t>gunzip</a:t>
            </a:r>
            <a:r>
              <a:rPr lang="en-US" dirty="0" smtClean="0"/>
              <a:t> make</a:t>
            </a:r>
            <a:r>
              <a:rPr lang="en-US" dirty="0"/>
              <a:t>*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tar </a:t>
            </a:r>
            <a:r>
              <a:rPr lang="en-US" dirty="0" err="1" smtClean="0"/>
              <a:t>xvf</a:t>
            </a:r>
            <a:r>
              <a:rPr lang="en-US" dirty="0" smtClean="0"/>
              <a:t> make.tar</a:t>
            </a:r>
          </a:p>
          <a:p>
            <a:r>
              <a:rPr lang="en-US" dirty="0" smtClean="0"/>
              <a:t>configure</a:t>
            </a:r>
          </a:p>
          <a:p>
            <a:r>
              <a:rPr lang="en-US" dirty="0" smtClean="0"/>
              <a:t>make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Git</a:t>
            </a:r>
            <a:r>
              <a:rPr lang="en-US" dirty="0" smtClean="0"/>
              <a:t> anyone?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114800" y="1216152"/>
            <a:ext cx="4953000" cy="54132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Configure </a:t>
            </a:r>
            <a:r>
              <a:rPr lang="en-US" dirty="0" err="1" smtClean="0"/>
              <a:t>sh</a:t>
            </a:r>
            <a:r>
              <a:rPr lang="en-US" dirty="0" smtClean="0"/>
              <a:t> script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as_dir</a:t>
            </a:r>
            <a:r>
              <a:rPr lang="en-US" dirty="0"/>
              <a:t> in /</a:t>
            </a:r>
            <a:r>
              <a:rPr lang="en-US" dirty="0" err="1"/>
              <a:t>bin$PATH_SEPARATOR</a:t>
            </a: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bin$PATH_SEPARATOR$PATH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</a:t>
            </a:r>
          </a:p>
          <a:p>
            <a:pPr marL="0" indent="0">
              <a:buNone/>
            </a:pPr>
            <a:r>
              <a:rPr lang="en-US" dirty="0"/>
              <a:t>  IFS=$</a:t>
            </a:r>
            <a:r>
              <a:rPr lang="en-US" dirty="0" err="1"/>
              <a:t>as_save_IFS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 </a:t>
            </a:r>
            <a:r>
              <a:rPr lang="en-US" dirty="0"/>
              <a:t>test -z "$</a:t>
            </a:r>
            <a:r>
              <a:rPr lang="en-US" dirty="0" err="1"/>
              <a:t>as_dir</a:t>
            </a:r>
            <a:r>
              <a:rPr lang="en-US" dirty="0"/>
              <a:t>" &amp;&amp; </a:t>
            </a:r>
            <a:r>
              <a:rPr lang="en-US" dirty="0" smtClean="0"/>
              <a:t>	</a:t>
            </a:r>
            <a:r>
              <a:rPr lang="en-US" dirty="0" err="1" smtClean="0"/>
              <a:t>as_dir</a:t>
            </a:r>
            <a:r>
              <a:rPr lang="en-US" dirty="0"/>
              <a:t>=.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as_found</a:t>
            </a:r>
            <a:r>
              <a:rPr lang="en-US" dirty="0"/>
              <a:t>=:</a:t>
            </a:r>
          </a:p>
          <a:p>
            <a:pPr marL="0" indent="0">
              <a:buNone/>
            </a:pPr>
            <a:r>
              <a:rPr lang="en-US" dirty="0"/>
              <a:t>  case $</a:t>
            </a:r>
            <a:r>
              <a:rPr lang="en-US" dirty="0" err="1"/>
              <a:t>as_dir</a:t>
            </a:r>
            <a:r>
              <a:rPr lang="en-US" dirty="0"/>
              <a:t> in #(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/*)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for </a:t>
            </a:r>
            <a:r>
              <a:rPr lang="en-US" dirty="0" err="1"/>
              <a:t>as_base</a:t>
            </a:r>
            <a:r>
              <a:rPr lang="en-US" dirty="0"/>
              <a:t> in </a:t>
            </a:r>
            <a:r>
              <a:rPr lang="en-US" dirty="0" err="1"/>
              <a:t>sh</a:t>
            </a:r>
            <a:r>
              <a:rPr lang="en-US" dirty="0"/>
              <a:t> bash </a:t>
            </a:r>
            <a:r>
              <a:rPr lang="en-US" dirty="0" err="1"/>
              <a:t>ksh</a:t>
            </a:r>
            <a:r>
              <a:rPr lang="en-US" dirty="0"/>
              <a:t> sh5; do</a:t>
            </a:r>
          </a:p>
          <a:p>
            <a:pPr marL="0" indent="0">
              <a:buNone/>
            </a:pPr>
            <a:r>
              <a:rPr lang="en-US" dirty="0"/>
              <a:t>             # Try only shells that exist,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# to </a:t>
            </a:r>
            <a:r>
              <a:rPr lang="en-US" dirty="0"/>
              <a:t>save several forks.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as_shell</a:t>
            </a:r>
            <a:r>
              <a:rPr lang="en-US" dirty="0"/>
              <a:t>=$</a:t>
            </a:r>
            <a:r>
              <a:rPr lang="en-US" dirty="0" err="1"/>
              <a:t>as_dir</a:t>
            </a:r>
            <a:r>
              <a:rPr lang="en-US" dirty="0"/>
              <a:t>/$</a:t>
            </a:r>
            <a:r>
              <a:rPr lang="en-US" dirty="0" err="1"/>
              <a:t>as_base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21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Shell 2 – write up in the mail tonight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47</a:t>
            </a:fld>
            <a:r>
              <a:rPr lang="en-US" smtClean="0"/>
              <a:t> -  Sigaction/Longjmp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Due Saturday of the week after we are back from Spring break. This is March 23. </a:t>
            </a:r>
          </a:p>
          <a:p>
            <a:r>
              <a:rPr lang="en-US" dirty="0" smtClean="0"/>
              <a:t>multiple pipes</a:t>
            </a:r>
          </a:p>
          <a:p>
            <a:r>
              <a:rPr lang="en-US" dirty="0" smtClean="0"/>
              <a:t>character by character input for filename/command completion</a:t>
            </a:r>
          </a:p>
          <a:p>
            <a:r>
              <a:rPr lang="en-US" dirty="0" smtClean="0"/>
              <a:t>Job control ? (let me think about this one.)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5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– on one slide (the Book)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Assuming a Unix-style scenario in which one machine (the </a:t>
            </a:r>
            <a:r>
              <a:rPr lang="en-US" dirty="0">
                <a:hlinkClick r:id="rId2" tooltip="Client (computing)"/>
              </a:rPr>
              <a:t>client</a:t>
            </a:r>
            <a:r>
              <a:rPr lang="en-US" dirty="0"/>
              <a:t>) requires access to data stored on another machine (the NFS </a:t>
            </a:r>
            <a:r>
              <a:rPr lang="en-US" dirty="0">
                <a:hlinkClick r:id="rId3" tooltip="Server (computing)"/>
              </a:rPr>
              <a:t>server</a:t>
            </a:r>
            <a:r>
              <a:rPr lang="en-US" dirty="0"/>
              <a:t>):</a:t>
            </a:r>
          </a:p>
          <a:p>
            <a:r>
              <a:rPr lang="en-US" dirty="0"/>
              <a:t>The server implements NFS </a:t>
            </a:r>
            <a:r>
              <a:rPr lang="en-US" dirty="0">
                <a:hlinkClick r:id="rId4" tooltip="Daemon (computer software)"/>
              </a:rPr>
              <a:t>daemon</a:t>
            </a:r>
            <a:r>
              <a:rPr lang="en-US" dirty="0"/>
              <a:t> processes (running by default as </a:t>
            </a:r>
            <a:r>
              <a:rPr lang="en-US" dirty="0" err="1"/>
              <a:t>nfsd</a:t>
            </a:r>
            <a:r>
              <a:rPr lang="en-US" dirty="0"/>
              <a:t>) in order to make its data generically available to clients.</a:t>
            </a:r>
          </a:p>
          <a:p>
            <a:r>
              <a:rPr lang="en-US" dirty="0"/>
              <a:t>The server administrator determines what to make available, exporting the names and parameters of </a:t>
            </a:r>
            <a:r>
              <a:rPr lang="en-US" dirty="0">
                <a:hlinkClick r:id="rId5" tooltip="Directory (file systems)"/>
              </a:rPr>
              <a:t>directories</a:t>
            </a:r>
            <a:r>
              <a:rPr lang="en-US" dirty="0"/>
              <a:t> (typically using the /</a:t>
            </a:r>
            <a:r>
              <a:rPr lang="en-US" dirty="0" err="1"/>
              <a:t>etc</a:t>
            </a:r>
            <a:r>
              <a:rPr lang="en-US" dirty="0"/>
              <a:t>/exports configuration file and the </a:t>
            </a:r>
            <a:r>
              <a:rPr lang="en-US" dirty="0" err="1"/>
              <a:t>exportfs</a:t>
            </a:r>
            <a:r>
              <a:rPr lang="en-US" dirty="0"/>
              <a:t> command).</a:t>
            </a:r>
          </a:p>
          <a:p>
            <a:r>
              <a:rPr lang="en-US" dirty="0"/>
              <a:t>The server </a:t>
            </a:r>
            <a:r>
              <a:rPr lang="en-US" dirty="0">
                <a:hlinkClick r:id="rId6" tooltip="Network security"/>
              </a:rPr>
              <a:t>security</a:t>
            </a:r>
            <a:r>
              <a:rPr lang="en-US" dirty="0"/>
              <a:t>-administration ensures that it can recognize and approve validated clients.</a:t>
            </a:r>
          </a:p>
          <a:p>
            <a:r>
              <a:rPr lang="en-US" dirty="0"/>
              <a:t>The server network configuration ensures that appropriate clients can negotiate with it through any </a:t>
            </a:r>
            <a:r>
              <a:rPr lang="en-US" dirty="0">
                <a:hlinkClick r:id="rId7" tooltip="Firewall (networking)"/>
              </a:rPr>
              <a:t>firewall</a:t>
            </a:r>
            <a:r>
              <a:rPr lang="en-US" dirty="0"/>
              <a:t> system.</a:t>
            </a:r>
          </a:p>
          <a:p>
            <a:r>
              <a:rPr lang="en-US" dirty="0"/>
              <a:t>The client machine requests access to exported data, typically by issuing a mount command. (The client asks the server (</a:t>
            </a:r>
            <a:r>
              <a:rPr lang="en-US" dirty="0" err="1"/>
              <a:t>rpcbind</a:t>
            </a:r>
            <a:r>
              <a:rPr lang="en-US" dirty="0"/>
              <a:t>) which port the NFS server is using, the client connects to the NFS server (</a:t>
            </a:r>
            <a:r>
              <a:rPr lang="en-US" dirty="0" err="1"/>
              <a:t>nfsd</a:t>
            </a:r>
            <a:r>
              <a:rPr lang="en-US" dirty="0"/>
              <a:t>), </a:t>
            </a:r>
            <a:r>
              <a:rPr lang="en-US" dirty="0" err="1"/>
              <a:t>nfsd</a:t>
            </a:r>
            <a:r>
              <a:rPr lang="en-US" dirty="0"/>
              <a:t> passes the request to </a:t>
            </a:r>
            <a:r>
              <a:rPr lang="en-US" dirty="0" err="1"/>
              <a:t>mountd</a:t>
            </a:r>
            <a:r>
              <a:rPr lang="en-US" dirty="0"/>
              <a:t>)</a:t>
            </a:r>
          </a:p>
          <a:p>
            <a:r>
              <a:rPr lang="en-US" dirty="0"/>
              <a:t>If all goes well, users on the client machine can then view and interact with mounted </a:t>
            </a:r>
            <a:r>
              <a:rPr lang="en-US" dirty="0" err="1">
                <a:hlinkClick r:id="rId8" tooltip="Filesystem"/>
              </a:rPr>
              <a:t>filesystems</a:t>
            </a:r>
            <a:r>
              <a:rPr lang="en-US" dirty="0"/>
              <a:t> on the server within the parameters permitted.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6488668"/>
            <a:ext cx="496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http://en.wikipedia.org/wiki/Network_File_System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100680" y="1543320"/>
              <a:ext cx="4043880" cy="3772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90960" y="1533600"/>
                <a:ext cx="4062960" cy="37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70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– the Movie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64840" y="235800"/>
              <a:ext cx="6694200" cy="4215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5120" y="226440"/>
                <a:ext cx="6713280" cy="42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14.5 Virtual File System (VFS)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Umbrella(API), generic interface for </a:t>
            </a:r>
            <a:r>
              <a:rPr lang="en-US" dirty="0" err="1" smtClean="0"/>
              <a:t>filesystem</a:t>
            </a:r>
            <a:r>
              <a:rPr lang="en-US" dirty="0" smtClean="0"/>
              <a:t> operations facilitating support for multiple file systems</a:t>
            </a:r>
          </a:p>
          <a:p>
            <a:r>
              <a:rPr lang="en-US" dirty="0" smtClean="0"/>
              <a:t>Operations provided:</a:t>
            </a:r>
          </a:p>
          <a:p>
            <a:pPr lvl="1"/>
            <a:r>
              <a:rPr lang="en-US" dirty="0" smtClean="0"/>
              <a:t>open</a:t>
            </a:r>
            <a:r>
              <a:rPr lang="en-US" dirty="0"/>
              <a:t>(), read(), write(), </a:t>
            </a:r>
            <a:r>
              <a:rPr lang="en-US" dirty="0" err="1"/>
              <a:t>lseek</a:t>
            </a:r>
            <a:r>
              <a:rPr lang="en-US" dirty="0"/>
              <a:t>(), close(), truncate(), stat(), mount(), </a:t>
            </a:r>
            <a:r>
              <a:rPr lang="en-US" dirty="0" err="1"/>
              <a:t>umount</a:t>
            </a:r>
            <a:r>
              <a:rPr lang="en-US" dirty="0"/>
              <a:t>(), </a:t>
            </a:r>
            <a:r>
              <a:rPr lang="en-US" dirty="0" err="1"/>
              <a:t>mmap</a:t>
            </a:r>
            <a:r>
              <a:rPr lang="en-US" dirty="0"/>
              <a:t>(), </a:t>
            </a:r>
            <a:r>
              <a:rPr lang="en-US" dirty="0" err="1"/>
              <a:t>mkdir</a:t>
            </a:r>
            <a:r>
              <a:rPr lang="en-US" dirty="0"/>
              <a:t>(), link(), unlink(), </a:t>
            </a:r>
            <a:r>
              <a:rPr lang="en-US" dirty="0" err="1"/>
              <a:t>symlink</a:t>
            </a:r>
            <a:r>
              <a:rPr lang="en-US" dirty="0"/>
              <a:t>(), and rename</a:t>
            </a:r>
            <a:r>
              <a:rPr lang="en-US" dirty="0" smtClean="0"/>
              <a:t>()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00200" y="6477000"/>
            <a:ext cx="616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Kerrisk</a:t>
            </a:r>
            <a:r>
              <a:rPr lang="en-US" dirty="0"/>
              <a:t>, Michael (2011-02-11). The Linux Programming Interface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6" y="3962400"/>
            <a:ext cx="4269564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307520" y="3458160"/>
              <a:ext cx="6358320" cy="393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800" y="3448800"/>
                <a:ext cx="6377400" cy="4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8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 </a:t>
            </a:r>
            <a:r>
              <a:rPr lang="en-US" dirty="0" err="1" smtClean="0"/>
              <a:t>Filesystems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crash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fsck</a:t>
            </a:r>
            <a:r>
              <a:rPr lang="en-US" dirty="0" smtClean="0">
                <a:sym typeface="Wingdings" pitchFamily="2" charset="2"/>
              </a:rPr>
              <a:t> to ensure integrity of the </a:t>
            </a:r>
            <a:r>
              <a:rPr lang="en-US" dirty="0" err="1" smtClean="0">
                <a:sym typeface="Wingdings" pitchFamily="2" charset="2"/>
              </a:rPr>
              <a:t>filesystem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“A </a:t>
            </a:r>
            <a:r>
              <a:rPr lang="en-US" dirty="0"/>
              <a:t>journaling file system logs (journals) all metadata updates to a special on-disk journal </a:t>
            </a:r>
            <a:r>
              <a:rPr lang="en-US" dirty="0" smtClean="0"/>
              <a:t>file”</a:t>
            </a:r>
            <a:endParaRPr lang="en-US" dirty="0"/>
          </a:p>
          <a:p>
            <a:r>
              <a:rPr lang="en-US" dirty="0" err="1" smtClean="0"/>
              <a:t>Reiserfs</a:t>
            </a:r>
            <a:r>
              <a:rPr lang="en-US" dirty="0" smtClean="0"/>
              <a:t>  first journaling </a:t>
            </a:r>
            <a:r>
              <a:rPr lang="en-US" dirty="0" err="1" smtClean="0"/>
              <a:t>fs</a:t>
            </a:r>
            <a:r>
              <a:rPr lang="en-US" dirty="0" smtClean="0"/>
              <a:t> for Linux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6477000"/>
            <a:ext cx="616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Kerrisk</a:t>
            </a:r>
            <a:r>
              <a:rPr lang="en-US" dirty="0"/>
              <a:t>, Michael (2011-02-11). The Linux Programming Interface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50240" y="2758320"/>
              <a:ext cx="1507680" cy="1128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880" y="2748960"/>
                <a:ext cx="1526400" cy="11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89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– Hard and symbolic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/>
          <a:lstStyle/>
          <a:p>
            <a:r>
              <a:rPr lang="en-US" dirty="0" smtClean="0"/>
              <a:t>Links Commands (1)</a:t>
            </a:r>
          </a:p>
          <a:p>
            <a:pPr lvl="1"/>
            <a:r>
              <a:rPr lang="en-US" dirty="0" smtClean="0"/>
              <a:t>link  </a:t>
            </a:r>
            <a:r>
              <a:rPr lang="en-US" dirty="0" err="1" smtClean="0"/>
              <a:t>existFile</a:t>
            </a:r>
            <a:r>
              <a:rPr lang="en-US" dirty="0" smtClean="0"/>
              <a:t> </a:t>
            </a:r>
            <a:r>
              <a:rPr lang="en-US" dirty="0" err="1" smtClean="0"/>
              <a:t>linkName</a:t>
            </a:r>
            <a:r>
              <a:rPr lang="en-US" dirty="0" smtClean="0"/>
              <a:t> - </a:t>
            </a:r>
            <a:r>
              <a:rPr lang="en-US" dirty="0"/>
              <a:t>make a new name for a </a:t>
            </a:r>
            <a:r>
              <a:rPr lang="en-US" dirty="0" smtClean="0"/>
              <a:t>file (2</a:t>
            </a:r>
            <a:r>
              <a:rPr lang="en-US" baseline="30000" dirty="0" smtClean="0"/>
              <a:t>nd</a:t>
            </a:r>
            <a:r>
              <a:rPr lang="en-US" dirty="0" smtClean="0"/>
              <a:t> link)</a:t>
            </a:r>
          </a:p>
          <a:p>
            <a:pPr lvl="1"/>
            <a:r>
              <a:rPr lang="en-US" dirty="0"/>
              <a:t>unlink </a:t>
            </a:r>
            <a:r>
              <a:rPr lang="en-US" dirty="0" smtClean="0"/>
              <a:t>- </a:t>
            </a:r>
            <a:r>
              <a:rPr lang="en-US" dirty="0"/>
              <a:t>call the unlink function to remove the specified </a:t>
            </a:r>
            <a:r>
              <a:rPr lang="en-US" dirty="0" smtClean="0"/>
              <a:t>file</a:t>
            </a:r>
          </a:p>
          <a:p>
            <a:pPr lvl="2"/>
            <a:r>
              <a:rPr lang="en-US" dirty="0" smtClean="0"/>
              <a:t>check number of hard links – decrement and if 0 remove </a:t>
            </a:r>
            <a:r>
              <a:rPr lang="en-US" dirty="0" err="1" smtClean="0"/>
              <a:t>inode</a:t>
            </a:r>
            <a:r>
              <a:rPr lang="en-US" dirty="0" smtClean="0"/>
              <a:t> and DBs</a:t>
            </a:r>
          </a:p>
          <a:p>
            <a:pPr lvl="1"/>
            <a:r>
              <a:rPr lang="en-US" dirty="0" err="1" smtClean="0"/>
              <a:t>ln</a:t>
            </a:r>
            <a:r>
              <a:rPr lang="en-US" dirty="0" smtClean="0"/>
              <a:t> – many more options version of link</a:t>
            </a:r>
          </a:p>
          <a:p>
            <a:pPr lvl="1"/>
            <a:r>
              <a:rPr lang="en-US" dirty="0" err="1" smtClean="0"/>
              <a:t>ln</a:t>
            </a:r>
            <a:r>
              <a:rPr lang="en-US" dirty="0" smtClean="0"/>
              <a:t> –s  target </a:t>
            </a:r>
            <a:r>
              <a:rPr lang="en-US" dirty="0" err="1" smtClean="0"/>
              <a:t>link_name</a:t>
            </a:r>
            <a:r>
              <a:rPr lang="en-US" dirty="0" smtClean="0"/>
              <a:t> – create symbolic link</a:t>
            </a:r>
          </a:p>
          <a:p>
            <a:pPr lvl="1"/>
            <a:r>
              <a:rPr lang="en-US" dirty="0" err="1" smtClean="0"/>
              <a:t>lndir</a:t>
            </a:r>
            <a:r>
              <a:rPr lang="en-US" dirty="0"/>
              <a:t> - create a shadow directory of symbolic </a:t>
            </a:r>
            <a:r>
              <a:rPr lang="en-US" dirty="0" smtClean="0"/>
              <a:t>links</a:t>
            </a:r>
          </a:p>
          <a:p>
            <a:r>
              <a:rPr lang="en-US" dirty="0"/>
              <a:t>System calls (2) </a:t>
            </a:r>
            <a:r>
              <a:rPr lang="en-US" dirty="0" smtClean="0"/>
              <a:t>: link, unlink, </a:t>
            </a:r>
            <a:r>
              <a:rPr lang="en-US" dirty="0" err="1" smtClean="0"/>
              <a:t>symlink</a:t>
            </a:r>
            <a:r>
              <a:rPr lang="en-US" dirty="0" smtClean="0"/>
              <a:t>(2,7)</a:t>
            </a:r>
          </a:p>
          <a:p>
            <a:r>
              <a:rPr lang="en-US" dirty="0" err="1" smtClean="0"/>
              <a:t>mkfs</a:t>
            </a:r>
            <a:r>
              <a:rPr lang="en-US" dirty="0" smtClean="0"/>
              <a:t> – make a file system required before mounting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21880" y="14760"/>
              <a:ext cx="8144280" cy="5879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520" y="5400"/>
                <a:ext cx="8163000" cy="58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9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20481</TotalTime>
  <Words>3286</Words>
  <Application>Microsoft Office PowerPoint</Application>
  <PresentationFormat>On-screen Show (4:3)</PresentationFormat>
  <Paragraphs>668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Origin</vt:lpstr>
      <vt:lpstr>CSCE  510  - Systems Programming</vt:lpstr>
      <vt:lpstr>Overview</vt:lpstr>
      <vt:lpstr>What filesystem are we running?</vt:lpstr>
      <vt:lpstr>Ext4 Comments</vt:lpstr>
      <vt:lpstr>NFS – on one slide (the Book)</vt:lpstr>
      <vt:lpstr>NFS – the Movie</vt:lpstr>
      <vt:lpstr>14.5 Virtual File System (VFS)</vt:lpstr>
      <vt:lpstr>Journaling Filesystems</vt:lpstr>
      <vt:lpstr>Links – Hard and symbolic</vt:lpstr>
      <vt:lpstr>Virtual Memory File System: tmpfs</vt:lpstr>
      <vt:lpstr>Devices – device drivers</vt:lpstr>
      <vt:lpstr>Homework: Filesystems</vt:lpstr>
      <vt:lpstr>PowerPoint Presentation</vt:lpstr>
      <vt:lpstr>Agile</vt:lpstr>
      <vt:lpstr>User Stories – Behavior Driven Development (BDD)</vt:lpstr>
      <vt:lpstr>Cucumber – Behavior Driven Dev. BDD</vt:lpstr>
      <vt:lpstr>Rspec – Ruby Test Driven Development (TDD)</vt:lpstr>
      <vt:lpstr>Test target in Makefile</vt:lpstr>
      <vt:lpstr>And if you should mimic bash</vt:lpstr>
      <vt:lpstr>Configure / Automake</vt:lpstr>
      <vt:lpstr>PowerPoint Presentation</vt:lpstr>
      <vt:lpstr>Examples/Test1/setjmp0.c</vt:lpstr>
      <vt:lpstr>Examples/Test1/setjmp1.c</vt:lpstr>
      <vt:lpstr>Set_jmp revisited: proc/setjmp_vars.c</vt:lpstr>
      <vt:lpstr>Volatile in C</vt:lpstr>
      <vt:lpstr>Example of memory-mapped I/O in C</vt:lpstr>
      <vt:lpstr>StackOverflow why sigaction instead of signal ?</vt:lpstr>
      <vt:lpstr>Unreliable signals: (old Man Signals) Examples/Unreliable.c</vt:lpstr>
      <vt:lpstr>Unreliable Signals delivery picture</vt:lpstr>
      <vt:lpstr>Sigaction structure</vt:lpstr>
      <vt:lpstr>Classifying Programs by signal usage</vt:lpstr>
      <vt:lpstr>Examples/graceful.c (note old sigs)</vt:lpstr>
      <vt:lpstr>PowerPoint Presentation</vt:lpstr>
      <vt:lpstr>Graceful Exit with sigaction</vt:lpstr>
      <vt:lpstr>Catch Signals and Start Over</vt:lpstr>
      <vt:lpstr>TLPI/signals/*.c</vt:lpstr>
      <vt:lpstr>First pipe remapping review ls|wc</vt:lpstr>
      <vt:lpstr>Job Control</vt:lpstr>
      <vt:lpstr>Terminal I/O</vt:lpstr>
      <vt:lpstr>Terminal I/O</vt:lpstr>
      <vt:lpstr>Canonical Mode</vt:lpstr>
      <vt:lpstr>Noncanonical Mode</vt:lpstr>
      <vt:lpstr>Cooked,  Raw, Cbreak</vt:lpstr>
      <vt:lpstr>PowerPoint Presentation</vt:lpstr>
      <vt:lpstr>TLPI/tty</vt:lpstr>
      <vt:lpstr>Configure / Automake</vt:lpstr>
      <vt:lpstr>Shell 2 – write up in the mail tonight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studio</cp:lastModifiedBy>
  <cp:revision>319</cp:revision>
  <cp:lastPrinted>2013-03-06T19:50:54Z</cp:lastPrinted>
  <dcterms:created xsi:type="dcterms:W3CDTF">2013-01-05T02:56:47Z</dcterms:created>
  <dcterms:modified xsi:type="dcterms:W3CDTF">2013-03-06T21:47:42Z</dcterms:modified>
</cp:coreProperties>
</file>