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4"/>
  </p:notesMasterIdLst>
  <p:handoutMasterIdLst>
    <p:handoutMasterId r:id="rId55"/>
  </p:handoutMasterIdLst>
  <p:sldIdLst>
    <p:sldId id="352" r:id="rId2"/>
    <p:sldId id="353" r:id="rId3"/>
    <p:sldId id="426" r:id="rId4"/>
    <p:sldId id="439" r:id="rId5"/>
    <p:sldId id="440" r:id="rId6"/>
    <p:sldId id="428" r:id="rId7"/>
    <p:sldId id="429" r:id="rId8"/>
    <p:sldId id="430" r:id="rId9"/>
    <p:sldId id="436" r:id="rId10"/>
    <p:sldId id="435" r:id="rId11"/>
    <p:sldId id="431" r:id="rId12"/>
    <p:sldId id="438" r:id="rId13"/>
    <p:sldId id="442" r:id="rId14"/>
    <p:sldId id="443" r:id="rId15"/>
    <p:sldId id="437" r:id="rId16"/>
    <p:sldId id="444" r:id="rId17"/>
    <p:sldId id="441" r:id="rId18"/>
    <p:sldId id="433" r:id="rId19"/>
    <p:sldId id="434" r:id="rId20"/>
    <p:sldId id="432" r:id="rId21"/>
    <p:sldId id="449" r:id="rId22"/>
    <p:sldId id="450" r:id="rId23"/>
    <p:sldId id="445" r:id="rId24"/>
    <p:sldId id="446" r:id="rId25"/>
    <p:sldId id="453" r:id="rId26"/>
    <p:sldId id="425" r:id="rId27"/>
    <p:sldId id="422" r:id="rId28"/>
    <p:sldId id="423" r:id="rId29"/>
    <p:sldId id="388" r:id="rId30"/>
    <p:sldId id="395" r:id="rId31"/>
    <p:sldId id="396" r:id="rId32"/>
    <p:sldId id="409" r:id="rId33"/>
    <p:sldId id="397" r:id="rId34"/>
    <p:sldId id="408" r:id="rId35"/>
    <p:sldId id="391" r:id="rId36"/>
    <p:sldId id="390" r:id="rId37"/>
    <p:sldId id="452" r:id="rId38"/>
    <p:sldId id="392" r:id="rId39"/>
    <p:sldId id="451" r:id="rId40"/>
    <p:sldId id="393" r:id="rId41"/>
    <p:sldId id="398" r:id="rId42"/>
    <p:sldId id="394" r:id="rId43"/>
    <p:sldId id="399" r:id="rId44"/>
    <p:sldId id="402" r:id="rId45"/>
    <p:sldId id="400" r:id="rId46"/>
    <p:sldId id="404" r:id="rId47"/>
    <p:sldId id="403" r:id="rId48"/>
    <p:sldId id="401" r:id="rId49"/>
    <p:sldId id="407" r:id="rId50"/>
    <p:sldId id="406" r:id="rId51"/>
    <p:sldId id="389" r:id="rId52"/>
    <p:sldId id="411" r:id="rId5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103" d="100"/>
          <a:sy n="103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Advanced Shell </a:t>
            </a:r>
            <a:r>
              <a:rPr lang="en-US" dirty="0" err="1" smtClean="0"/>
              <a:t>Impl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Advanced Shell Implementation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ldp.org/HOWTO/Filesystems-HOWTO-11.html#ss11.3" TargetMode="External"/><Relationship Id="rId3" Type="http://schemas.openxmlformats.org/officeDocument/2006/relationships/hyperlink" Target="http://www.tldp.org/HOWTO/Filesystems-HOWTO-5.html" TargetMode="External"/><Relationship Id="rId7" Type="http://schemas.openxmlformats.org/officeDocument/2006/relationships/hyperlink" Target="http://www.tldp.org/HOWTO/Filesystems-HOWTO-11.html#ss11.2" TargetMode="External"/><Relationship Id="rId2" Type="http://schemas.openxmlformats.org/officeDocument/2006/relationships/hyperlink" Target="http://www.tldp.org/HOWTO/Filesystems-HOWTO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ldp.org/HOWTO/Filesystems-HOWTO-11.html#ss11.1" TargetMode="External"/><Relationship Id="rId5" Type="http://schemas.openxmlformats.org/officeDocument/2006/relationships/hyperlink" Target="http://www.tldp.org/HOWTO/Filesystems-HOWTO-11.html" TargetMode="External"/><Relationship Id="rId10" Type="http://schemas.openxmlformats.org/officeDocument/2006/relationships/hyperlink" Target="http://www.tldp.org/HOWTO/Filesystems-HOWTO-11.html#ss11.5" TargetMode="External"/><Relationship Id="rId4" Type="http://schemas.openxmlformats.org/officeDocument/2006/relationships/hyperlink" Target="http://www.tldp.org/HOWTO/Filesystems-HOWTO-6.html" TargetMode="External"/><Relationship Id="rId9" Type="http://schemas.openxmlformats.org/officeDocument/2006/relationships/hyperlink" Target="http://www.tldp.org/HOWTO/Filesystems-HOWTO-11.html#ss11.4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Ext3" TargetMode="External"/><Relationship Id="rId13" Type="http://schemas.openxmlformats.org/officeDocument/2006/relationships/hyperlink" Target="http://en.wikipedia.org/wiki/Btrfs" TargetMode="External"/><Relationship Id="rId18" Type="http://schemas.openxmlformats.org/officeDocument/2006/relationships/hyperlink" Target="http://en.wikipedia.org/wiki/YAFFS" TargetMode="External"/><Relationship Id="rId3" Type="http://schemas.openxmlformats.org/officeDocument/2006/relationships/hyperlink" Target="http://en.wikipedia.org/w/index.php?title=File_system&amp;action=edit" TargetMode="External"/><Relationship Id="rId7" Type="http://schemas.openxmlformats.org/officeDocument/2006/relationships/hyperlink" Target="http://en.wikipedia.org/wiki/Ext2" TargetMode="External"/><Relationship Id="rId12" Type="http://schemas.openxmlformats.org/officeDocument/2006/relationships/hyperlink" Target="http://en.wikipedia.org/wiki/ReiserFS" TargetMode="External"/><Relationship Id="rId17" Type="http://schemas.openxmlformats.org/officeDocument/2006/relationships/hyperlink" Target="http://en.wikipedia.org/wiki/JFFS2" TargetMode="External"/><Relationship Id="rId2" Type="http://schemas.openxmlformats.org/officeDocument/2006/relationships/hyperlink" Target="http://en.wiktionary.org/wiki/technical#Adjective" TargetMode="External"/><Relationship Id="rId16" Type="http://schemas.openxmlformats.org/officeDocument/2006/relationships/hyperlink" Target="http://en.wikipedia.org/wiki/UBIF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Linux" TargetMode="External"/><Relationship Id="rId11" Type="http://schemas.openxmlformats.org/officeDocument/2006/relationships/hyperlink" Target="http://en.wikipedia.org/wiki/JFS_(file_system)" TargetMode="External"/><Relationship Id="rId5" Type="http://schemas.openxmlformats.org/officeDocument/2006/relationships/hyperlink" Target="http://en.wikipedia.org/wiki/Talk:File_system" TargetMode="External"/><Relationship Id="rId15" Type="http://schemas.openxmlformats.org/officeDocument/2006/relationships/hyperlink" Target="http://en.wikipedia.org/wiki/Memory_Technology_Device" TargetMode="External"/><Relationship Id="rId10" Type="http://schemas.openxmlformats.org/officeDocument/2006/relationships/hyperlink" Target="http://en.wikipedia.org/wiki/XFS" TargetMode="External"/><Relationship Id="rId19" Type="http://schemas.openxmlformats.org/officeDocument/2006/relationships/hyperlink" Target="http://en.wikipedia.org/wiki/SquashFS" TargetMode="External"/><Relationship Id="rId4" Type="http://schemas.openxmlformats.org/officeDocument/2006/relationships/hyperlink" Target="http://en.wikipedia.org/wiki/Wikipedia:Make_technical_articles_understandable" TargetMode="External"/><Relationship Id="rId9" Type="http://schemas.openxmlformats.org/officeDocument/2006/relationships/hyperlink" Target="http://en.wikipedia.org/wiki/Ext4" TargetMode="External"/><Relationship Id="rId14" Type="http://schemas.openxmlformats.org/officeDocument/2006/relationships/hyperlink" Target="http://en.wikipedia.org/wiki/Flash_translation_lay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Lecture 14 </a:t>
            </a:r>
            <a:r>
              <a:rPr lang="en-US" dirty="0" smtClean="0"/>
              <a:t>Shell 2 – </a:t>
            </a:r>
            <a:r>
              <a:rPr lang="en-US" dirty="0" err="1" smtClean="0"/>
              <a:t>Filesystems</a:t>
            </a:r>
            <a:r>
              <a:rPr lang="en-US" dirty="0" smtClean="0"/>
              <a:t> Finally</a:t>
            </a:r>
          </a:p>
          <a:p>
            <a:pPr algn="ctr"/>
            <a:r>
              <a:rPr lang="en-US" sz="2400" b="1" dirty="0" smtClean="0"/>
              <a:t>(note no Lecture 13 – test 1)     </a:t>
            </a:r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Feb 25,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 one byte requires two additional blocks, sometimes?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7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Filesizes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Note As an example, the author measured one system containing somewhat more than 150,000 files. Just over 30% of the files were less than 1000 bytes in size, and 80% occupied 10,000 bytes or less. Assuming a 1024-byte block size, all of the latter files could be referenced using just the 12 direct pointers, which can refer to blocks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12569-12572). O'Reilly Distribution. Kindle Edition.</a:t>
            </a:r>
          </a:p>
        </p:txBody>
      </p:sp>
      <p:sp>
        <p:nvSpPr>
          <p:cNvPr id="6" name="Freeform 5"/>
          <p:cNvSpPr/>
          <p:nvPr/>
        </p:nvSpPr>
        <p:spPr>
          <a:xfrm>
            <a:off x="150019" y="4214813"/>
            <a:ext cx="8729664" cy="1978819"/>
          </a:xfrm>
          <a:custGeom>
            <a:avLst/>
            <a:gdLst/>
            <a:ahLst/>
            <a:cxnLst/>
            <a:rect l="0" t="0" r="0" b="0"/>
            <a:pathLst>
              <a:path w="8729664" h="1978819">
                <a:moveTo>
                  <a:pt x="8258176" y="321469"/>
                </a:moveTo>
                <a:lnTo>
                  <a:pt x="8258176" y="321469"/>
                </a:lnTo>
                <a:lnTo>
                  <a:pt x="8258176" y="314325"/>
                </a:lnTo>
                <a:lnTo>
                  <a:pt x="8251032" y="300037"/>
                </a:lnTo>
                <a:lnTo>
                  <a:pt x="8243888" y="285750"/>
                </a:lnTo>
                <a:lnTo>
                  <a:pt x="8222457" y="278606"/>
                </a:lnTo>
                <a:lnTo>
                  <a:pt x="8208169" y="264319"/>
                </a:lnTo>
                <a:lnTo>
                  <a:pt x="8179594" y="257175"/>
                </a:lnTo>
                <a:lnTo>
                  <a:pt x="8151019" y="242887"/>
                </a:lnTo>
                <a:lnTo>
                  <a:pt x="8108157" y="228600"/>
                </a:lnTo>
                <a:lnTo>
                  <a:pt x="8065294" y="214312"/>
                </a:lnTo>
                <a:lnTo>
                  <a:pt x="8008144" y="200025"/>
                </a:lnTo>
                <a:lnTo>
                  <a:pt x="7943851" y="185737"/>
                </a:lnTo>
                <a:lnTo>
                  <a:pt x="7879557" y="171450"/>
                </a:lnTo>
                <a:lnTo>
                  <a:pt x="7808119" y="164306"/>
                </a:lnTo>
                <a:lnTo>
                  <a:pt x="7722394" y="150019"/>
                </a:lnTo>
                <a:lnTo>
                  <a:pt x="7636669" y="142875"/>
                </a:lnTo>
                <a:lnTo>
                  <a:pt x="7536657" y="135731"/>
                </a:lnTo>
                <a:lnTo>
                  <a:pt x="7422357" y="128587"/>
                </a:lnTo>
                <a:lnTo>
                  <a:pt x="7308057" y="121444"/>
                </a:lnTo>
                <a:lnTo>
                  <a:pt x="7179469" y="114300"/>
                </a:lnTo>
                <a:lnTo>
                  <a:pt x="7050882" y="107156"/>
                </a:lnTo>
                <a:lnTo>
                  <a:pt x="6908007" y="100012"/>
                </a:lnTo>
                <a:lnTo>
                  <a:pt x="6765132" y="100012"/>
                </a:lnTo>
                <a:lnTo>
                  <a:pt x="6622257" y="92869"/>
                </a:lnTo>
                <a:lnTo>
                  <a:pt x="6472238" y="85725"/>
                </a:lnTo>
                <a:lnTo>
                  <a:pt x="6315076" y="85725"/>
                </a:lnTo>
                <a:lnTo>
                  <a:pt x="6157913" y="78581"/>
                </a:lnTo>
                <a:lnTo>
                  <a:pt x="5993607" y="78581"/>
                </a:lnTo>
                <a:lnTo>
                  <a:pt x="5822157" y="78581"/>
                </a:lnTo>
                <a:lnTo>
                  <a:pt x="5657851" y="78581"/>
                </a:lnTo>
                <a:lnTo>
                  <a:pt x="5486401" y="78581"/>
                </a:lnTo>
                <a:lnTo>
                  <a:pt x="5314951" y="78581"/>
                </a:lnTo>
                <a:lnTo>
                  <a:pt x="5143501" y="78581"/>
                </a:lnTo>
                <a:lnTo>
                  <a:pt x="4964907" y="78581"/>
                </a:lnTo>
                <a:lnTo>
                  <a:pt x="4793457" y="71437"/>
                </a:lnTo>
                <a:lnTo>
                  <a:pt x="4622006" y="64294"/>
                </a:lnTo>
                <a:lnTo>
                  <a:pt x="4443413" y="57150"/>
                </a:lnTo>
                <a:lnTo>
                  <a:pt x="4271963" y="50006"/>
                </a:lnTo>
                <a:lnTo>
                  <a:pt x="4093369" y="50006"/>
                </a:lnTo>
                <a:lnTo>
                  <a:pt x="3921919" y="50006"/>
                </a:lnTo>
                <a:lnTo>
                  <a:pt x="3750469" y="42862"/>
                </a:lnTo>
                <a:lnTo>
                  <a:pt x="3579019" y="42862"/>
                </a:lnTo>
                <a:lnTo>
                  <a:pt x="3407569" y="42862"/>
                </a:lnTo>
                <a:lnTo>
                  <a:pt x="3236119" y="42862"/>
                </a:lnTo>
                <a:lnTo>
                  <a:pt x="3064669" y="35719"/>
                </a:lnTo>
                <a:lnTo>
                  <a:pt x="2886075" y="28575"/>
                </a:lnTo>
                <a:lnTo>
                  <a:pt x="2714625" y="21431"/>
                </a:lnTo>
                <a:lnTo>
                  <a:pt x="2550319" y="21431"/>
                </a:lnTo>
                <a:lnTo>
                  <a:pt x="2378869" y="14287"/>
                </a:lnTo>
                <a:lnTo>
                  <a:pt x="2221706" y="7144"/>
                </a:lnTo>
                <a:lnTo>
                  <a:pt x="2064544" y="7144"/>
                </a:lnTo>
                <a:lnTo>
                  <a:pt x="1907381" y="0"/>
                </a:lnTo>
                <a:lnTo>
                  <a:pt x="1750219" y="0"/>
                </a:lnTo>
                <a:lnTo>
                  <a:pt x="1600200" y="0"/>
                </a:lnTo>
                <a:lnTo>
                  <a:pt x="1443037" y="14287"/>
                </a:lnTo>
                <a:lnTo>
                  <a:pt x="1285875" y="28575"/>
                </a:lnTo>
                <a:lnTo>
                  <a:pt x="1135856" y="42862"/>
                </a:lnTo>
                <a:lnTo>
                  <a:pt x="992981" y="71437"/>
                </a:lnTo>
                <a:lnTo>
                  <a:pt x="850106" y="100012"/>
                </a:lnTo>
                <a:lnTo>
                  <a:pt x="728662" y="128587"/>
                </a:lnTo>
                <a:lnTo>
                  <a:pt x="614362" y="171450"/>
                </a:lnTo>
                <a:lnTo>
                  <a:pt x="514350" y="207169"/>
                </a:lnTo>
                <a:lnTo>
                  <a:pt x="428625" y="257175"/>
                </a:lnTo>
                <a:lnTo>
                  <a:pt x="357187" y="307181"/>
                </a:lnTo>
                <a:lnTo>
                  <a:pt x="307181" y="357187"/>
                </a:lnTo>
                <a:lnTo>
                  <a:pt x="271462" y="400050"/>
                </a:lnTo>
                <a:lnTo>
                  <a:pt x="235744" y="442912"/>
                </a:lnTo>
                <a:lnTo>
                  <a:pt x="207169" y="485775"/>
                </a:lnTo>
                <a:lnTo>
                  <a:pt x="164306" y="550069"/>
                </a:lnTo>
                <a:lnTo>
                  <a:pt x="128587" y="628650"/>
                </a:lnTo>
                <a:lnTo>
                  <a:pt x="85725" y="714375"/>
                </a:lnTo>
                <a:lnTo>
                  <a:pt x="50006" y="807243"/>
                </a:lnTo>
                <a:lnTo>
                  <a:pt x="21431" y="900112"/>
                </a:lnTo>
                <a:lnTo>
                  <a:pt x="7144" y="992981"/>
                </a:lnTo>
                <a:lnTo>
                  <a:pt x="0" y="1042987"/>
                </a:lnTo>
                <a:lnTo>
                  <a:pt x="21431" y="1178718"/>
                </a:lnTo>
                <a:lnTo>
                  <a:pt x="57150" y="1314450"/>
                </a:lnTo>
                <a:lnTo>
                  <a:pt x="121444" y="1443037"/>
                </a:lnTo>
                <a:lnTo>
                  <a:pt x="214312" y="1557337"/>
                </a:lnTo>
                <a:lnTo>
                  <a:pt x="307181" y="1643062"/>
                </a:lnTo>
                <a:lnTo>
                  <a:pt x="407194" y="1707356"/>
                </a:lnTo>
                <a:lnTo>
                  <a:pt x="514350" y="1764506"/>
                </a:lnTo>
                <a:lnTo>
                  <a:pt x="635794" y="1814512"/>
                </a:lnTo>
                <a:lnTo>
                  <a:pt x="764381" y="1857375"/>
                </a:lnTo>
                <a:lnTo>
                  <a:pt x="907256" y="1885950"/>
                </a:lnTo>
                <a:lnTo>
                  <a:pt x="1057275" y="1907381"/>
                </a:lnTo>
                <a:lnTo>
                  <a:pt x="1221581" y="1921668"/>
                </a:lnTo>
                <a:lnTo>
                  <a:pt x="1385887" y="1935956"/>
                </a:lnTo>
                <a:lnTo>
                  <a:pt x="1564481" y="1943100"/>
                </a:lnTo>
                <a:lnTo>
                  <a:pt x="1757362" y="1950243"/>
                </a:lnTo>
                <a:lnTo>
                  <a:pt x="1950244" y="1950243"/>
                </a:lnTo>
                <a:lnTo>
                  <a:pt x="2143125" y="1957387"/>
                </a:lnTo>
                <a:lnTo>
                  <a:pt x="2350294" y="1971675"/>
                </a:lnTo>
                <a:lnTo>
                  <a:pt x="2550319" y="1971675"/>
                </a:lnTo>
                <a:lnTo>
                  <a:pt x="2757488" y="1978818"/>
                </a:lnTo>
                <a:lnTo>
                  <a:pt x="2964656" y="1978818"/>
                </a:lnTo>
                <a:lnTo>
                  <a:pt x="3178969" y="1971675"/>
                </a:lnTo>
                <a:lnTo>
                  <a:pt x="3393281" y="1964531"/>
                </a:lnTo>
                <a:lnTo>
                  <a:pt x="3614738" y="1950243"/>
                </a:lnTo>
                <a:lnTo>
                  <a:pt x="3843338" y="1943100"/>
                </a:lnTo>
                <a:lnTo>
                  <a:pt x="4064794" y="1928812"/>
                </a:lnTo>
                <a:lnTo>
                  <a:pt x="4293394" y="1921668"/>
                </a:lnTo>
                <a:lnTo>
                  <a:pt x="4514850" y="1907381"/>
                </a:lnTo>
                <a:lnTo>
                  <a:pt x="4743451" y="1900237"/>
                </a:lnTo>
                <a:lnTo>
                  <a:pt x="4964907" y="1900237"/>
                </a:lnTo>
                <a:lnTo>
                  <a:pt x="5186363" y="1900237"/>
                </a:lnTo>
                <a:lnTo>
                  <a:pt x="5407819" y="1900237"/>
                </a:lnTo>
                <a:lnTo>
                  <a:pt x="5629276" y="1900237"/>
                </a:lnTo>
                <a:lnTo>
                  <a:pt x="5843588" y="1907381"/>
                </a:lnTo>
                <a:lnTo>
                  <a:pt x="6057901" y="1907381"/>
                </a:lnTo>
                <a:lnTo>
                  <a:pt x="6272213" y="1907381"/>
                </a:lnTo>
                <a:lnTo>
                  <a:pt x="6486526" y="1907381"/>
                </a:lnTo>
                <a:lnTo>
                  <a:pt x="6700838" y="1900237"/>
                </a:lnTo>
                <a:lnTo>
                  <a:pt x="6915151" y="1900237"/>
                </a:lnTo>
                <a:lnTo>
                  <a:pt x="7115176" y="1893093"/>
                </a:lnTo>
                <a:lnTo>
                  <a:pt x="7315201" y="1885950"/>
                </a:lnTo>
                <a:lnTo>
                  <a:pt x="7493794" y="1871662"/>
                </a:lnTo>
                <a:lnTo>
                  <a:pt x="7658101" y="1864518"/>
                </a:lnTo>
                <a:lnTo>
                  <a:pt x="7815263" y="1850231"/>
                </a:lnTo>
                <a:lnTo>
                  <a:pt x="7950994" y="1828800"/>
                </a:lnTo>
                <a:lnTo>
                  <a:pt x="8079582" y="1800225"/>
                </a:lnTo>
                <a:lnTo>
                  <a:pt x="8193882" y="1757362"/>
                </a:lnTo>
                <a:lnTo>
                  <a:pt x="8301038" y="1714500"/>
                </a:lnTo>
                <a:lnTo>
                  <a:pt x="8386763" y="1657350"/>
                </a:lnTo>
                <a:lnTo>
                  <a:pt x="8472488" y="1593056"/>
                </a:lnTo>
                <a:lnTo>
                  <a:pt x="8543926" y="1514475"/>
                </a:lnTo>
                <a:lnTo>
                  <a:pt x="8593932" y="1450181"/>
                </a:lnTo>
                <a:lnTo>
                  <a:pt x="8622507" y="1385887"/>
                </a:lnTo>
                <a:lnTo>
                  <a:pt x="8651082" y="1335881"/>
                </a:lnTo>
                <a:lnTo>
                  <a:pt x="8672513" y="1285875"/>
                </a:lnTo>
                <a:lnTo>
                  <a:pt x="8701088" y="1214437"/>
                </a:lnTo>
                <a:lnTo>
                  <a:pt x="8715376" y="1128712"/>
                </a:lnTo>
                <a:lnTo>
                  <a:pt x="8729663" y="1014412"/>
                </a:lnTo>
                <a:lnTo>
                  <a:pt x="8729663" y="878681"/>
                </a:lnTo>
                <a:lnTo>
                  <a:pt x="8701088" y="742950"/>
                </a:lnTo>
                <a:lnTo>
                  <a:pt x="8643938" y="607219"/>
                </a:lnTo>
                <a:lnTo>
                  <a:pt x="8572501" y="485775"/>
                </a:lnTo>
                <a:lnTo>
                  <a:pt x="8472488" y="385762"/>
                </a:lnTo>
                <a:lnTo>
                  <a:pt x="8343901" y="292894"/>
                </a:lnTo>
                <a:lnTo>
                  <a:pt x="8186738" y="214312"/>
                </a:lnTo>
                <a:lnTo>
                  <a:pt x="8001001" y="150019"/>
                </a:lnTo>
                <a:lnTo>
                  <a:pt x="7786688" y="92869"/>
                </a:lnTo>
                <a:lnTo>
                  <a:pt x="7550944" y="57150"/>
                </a:lnTo>
                <a:lnTo>
                  <a:pt x="7300913" y="35719"/>
                </a:lnTo>
                <a:lnTo>
                  <a:pt x="7029451" y="28575"/>
                </a:lnTo>
                <a:lnTo>
                  <a:pt x="7029451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6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MOUNT(8) </a:t>
            </a:r>
            <a:r>
              <a:rPr lang="en-US" dirty="0" smtClean="0"/>
              <a:t>       Linux </a:t>
            </a:r>
            <a:r>
              <a:rPr lang="en-US" dirty="0"/>
              <a:t>Programmer's </a:t>
            </a:r>
            <a:r>
              <a:rPr lang="en-US" dirty="0" smtClean="0"/>
              <a:t>Manual        </a:t>
            </a:r>
            <a:r>
              <a:rPr lang="en-US" dirty="0"/>
              <a:t>MOUNT(8)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mount - mount a </a:t>
            </a:r>
            <a:r>
              <a:rPr lang="en-US" dirty="0" err="1" smtClean="0"/>
              <a:t>filesystem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mount [-</a:t>
            </a:r>
            <a:r>
              <a:rPr lang="en-US" dirty="0" err="1"/>
              <a:t>fnrsvw</a:t>
            </a:r>
            <a:r>
              <a:rPr lang="en-US" dirty="0"/>
              <a:t>] [-t </a:t>
            </a:r>
            <a:r>
              <a:rPr lang="en-US" dirty="0" err="1"/>
              <a:t>vfstype</a:t>
            </a:r>
            <a:r>
              <a:rPr lang="en-US" dirty="0"/>
              <a:t>] [-o options] device </a:t>
            </a:r>
            <a:r>
              <a:rPr lang="en-US" dirty="0" err="1" smtClean="0"/>
              <a:t>dir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All files accessible in a Unix system are arranged in one big tree, the file hierarchy, rooted </a:t>
            </a:r>
            <a:r>
              <a:rPr lang="en-US" dirty="0" smtClean="0"/>
              <a:t>at /.  </a:t>
            </a:r>
            <a:r>
              <a:rPr lang="en-US" dirty="0"/>
              <a:t>These files can be spread out over several devices. The mount command serves  to  attach  </a:t>
            </a:r>
            <a:r>
              <a:rPr lang="en-US" dirty="0" smtClean="0"/>
              <a:t>the  </a:t>
            </a:r>
            <a:r>
              <a:rPr lang="en-US" dirty="0" err="1" smtClean="0"/>
              <a:t>filesystem</a:t>
            </a:r>
            <a:r>
              <a:rPr lang="en-US" dirty="0" smtClean="0"/>
              <a:t>  </a:t>
            </a:r>
            <a:r>
              <a:rPr lang="en-US" dirty="0"/>
              <a:t>found  on  some  device  to the big file tree. Conversely, the </a:t>
            </a:r>
            <a:r>
              <a:rPr lang="en-US" dirty="0" err="1">
                <a:solidFill>
                  <a:srgbClr val="FF0000"/>
                </a:solidFill>
              </a:rPr>
              <a:t>umount</a:t>
            </a:r>
            <a:r>
              <a:rPr lang="en-US" dirty="0">
                <a:solidFill>
                  <a:srgbClr val="FF0000"/>
                </a:solidFill>
              </a:rPr>
              <a:t>(8)</a:t>
            </a:r>
            <a:r>
              <a:rPr lang="en-US" dirty="0"/>
              <a:t> command </a:t>
            </a:r>
            <a:r>
              <a:rPr lang="en-US" dirty="0" smtClean="0"/>
              <a:t>will detach </a:t>
            </a:r>
            <a:r>
              <a:rPr lang="en-US" dirty="0"/>
              <a:t>it again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the heck is in section 8?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man –s   8    intro        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privileged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commands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978819" y="685800"/>
            <a:ext cx="521495" cy="592932"/>
          </a:xfrm>
          <a:custGeom>
            <a:avLst/>
            <a:gdLst/>
            <a:ahLst/>
            <a:cxnLst/>
            <a:rect l="0" t="0" r="0" b="0"/>
            <a:pathLst>
              <a:path w="521495" h="592932">
                <a:moveTo>
                  <a:pt x="21431" y="7144"/>
                </a:moveTo>
                <a:lnTo>
                  <a:pt x="14287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1431" y="14287"/>
                </a:lnTo>
                <a:lnTo>
                  <a:pt x="50006" y="42862"/>
                </a:lnTo>
                <a:lnTo>
                  <a:pt x="92869" y="100012"/>
                </a:lnTo>
                <a:lnTo>
                  <a:pt x="164306" y="178594"/>
                </a:lnTo>
                <a:lnTo>
                  <a:pt x="242887" y="278606"/>
                </a:lnTo>
                <a:lnTo>
                  <a:pt x="328612" y="378619"/>
                </a:lnTo>
                <a:lnTo>
                  <a:pt x="407194" y="464344"/>
                </a:lnTo>
                <a:lnTo>
                  <a:pt x="478631" y="535781"/>
                </a:lnTo>
                <a:lnTo>
                  <a:pt x="521494" y="592931"/>
                </a:lnTo>
                <a:lnTo>
                  <a:pt x="521494" y="5929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371850" y="5429250"/>
            <a:ext cx="4529139" cy="1007270"/>
          </a:xfrm>
          <a:custGeom>
            <a:avLst/>
            <a:gdLst/>
            <a:ahLst/>
            <a:cxnLst/>
            <a:rect l="0" t="0" r="0" b="0"/>
            <a:pathLst>
              <a:path w="4529139" h="1007270">
                <a:moveTo>
                  <a:pt x="621507" y="864394"/>
                </a:moveTo>
                <a:lnTo>
                  <a:pt x="621507" y="864394"/>
                </a:lnTo>
                <a:lnTo>
                  <a:pt x="628650" y="871538"/>
                </a:lnTo>
                <a:lnTo>
                  <a:pt x="628650" y="871538"/>
                </a:lnTo>
                <a:lnTo>
                  <a:pt x="650082" y="878681"/>
                </a:lnTo>
                <a:lnTo>
                  <a:pt x="664369" y="878681"/>
                </a:lnTo>
                <a:lnTo>
                  <a:pt x="700088" y="885825"/>
                </a:lnTo>
                <a:lnTo>
                  <a:pt x="735807" y="892969"/>
                </a:lnTo>
                <a:lnTo>
                  <a:pt x="778669" y="900113"/>
                </a:lnTo>
                <a:lnTo>
                  <a:pt x="828675" y="914400"/>
                </a:lnTo>
                <a:lnTo>
                  <a:pt x="885825" y="921544"/>
                </a:lnTo>
                <a:lnTo>
                  <a:pt x="950119" y="935831"/>
                </a:lnTo>
                <a:lnTo>
                  <a:pt x="1021557" y="950119"/>
                </a:lnTo>
                <a:lnTo>
                  <a:pt x="1100138" y="964406"/>
                </a:lnTo>
                <a:lnTo>
                  <a:pt x="1193007" y="978694"/>
                </a:lnTo>
                <a:lnTo>
                  <a:pt x="1285875" y="985838"/>
                </a:lnTo>
                <a:lnTo>
                  <a:pt x="1400175" y="1000125"/>
                </a:lnTo>
                <a:lnTo>
                  <a:pt x="1514476" y="1000125"/>
                </a:lnTo>
                <a:lnTo>
                  <a:pt x="1643063" y="1007269"/>
                </a:lnTo>
                <a:lnTo>
                  <a:pt x="1778795" y="1007269"/>
                </a:lnTo>
                <a:lnTo>
                  <a:pt x="1921670" y="1000125"/>
                </a:lnTo>
                <a:lnTo>
                  <a:pt x="2064545" y="992981"/>
                </a:lnTo>
                <a:lnTo>
                  <a:pt x="2214563" y="985838"/>
                </a:lnTo>
                <a:lnTo>
                  <a:pt x="2364582" y="985838"/>
                </a:lnTo>
                <a:lnTo>
                  <a:pt x="2521745" y="978694"/>
                </a:lnTo>
                <a:lnTo>
                  <a:pt x="2678907" y="971550"/>
                </a:lnTo>
                <a:lnTo>
                  <a:pt x="2843213" y="964406"/>
                </a:lnTo>
                <a:lnTo>
                  <a:pt x="3000376" y="950119"/>
                </a:lnTo>
                <a:lnTo>
                  <a:pt x="3164682" y="935831"/>
                </a:lnTo>
                <a:lnTo>
                  <a:pt x="3321845" y="921544"/>
                </a:lnTo>
                <a:lnTo>
                  <a:pt x="3479007" y="900113"/>
                </a:lnTo>
                <a:lnTo>
                  <a:pt x="3629026" y="878681"/>
                </a:lnTo>
                <a:lnTo>
                  <a:pt x="3771901" y="850106"/>
                </a:lnTo>
                <a:lnTo>
                  <a:pt x="3914776" y="821531"/>
                </a:lnTo>
                <a:lnTo>
                  <a:pt x="4036220" y="785813"/>
                </a:lnTo>
                <a:lnTo>
                  <a:pt x="4150520" y="757238"/>
                </a:lnTo>
                <a:lnTo>
                  <a:pt x="4243388" y="721519"/>
                </a:lnTo>
                <a:lnTo>
                  <a:pt x="4329113" y="692944"/>
                </a:lnTo>
                <a:lnTo>
                  <a:pt x="4400551" y="657225"/>
                </a:lnTo>
                <a:lnTo>
                  <a:pt x="4450557" y="621506"/>
                </a:lnTo>
                <a:lnTo>
                  <a:pt x="4486276" y="585788"/>
                </a:lnTo>
                <a:lnTo>
                  <a:pt x="4521995" y="542925"/>
                </a:lnTo>
                <a:lnTo>
                  <a:pt x="4529138" y="507206"/>
                </a:lnTo>
                <a:lnTo>
                  <a:pt x="4521995" y="464344"/>
                </a:lnTo>
                <a:lnTo>
                  <a:pt x="4507707" y="421481"/>
                </a:lnTo>
                <a:lnTo>
                  <a:pt x="4479132" y="378619"/>
                </a:lnTo>
                <a:lnTo>
                  <a:pt x="4421982" y="335756"/>
                </a:lnTo>
                <a:lnTo>
                  <a:pt x="4350545" y="292894"/>
                </a:lnTo>
                <a:lnTo>
                  <a:pt x="4271963" y="250031"/>
                </a:lnTo>
                <a:lnTo>
                  <a:pt x="4164807" y="214313"/>
                </a:lnTo>
                <a:lnTo>
                  <a:pt x="4043363" y="171450"/>
                </a:lnTo>
                <a:lnTo>
                  <a:pt x="3900488" y="135731"/>
                </a:lnTo>
                <a:lnTo>
                  <a:pt x="3750470" y="107156"/>
                </a:lnTo>
                <a:lnTo>
                  <a:pt x="3579020" y="78581"/>
                </a:lnTo>
                <a:lnTo>
                  <a:pt x="3400426" y="50006"/>
                </a:lnTo>
                <a:lnTo>
                  <a:pt x="3207545" y="28575"/>
                </a:lnTo>
                <a:lnTo>
                  <a:pt x="3000376" y="7144"/>
                </a:lnTo>
                <a:lnTo>
                  <a:pt x="2786063" y="0"/>
                </a:lnTo>
                <a:lnTo>
                  <a:pt x="2571751" y="0"/>
                </a:lnTo>
                <a:lnTo>
                  <a:pt x="2343151" y="7144"/>
                </a:lnTo>
                <a:lnTo>
                  <a:pt x="2114551" y="21431"/>
                </a:lnTo>
                <a:lnTo>
                  <a:pt x="1878807" y="42863"/>
                </a:lnTo>
                <a:lnTo>
                  <a:pt x="1650207" y="71438"/>
                </a:lnTo>
                <a:lnTo>
                  <a:pt x="1421607" y="114300"/>
                </a:lnTo>
                <a:lnTo>
                  <a:pt x="1200150" y="157163"/>
                </a:lnTo>
                <a:lnTo>
                  <a:pt x="985838" y="207169"/>
                </a:lnTo>
                <a:lnTo>
                  <a:pt x="792957" y="257175"/>
                </a:lnTo>
                <a:lnTo>
                  <a:pt x="614363" y="307181"/>
                </a:lnTo>
                <a:lnTo>
                  <a:pt x="450057" y="357188"/>
                </a:lnTo>
                <a:lnTo>
                  <a:pt x="314325" y="407194"/>
                </a:lnTo>
                <a:lnTo>
                  <a:pt x="200025" y="464344"/>
                </a:lnTo>
                <a:lnTo>
                  <a:pt x="107157" y="521494"/>
                </a:lnTo>
                <a:lnTo>
                  <a:pt x="42863" y="585788"/>
                </a:lnTo>
                <a:lnTo>
                  <a:pt x="0" y="657225"/>
                </a:lnTo>
                <a:lnTo>
                  <a:pt x="7144" y="728663"/>
                </a:lnTo>
                <a:lnTo>
                  <a:pt x="42863" y="800100"/>
                </a:lnTo>
                <a:lnTo>
                  <a:pt x="128588" y="878681"/>
                </a:lnTo>
                <a:lnTo>
                  <a:pt x="242888" y="935831"/>
                </a:lnTo>
                <a:lnTo>
                  <a:pt x="385763" y="978694"/>
                </a:lnTo>
                <a:lnTo>
                  <a:pt x="542925" y="985838"/>
                </a:lnTo>
                <a:lnTo>
                  <a:pt x="542925" y="9858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4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STATVFS(2</a:t>
            </a:r>
            <a:r>
              <a:rPr lang="en-US" dirty="0" smtClean="0"/>
              <a:t>)          </a:t>
            </a:r>
            <a:r>
              <a:rPr lang="en-US" dirty="0"/>
              <a:t>Linux Programmer's Manual          </a:t>
            </a:r>
            <a:r>
              <a:rPr lang="en-US" dirty="0" smtClean="0"/>
              <a:t>     </a:t>
            </a:r>
            <a:r>
              <a:rPr lang="en-US" dirty="0"/>
              <a:t>STATVFS(2)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statvfs</a:t>
            </a:r>
            <a:r>
              <a:rPr lang="en-US" dirty="0"/>
              <a:t>, </a:t>
            </a:r>
            <a:r>
              <a:rPr lang="en-US" dirty="0" err="1"/>
              <a:t>fstatvfs</a:t>
            </a:r>
            <a:r>
              <a:rPr lang="en-US" dirty="0"/>
              <a:t> - get file system </a:t>
            </a:r>
            <a:r>
              <a:rPr lang="en-US" dirty="0" smtClean="0"/>
              <a:t>statistics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statvfs.h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statvfs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statvfs</a:t>
            </a:r>
            <a:r>
              <a:rPr lang="en-US" dirty="0"/>
              <a:t> *</a:t>
            </a:r>
            <a:r>
              <a:rPr lang="en-US" dirty="0" err="1"/>
              <a:t>buf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fstatvfs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statvfs</a:t>
            </a:r>
            <a:r>
              <a:rPr lang="en-US" dirty="0"/>
              <a:t> *</a:t>
            </a:r>
            <a:r>
              <a:rPr lang="en-US" dirty="0" err="1"/>
              <a:t>buf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The  function  </a:t>
            </a:r>
            <a:r>
              <a:rPr lang="en-US" dirty="0" err="1"/>
              <a:t>statvfs</a:t>
            </a:r>
            <a:r>
              <a:rPr lang="en-US" dirty="0"/>
              <a:t>() returns information about a mounted file system.  path </a:t>
            </a:r>
            <a:r>
              <a:rPr lang="en-US" dirty="0" smtClean="0"/>
              <a:t>is the </a:t>
            </a:r>
            <a:r>
              <a:rPr lang="en-US" dirty="0"/>
              <a:t>pathname of any file within the mounted file system.  </a:t>
            </a:r>
            <a:r>
              <a:rPr lang="en-US" dirty="0" err="1"/>
              <a:t>buf</a:t>
            </a:r>
            <a:r>
              <a:rPr lang="en-US" dirty="0"/>
              <a:t> is a  pointer  to  </a:t>
            </a:r>
            <a:r>
              <a:rPr lang="en-US" dirty="0" smtClean="0"/>
              <a:t>a </a:t>
            </a:r>
            <a:r>
              <a:rPr lang="en-US" dirty="0" err="1" smtClean="0"/>
              <a:t>statvfs</a:t>
            </a:r>
            <a:r>
              <a:rPr lang="en-US" dirty="0" smtClean="0"/>
              <a:t> </a:t>
            </a:r>
            <a:r>
              <a:rPr lang="en-US" dirty="0"/>
              <a:t>structure defined approximately as follows: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1321594" y="835819"/>
            <a:ext cx="650082" cy="692945"/>
          </a:xfrm>
          <a:custGeom>
            <a:avLst/>
            <a:gdLst/>
            <a:ahLst/>
            <a:cxnLst/>
            <a:rect l="0" t="0" r="0" b="0"/>
            <a:pathLst>
              <a:path w="650082" h="692945">
                <a:moveTo>
                  <a:pt x="21431" y="592931"/>
                </a:moveTo>
                <a:lnTo>
                  <a:pt x="21431" y="592931"/>
                </a:lnTo>
                <a:lnTo>
                  <a:pt x="21431" y="600075"/>
                </a:lnTo>
                <a:lnTo>
                  <a:pt x="21431" y="607219"/>
                </a:lnTo>
                <a:lnTo>
                  <a:pt x="21431" y="614362"/>
                </a:lnTo>
                <a:lnTo>
                  <a:pt x="21431" y="628650"/>
                </a:lnTo>
                <a:lnTo>
                  <a:pt x="21431" y="642937"/>
                </a:lnTo>
                <a:lnTo>
                  <a:pt x="14287" y="657225"/>
                </a:lnTo>
                <a:lnTo>
                  <a:pt x="14287" y="664369"/>
                </a:lnTo>
                <a:lnTo>
                  <a:pt x="7144" y="678656"/>
                </a:lnTo>
                <a:lnTo>
                  <a:pt x="0" y="685800"/>
                </a:lnTo>
                <a:lnTo>
                  <a:pt x="0" y="685800"/>
                </a:lnTo>
                <a:lnTo>
                  <a:pt x="0" y="692944"/>
                </a:lnTo>
                <a:lnTo>
                  <a:pt x="0" y="692944"/>
                </a:lnTo>
                <a:lnTo>
                  <a:pt x="14287" y="685800"/>
                </a:lnTo>
                <a:lnTo>
                  <a:pt x="35719" y="664369"/>
                </a:lnTo>
                <a:lnTo>
                  <a:pt x="71437" y="635794"/>
                </a:lnTo>
                <a:lnTo>
                  <a:pt x="114300" y="585787"/>
                </a:lnTo>
                <a:lnTo>
                  <a:pt x="171450" y="528637"/>
                </a:lnTo>
                <a:lnTo>
                  <a:pt x="235744" y="457200"/>
                </a:lnTo>
                <a:lnTo>
                  <a:pt x="307181" y="378619"/>
                </a:lnTo>
                <a:lnTo>
                  <a:pt x="371475" y="307181"/>
                </a:lnTo>
                <a:lnTo>
                  <a:pt x="435769" y="228600"/>
                </a:lnTo>
                <a:lnTo>
                  <a:pt x="492919" y="164306"/>
                </a:lnTo>
                <a:lnTo>
                  <a:pt x="542925" y="100012"/>
                </a:lnTo>
                <a:lnTo>
                  <a:pt x="585787" y="57150"/>
                </a:lnTo>
                <a:lnTo>
                  <a:pt x="621506" y="21431"/>
                </a:lnTo>
                <a:lnTo>
                  <a:pt x="650081" y="0"/>
                </a:lnTo>
                <a:lnTo>
                  <a:pt x="6500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957388" y="892969"/>
            <a:ext cx="107157" cy="628651"/>
          </a:xfrm>
          <a:custGeom>
            <a:avLst/>
            <a:gdLst/>
            <a:ahLst/>
            <a:cxnLst/>
            <a:rect l="0" t="0" r="0" b="0"/>
            <a:pathLst>
              <a:path w="107157" h="628651">
                <a:moveTo>
                  <a:pt x="0" y="0"/>
                </a:moveTo>
                <a:lnTo>
                  <a:pt x="7143" y="0"/>
                </a:lnTo>
                <a:lnTo>
                  <a:pt x="14287" y="7143"/>
                </a:lnTo>
                <a:lnTo>
                  <a:pt x="21431" y="21431"/>
                </a:lnTo>
                <a:lnTo>
                  <a:pt x="42862" y="64293"/>
                </a:lnTo>
                <a:lnTo>
                  <a:pt x="50006" y="128587"/>
                </a:lnTo>
                <a:lnTo>
                  <a:pt x="64293" y="221456"/>
                </a:lnTo>
                <a:lnTo>
                  <a:pt x="71437" y="328612"/>
                </a:lnTo>
                <a:lnTo>
                  <a:pt x="78581" y="435769"/>
                </a:lnTo>
                <a:lnTo>
                  <a:pt x="85725" y="528637"/>
                </a:lnTo>
                <a:lnTo>
                  <a:pt x="92868" y="600075"/>
                </a:lnTo>
                <a:lnTo>
                  <a:pt x="107156" y="628650"/>
                </a:lnTo>
                <a:lnTo>
                  <a:pt x="107156" y="6286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171950" y="2400300"/>
            <a:ext cx="685801" cy="714376"/>
          </a:xfrm>
          <a:custGeom>
            <a:avLst/>
            <a:gdLst/>
            <a:ahLst/>
            <a:cxnLst/>
            <a:rect l="0" t="0" r="0" b="0"/>
            <a:pathLst>
              <a:path w="685801" h="714376">
                <a:moveTo>
                  <a:pt x="7144" y="714375"/>
                </a:moveTo>
                <a:lnTo>
                  <a:pt x="7144" y="707231"/>
                </a:lnTo>
                <a:lnTo>
                  <a:pt x="0" y="700088"/>
                </a:lnTo>
                <a:lnTo>
                  <a:pt x="7144" y="671513"/>
                </a:lnTo>
                <a:lnTo>
                  <a:pt x="21432" y="628650"/>
                </a:lnTo>
                <a:lnTo>
                  <a:pt x="57150" y="571500"/>
                </a:lnTo>
                <a:lnTo>
                  <a:pt x="121444" y="492919"/>
                </a:lnTo>
                <a:lnTo>
                  <a:pt x="207169" y="400050"/>
                </a:lnTo>
                <a:lnTo>
                  <a:pt x="314325" y="300038"/>
                </a:lnTo>
                <a:lnTo>
                  <a:pt x="435769" y="200025"/>
                </a:lnTo>
                <a:lnTo>
                  <a:pt x="557213" y="100013"/>
                </a:lnTo>
                <a:lnTo>
                  <a:pt x="685800" y="0"/>
                </a:lnTo>
                <a:lnTo>
                  <a:pt x="6858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000375" y="3857625"/>
            <a:ext cx="814389" cy="785814"/>
          </a:xfrm>
          <a:custGeom>
            <a:avLst/>
            <a:gdLst/>
            <a:ahLst/>
            <a:cxnLst/>
            <a:rect l="0" t="0" r="0" b="0"/>
            <a:pathLst>
              <a:path w="814389" h="785814">
                <a:moveTo>
                  <a:pt x="0" y="42863"/>
                </a:move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35719"/>
                </a:lnTo>
                <a:lnTo>
                  <a:pt x="0" y="28575"/>
                </a:lnTo>
                <a:lnTo>
                  <a:pt x="0" y="21431"/>
                </a:lnTo>
                <a:lnTo>
                  <a:pt x="0" y="14288"/>
                </a:lnTo>
                <a:lnTo>
                  <a:pt x="0" y="7144"/>
                </a:lnTo>
                <a:lnTo>
                  <a:pt x="7144" y="0"/>
                </a:lnTo>
                <a:lnTo>
                  <a:pt x="14288" y="0"/>
                </a:lnTo>
                <a:lnTo>
                  <a:pt x="21432" y="14288"/>
                </a:lnTo>
                <a:lnTo>
                  <a:pt x="35719" y="35719"/>
                </a:lnTo>
                <a:lnTo>
                  <a:pt x="50007" y="71438"/>
                </a:lnTo>
                <a:lnTo>
                  <a:pt x="71438" y="121444"/>
                </a:lnTo>
                <a:lnTo>
                  <a:pt x="92869" y="178594"/>
                </a:lnTo>
                <a:lnTo>
                  <a:pt x="121444" y="242888"/>
                </a:lnTo>
                <a:lnTo>
                  <a:pt x="150019" y="300038"/>
                </a:lnTo>
                <a:lnTo>
                  <a:pt x="185738" y="357188"/>
                </a:lnTo>
                <a:lnTo>
                  <a:pt x="228600" y="414338"/>
                </a:lnTo>
                <a:lnTo>
                  <a:pt x="278607" y="478632"/>
                </a:lnTo>
                <a:lnTo>
                  <a:pt x="342900" y="550069"/>
                </a:lnTo>
                <a:lnTo>
                  <a:pt x="421482" y="614363"/>
                </a:lnTo>
                <a:lnTo>
                  <a:pt x="500063" y="685800"/>
                </a:lnTo>
                <a:lnTo>
                  <a:pt x="578644" y="742950"/>
                </a:lnTo>
                <a:lnTo>
                  <a:pt x="664369" y="778669"/>
                </a:lnTo>
                <a:lnTo>
                  <a:pt x="742950" y="785813"/>
                </a:lnTo>
                <a:lnTo>
                  <a:pt x="814388" y="771525"/>
                </a:lnTo>
                <a:lnTo>
                  <a:pt x="814388" y="7715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700588" y="3421856"/>
            <a:ext cx="1971676" cy="64295"/>
          </a:xfrm>
          <a:custGeom>
            <a:avLst/>
            <a:gdLst/>
            <a:ahLst/>
            <a:cxnLst/>
            <a:rect l="0" t="0" r="0" b="0"/>
            <a:pathLst>
              <a:path w="1971676" h="64295">
                <a:moveTo>
                  <a:pt x="0" y="64294"/>
                </a:moveTo>
                <a:lnTo>
                  <a:pt x="0" y="64294"/>
                </a:lnTo>
                <a:lnTo>
                  <a:pt x="0" y="64294"/>
                </a:lnTo>
                <a:lnTo>
                  <a:pt x="7144" y="57150"/>
                </a:lnTo>
                <a:lnTo>
                  <a:pt x="7144" y="57150"/>
                </a:lnTo>
                <a:lnTo>
                  <a:pt x="14287" y="50007"/>
                </a:lnTo>
                <a:lnTo>
                  <a:pt x="21431" y="42863"/>
                </a:lnTo>
                <a:lnTo>
                  <a:pt x="28575" y="42863"/>
                </a:lnTo>
                <a:lnTo>
                  <a:pt x="35719" y="35719"/>
                </a:lnTo>
                <a:lnTo>
                  <a:pt x="42862" y="35719"/>
                </a:lnTo>
                <a:lnTo>
                  <a:pt x="50006" y="35719"/>
                </a:lnTo>
                <a:lnTo>
                  <a:pt x="57150" y="35719"/>
                </a:lnTo>
                <a:lnTo>
                  <a:pt x="64294" y="28575"/>
                </a:lnTo>
                <a:lnTo>
                  <a:pt x="78581" y="28575"/>
                </a:lnTo>
                <a:lnTo>
                  <a:pt x="85725" y="28575"/>
                </a:lnTo>
                <a:lnTo>
                  <a:pt x="107156" y="28575"/>
                </a:lnTo>
                <a:lnTo>
                  <a:pt x="121444" y="28575"/>
                </a:lnTo>
                <a:lnTo>
                  <a:pt x="142875" y="28575"/>
                </a:lnTo>
                <a:lnTo>
                  <a:pt x="164306" y="21432"/>
                </a:lnTo>
                <a:lnTo>
                  <a:pt x="185738" y="21432"/>
                </a:lnTo>
                <a:lnTo>
                  <a:pt x="207169" y="21432"/>
                </a:lnTo>
                <a:lnTo>
                  <a:pt x="235744" y="14288"/>
                </a:lnTo>
                <a:lnTo>
                  <a:pt x="264319" y="14288"/>
                </a:lnTo>
                <a:lnTo>
                  <a:pt x="292894" y="14288"/>
                </a:lnTo>
                <a:lnTo>
                  <a:pt x="321469" y="14288"/>
                </a:lnTo>
                <a:lnTo>
                  <a:pt x="350044" y="14288"/>
                </a:lnTo>
                <a:lnTo>
                  <a:pt x="385763" y="14288"/>
                </a:lnTo>
                <a:lnTo>
                  <a:pt x="421482" y="14288"/>
                </a:lnTo>
                <a:lnTo>
                  <a:pt x="457200" y="7144"/>
                </a:lnTo>
                <a:lnTo>
                  <a:pt x="492919" y="7144"/>
                </a:lnTo>
                <a:lnTo>
                  <a:pt x="528638" y="7144"/>
                </a:lnTo>
                <a:lnTo>
                  <a:pt x="564357" y="7144"/>
                </a:lnTo>
                <a:lnTo>
                  <a:pt x="607219" y="7144"/>
                </a:lnTo>
                <a:lnTo>
                  <a:pt x="650082" y="0"/>
                </a:lnTo>
                <a:lnTo>
                  <a:pt x="685800" y="0"/>
                </a:lnTo>
                <a:lnTo>
                  <a:pt x="728663" y="0"/>
                </a:lnTo>
                <a:lnTo>
                  <a:pt x="764382" y="0"/>
                </a:lnTo>
                <a:lnTo>
                  <a:pt x="800100" y="0"/>
                </a:lnTo>
                <a:lnTo>
                  <a:pt x="850107" y="0"/>
                </a:lnTo>
                <a:lnTo>
                  <a:pt x="892969" y="0"/>
                </a:lnTo>
                <a:lnTo>
                  <a:pt x="935832" y="0"/>
                </a:lnTo>
                <a:lnTo>
                  <a:pt x="978694" y="0"/>
                </a:lnTo>
                <a:lnTo>
                  <a:pt x="1014413" y="0"/>
                </a:lnTo>
                <a:lnTo>
                  <a:pt x="1057275" y="0"/>
                </a:lnTo>
                <a:lnTo>
                  <a:pt x="1092994" y="0"/>
                </a:lnTo>
                <a:lnTo>
                  <a:pt x="1135857" y="0"/>
                </a:lnTo>
                <a:lnTo>
                  <a:pt x="1171575" y="0"/>
                </a:lnTo>
                <a:lnTo>
                  <a:pt x="1207294" y="0"/>
                </a:lnTo>
                <a:lnTo>
                  <a:pt x="1243013" y="0"/>
                </a:lnTo>
                <a:lnTo>
                  <a:pt x="1278732" y="0"/>
                </a:lnTo>
                <a:lnTo>
                  <a:pt x="1321594" y="0"/>
                </a:lnTo>
                <a:lnTo>
                  <a:pt x="1357313" y="0"/>
                </a:lnTo>
                <a:lnTo>
                  <a:pt x="1393032" y="0"/>
                </a:lnTo>
                <a:lnTo>
                  <a:pt x="1428750" y="0"/>
                </a:lnTo>
                <a:lnTo>
                  <a:pt x="1464469" y="0"/>
                </a:lnTo>
                <a:lnTo>
                  <a:pt x="1500188" y="0"/>
                </a:lnTo>
                <a:lnTo>
                  <a:pt x="1535907" y="0"/>
                </a:lnTo>
                <a:lnTo>
                  <a:pt x="1571625" y="0"/>
                </a:lnTo>
                <a:lnTo>
                  <a:pt x="1607344" y="0"/>
                </a:lnTo>
                <a:lnTo>
                  <a:pt x="1643063" y="0"/>
                </a:lnTo>
                <a:lnTo>
                  <a:pt x="1678782" y="0"/>
                </a:lnTo>
                <a:lnTo>
                  <a:pt x="1707357" y="0"/>
                </a:lnTo>
                <a:lnTo>
                  <a:pt x="1743075" y="0"/>
                </a:lnTo>
                <a:lnTo>
                  <a:pt x="1771650" y="0"/>
                </a:lnTo>
                <a:lnTo>
                  <a:pt x="1800225" y="0"/>
                </a:lnTo>
                <a:lnTo>
                  <a:pt x="1828800" y="0"/>
                </a:lnTo>
                <a:lnTo>
                  <a:pt x="1850232" y="0"/>
                </a:lnTo>
                <a:lnTo>
                  <a:pt x="1871663" y="0"/>
                </a:lnTo>
                <a:lnTo>
                  <a:pt x="1893094" y="0"/>
                </a:lnTo>
                <a:lnTo>
                  <a:pt x="1907382" y="0"/>
                </a:lnTo>
                <a:lnTo>
                  <a:pt x="1921669" y="0"/>
                </a:lnTo>
                <a:lnTo>
                  <a:pt x="1928813" y="0"/>
                </a:lnTo>
                <a:lnTo>
                  <a:pt x="1943100" y="0"/>
                </a:lnTo>
                <a:lnTo>
                  <a:pt x="1950244" y="7144"/>
                </a:lnTo>
                <a:lnTo>
                  <a:pt x="1957388" y="7144"/>
                </a:lnTo>
                <a:lnTo>
                  <a:pt x="1957388" y="7144"/>
                </a:lnTo>
                <a:lnTo>
                  <a:pt x="1964532" y="7144"/>
                </a:lnTo>
                <a:lnTo>
                  <a:pt x="1964532" y="7144"/>
                </a:lnTo>
                <a:lnTo>
                  <a:pt x="1964532" y="7144"/>
                </a:lnTo>
                <a:lnTo>
                  <a:pt x="1971675" y="7144"/>
                </a:lnTo>
                <a:lnTo>
                  <a:pt x="1971675" y="7144"/>
                </a:lnTo>
                <a:lnTo>
                  <a:pt x="1964532" y="7144"/>
                </a:lnTo>
                <a:lnTo>
                  <a:pt x="1964532" y="14288"/>
                </a:lnTo>
                <a:lnTo>
                  <a:pt x="1957388" y="14288"/>
                </a:lnTo>
                <a:lnTo>
                  <a:pt x="1957388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193632" y="1893094"/>
            <a:ext cx="7145" cy="35720"/>
          </a:xfrm>
          <a:custGeom>
            <a:avLst/>
            <a:gdLst/>
            <a:ahLst/>
            <a:cxnLst/>
            <a:rect l="0" t="0" r="0" b="0"/>
            <a:pathLst>
              <a:path w="7145" h="35720">
                <a:moveTo>
                  <a:pt x="0" y="0"/>
                </a:moveTo>
                <a:lnTo>
                  <a:pt x="0" y="0"/>
                </a:lnTo>
                <a:lnTo>
                  <a:pt x="7144" y="7144"/>
                </a:lnTo>
                <a:lnTo>
                  <a:pt x="7144" y="14287"/>
                </a:lnTo>
                <a:lnTo>
                  <a:pt x="7144" y="35719"/>
                </a:lnTo>
                <a:lnTo>
                  <a:pt x="7144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136482" y="1707356"/>
            <a:ext cx="2557464" cy="557214"/>
          </a:xfrm>
          <a:custGeom>
            <a:avLst/>
            <a:gdLst/>
            <a:ahLst/>
            <a:cxnLst/>
            <a:rect l="0" t="0" r="0" b="0"/>
            <a:pathLst>
              <a:path w="2557464" h="557214">
                <a:moveTo>
                  <a:pt x="57150" y="271463"/>
                </a:moveTo>
                <a:lnTo>
                  <a:pt x="50006" y="300038"/>
                </a:lnTo>
                <a:lnTo>
                  <a:pt x="42863" y="328613"/>
                </a:lnTo>
                <a:lnTo>
                  <a:pt x="35719" y="357188"/>
                </a:lnTo>
                <a:lnTo>
                  <a:pt x="35719" y="385763"/>
                </a:lnTo>
                <a:lnTo>
                  <a:pt x="28575" y="400050"/>
                </a:lnTo>
                <a:lnTo>
                  <a:pt x="28575" y="414338"/>
                </a:lnTo>
                <a:lnTo>
                  <a:pt x="21431" y="421482"/>
                </a:lnTo>
                <a:lnTo>
                  <a:pt x="21431" y="421482"/>
                </a:lnTo>
                <a:lnTo>
                  <a:pt x="14288" y="421482"/>
                </a:lnTo>
                <a:lnTo>
                  <a:pt x="7144" y="407194"/>
                </a:lnTo>
                <a:lnTo>
                  <a:pt x="7144" y="392907"/>
                </a:lnTo>
                <a:lnTo>
                  <a:pt x="0" y="364332"/>
                </a:lnTo>
                <a:lnTo>
                  <a:pt x="0" y="335757"/>
                </a:lnTo>
                <a:lnTo>
                  <a:pt x="0" y="307182"/>
                </a:lnTo>
                <a:lnTo>
                  <a:pt x="0" y="278607"/>
                </a:lnTo>
                <a:lnTo>
                  <a:pt x="0" y="250032"/>
                </a:lnTo>
                <a:lnTo>
                  <a:pt x="0" y="221457"/>
                </a:lnTo>
                <a:lnTo>
                  <a:pt x="7144" y="207169"/>
                </a:lnTo>
                <a:lnTo>
                  <a:pt x="7144" y="192882"/>
                </a:lnTo>
                <a:lnTo>
                  <a:pt x="14288" y="178594"/>
                </a:lnTo>
                <a:lnTo>
                  <a:pt x="28575" y="171450"/>
                </a:lnTo>
                <a:lnTo>
                  <a:pt x="42863" y="164307"/>
                </a:lnTo>
                <a:lnTo>
                  <a:pt x="64294" y="164307"/>
                </a:lnTo>
                <a:lnTo>
                  <a:pt x="85725" y="164307"/>
                </a:lnTo>
                <a:lnTo>
                  <a:pt x="114300" y="157163"/>
                </a:lnTo>
                <a:lnTo>
                  <a:pt x="157163" y="157163"/>
                </a:lnTo>
                <a:lnTo>
                  <a:pt x="200025" y="150019"/>
                </a:lnTo>
                <a:lnTo>
                  <a:pt x="250031" y="142875"/>
                </a:lnTo>
                <a:lnTo>
                  <a:pt x="307181" y="135732"/>
                </a:lnTo>
                <a:lnTo>
                  <a:pt x="364331" y="121444"/>
                </a:lnTo>
                <a:lnTo>
                  <a:pt x="428625" y="114300"/>
                </a:lnTo>
                <a:lnTo>
                  <a:pt x="500063" y="107157"/>
                </a:lnTo>
                <a:lnTo>
                  <a:pt x="571500" y="100013"/>
                </a:lnTo>
                <a:lnTo>
                  <a:pt x="642938" y="92869"/>
                </a:lnTo>
                <a:lnTo>
                  <a:pt x="721519" y="92869"/>
                </a:lnTo>
                <a:lnTo>
                  <a:pt x="807244" y="85725"/>
                </a:lnTo>
                <a:lnTo>
                  <a:pt x="900113" y="78582"/>
                </a:lnTo>
                <a:lnTo>
                  <a:pt x="992981" y="71438"/>
                </a:lnTo>
                <a:lnTo>
                  <a:pt x="1092994" y="64294"/>
                </a:lnTo>
                <a:lnTo>
                  <a:pt x="1193006" y="57150"/>
                </a:lnTo>
                <a:lnTo>
                  <a:pt x="1300163" y="42863"/>
                </a:lnTo>
                <a:lnTo>
                  <a:pt x="1407319" y="35719"/>
                </a:lnTo>
                <a:lnTo>
                  <a:pt x="1507331" y="28575"/>
                </a:lnTo>
                <a:lnTo>
                  <a:pt x="1607344" y="21432"/>
                </a:lnTo>
                <a:lnTo>
                  <a:pt x="1700213" y="21432"/>
                </a:lnTo>
                <a:lnTo>
                  <a:pt x="1793081" y="14288"/>
                </a:lnTo>
                <a:lnTo>
                  <a:pt x="1885950" y="7144"/>
                </a:lnTo>
                <a:lnTo>
                  <a:pt x="1971675" y="7144"/>
                </a:lnTo>
                <a:lnTo>
                  <a:pt x="2050256" y="0"/>
                </a:lnTo>
                <a:lnTo>
                  <a:pt x="2128838" y="0"/>
                </a:lnTo>
                <a:lnTo>
                  <a:pt x="2193131" y="0"/>
                </a:lnTo>
                <a:lnTo>
                  <a:pt x="2250281" y="0"/>
                </a:lnTo>
                <a:lnTo>
                  <a:pt x="2307431" y="0"/>
                </a:lnTo>
                <a:lnTo>
                  <a:pt x="2343150" y="0"/>
                </a:lnTo>
                <a:lnTo>
                  <a:pt x="2378869" y="0"/>
                </a:lnTo>
                <a:lnTo>
                  <a:pt x="2407444" y="7144"/>
                </a:lnTo>
                <a:lnTo>
                  <a:pt x="2428875" y="7144"/>
                </a:lnTo>
                <a:lnTo>
                  <a:pt x="2436019" y="21432"/>
                </a:lnTo>
                <a:lnTo>
                  <a:pt x="2450306" y="28575"/>
                </a:lnTo>
                <a:lnTo>
                  <a:pt x="2457450" y="50007"/>
                </a:lnTo>
                <a:lnTo>
                  <a:pt x="2457450" y="71438"/>
                </a:lnTo>
                <a:lnTo>
                  <a:pt x="2464594" y="92869"/>
                </a:lnTo>
                <a:lnTo>
                  <a:pt x="2471738" y="128588"/>
                </a:lnTo>
                <a:lnTo>
                  <a:pt x="2478881" y="157163"/>
                </a:lnTo>
                <a:lnTo>
                  <a:pt x="2493169" y="192882"/>
                </a:lnTo>
                <a:lnTo>
                  <a:pt x="2500313" y="235744"/>
                </a:lnTo>
                <a:lnTo>
                  <a:pt x="2507456" y="278607"/>
                </a:lnTo>
                <a:lnTo>
                  <a:pt x="2514600" y="314325"/>
                </a:lnTo>
                <a:lnTo>
                  <a:pt x="2521744" y="350044"/>
                </a:lnTo>
                <a:lnTo>
                  <a:pt x="2528888" y="392907"/>
                </a:lnTo>
                <a:lnTo>
                  <a:pt x="2536031" y="421482"/>
                </a:lnTo>
                <a:lnTo>
                  <a:pt x="2543175" y="457200"/>
                </a:lnTo>
                <a:lnTo>
                  <a:pt x="2550319" y="478632"/>
                </a:lnTo>
                <a:lnTo>
                  <a:pt x="2557463" y="500063"/>
                </a:lnTo>
                <a:lnTo>
                  <a:pt x="2557463" y="521494"/>
                </a:lnTo>
                <a:lnTo>
                  <a:pt x="2557463" y="535782"/>
                </a:lnTo>
                <a:lnTo>
                  <a:pt x="2550319" y="542925"/>
                </a:lnTo>
                <a:lnTo>
                  <a:pt x="2543175" y="550069"/>
                </a:lnTo>
                <a:lnTo>
                  <a:pt x="2536031" y="557213"/>
                </a:lnTo>
                <a:lnTo>
                  <a:pt x="2521744" y="557213"/>
                </a:lnTo>
                <a:lnTo>
                  <a:pt x="2493169" y="557213"/>
                </a:lnTo>
                <a:lnTo>
                  <a:pt x="2457450" y="550069"/>
                </a:lnTo>
                <a:lnTo>
                  <a:pt x="2407444" y="542925"/>
                </a:lnTo>
                <a:lnTo>
                  <a:pt x="2336006" y="535782"/>
                </a:lnTo>
                <a:lnTo>
                  <a:pt x="2257425" y="521494"/>
                </a:lnTo>
                <a:lnTo>
                  <a:pt x="2164556" y="514350"/>
                </a:lnTo>
                <a:lnTo>
                  <a:pt x="2057400" y="507207"/>
                </a:lnTo>
                <a:lnTo>
                  <a:pt x="1943100" y="500063"/>
                </a:lnTo>
                <a:lnTo>
                  <a:pt x="1828800" y="485775"/>
                </a:lnTo>
                <a:lnTo>
                  <a:pt x="1700213" y="478632"/>
                </a:lnTo>
                <a:lnTo>
                  <a:pt x="1564481" y="478632"/>
                </a:lnTo>
                <a:lnTo>
                  <a:pt x="1435894" y="471488"/>
                </a:lnTo>
                <a:lnTo>
                  <a:pt x="1293019" y="471488"/>
                </a:lnTo>
                <a:lnTo>
                  <a:pt x="1164431" y="464344"/>
                </a:lnTo>
                <a:lnTo>
                  <a:pt x="1028700" y="464344"/>
                </a:lnTo>
                <a:lnTo>
                  <a:pt x="900113" y="464344"/>
                </a:lnTo>
                <a:lnTo>
                  <a:pt x="764381" y="457200"/>
                </a:lnTo>
                <a:lnTo>
                  <a:pt x="642938" y="457200"/>
                </a:lnTo>
                <a:lnTo>
                  <a:pt x="521494" y="450057"/>
                </a:lnTo>
                <a:lnTo>
                  <a:pt x="414338" y="450057"/>
                </a:lnTo>
                <a:lnTo>
                  <a:pt x="307181" y="457200"/>
                </a:lnTo>
                <a:lnTo>
                  <a:pt x="214313" y="457200"/>
                </a:lnTo>
                <a:lnTo>
                  <a:pt x="121444" y="464344"/>
                </a:lnTo>
                <a:lnTo>
                  <a:pt x="121444" y="4643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772151" y="2521744"/>
            <a:ext cx="221457" cy="235745"/>
          </a:xfrm>
          <a:custGeom>
            <a:avLst/>
            <a:gdLst/>
            <a:ahLst/>
            <a:cxnLst/>
            <a:rect l="0" t="0" r="0" b="0"/>
            <a:pathLst>
              <a:path w="221457" h="235745">
                <a:moveTo>
                  <a:pt x="0" y="28575"/>
                </a:moveTo>
                <a:lnTo>
                  <a:pt x="0" y="35719"/>
                </a:lnTo>
                <a:lnTo>
                  <a:pt x="0" y="35719"/>
                </a:lnTo>
                <a:lnTo>
                  <a:pt x="0" y="50006"/>
                </a:lnTo>
                <a:lnTo>
                  <a:pt x="0" y="57150"/>
                </a:lnTo>
                <a:lnTo>
                  <a:pt x="0" y="78581"/>
                </a:lnTo>
                <a:lnTo>
                  <a:pt x="0" y="100012"/>
                </a:lnTo>
                <a:lnTo>
                  <a:pt x="7144" y="121444"/>
                </a:lnTo>
                <a:lnTo>
                  <a:pt x="7144" y="142875"/>
                </a:lnTo>
                <a:lnTo>
                  <a:pt x="7144" y="157162"/>
                </a:lnTo>
                <a:lnTo>
                  <a:pt x="7144" y="171450"/>
                </a:lnTo>
                <a:lnTo>
                  <a:pt x="7144" y="178594"/>
                </a:lnTo>
                <a:lnTo>
                  <a:pt x="14287" y="171450"/>
                </a:lnTo>
                <a:lnTo>
                  <a:pt x="14287" y="157162"/>
                </a:lnTo>
                <a:lnTo>
                  <a:pt x="21431" y="128587"/>
                </a:lnTo>
                <a:lnTo>
                  <a:pt x="28575" y="100012"/>
                </a:lnTo>
                <a:lnTo>
                  <a:pt x="35719" y="64294"/>
                </a:lnTo>
                <a:lnTo>
                  <a:pt x="50006" y="28575"/>
                </a:lnTo>
                <a:lnTo>
                  <a:pt x="71437" y="7144"/>
                </a:lnTo>
                <a:lnTo>
                  <a:pt x="92869" y="0"/>
                </a:lnTo>
                <a:lnTo>
                  <a:pt x="121444" y="0"/>
                </a:lnTo>
                <a:lnTo>
                  <a:pt x="150019" y="21431"/>
                </a:lnTo>
                <a:lnTo>
                  <a:pt x="178594" y="42862"/>
                </a:lnTo>
                <a:lnTo>
                  <a:pt x="200025" y="71437"/>
                </a:lnTo>
                <a:lnTo>
                  <a:pt x="214312" y="114300"/>
                </a:lnTo>
                <a:lnTo>
                  <a:pt x="221456" y="150019"/>
                </a:lnTo>
                <a:lnTo>
                  <a:pt x="207169" y="185737"/>
                </a:lnTo>
                <a:lnTo>
                  <a:pt x="185737" y="214312"/>
                </a:lnTo>
                <a:lnTo>
                  <a:pt x="157162" y="228600"/>
                </a:lnTo>
                <a:lnTo>
                  <a:pt x="135731" y="235744"/>
                </a:lnTo>
                <a:lnTo>
                  <a:pt x="114300" y="228600"/>
                </a:lnTo>
                <a:lnTo>
                  <a:pt x="85725" y="207169"/>
                </a:lnTo>
                <a:lnTo>
                  <a:pt x="85725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993607" y="2400300"/>
            <a:ext cx="300039" cy="478632"/>
          </a:xfrm>
          <a:custGeom>
            <a:avLst/>
            <a:gdLst/>
            <a:ahLst/>
            <a:cxnLst/>
            <a:rect l="0" t="0" r="0" b="0"/>
            <a:pathLst>
              <a:path w="300039" h="478632">
                <a:moveTo>
                  <a:pt x="7144" y="185738"/>
                </a:moveTo>
                <a:lnTo>
                  <a:pt x="0" y="192881"/>
                </a:lnTo>
                <a:lnTo>
                  <a:pt x="0" y="207169"/>
                </a:lnTo>
                <a:lnTo>
                  <a:pt x="0" y="221456"/>
                </a:lnTo>
                <a:lnTo>
                  <a:pt x="0" y="242888"/>
                </a:lnTo>
                <a:lnTo>
                  <a:pt x="7144" y="264319"/>
                </a:lnTo>
                <a:lnTo>
                  <a:pt x="7144" y="271463"/>
                </a:lnTo>
                <a:lnTo>
                  <a:pt x="14288" y="278606"/>
                </a:lnTo>
                <a:lnTo>
                  <a:pt x="21431" y="278606"/>
                </a:lnTo>
                <a:lnTo>
                  <a:pt x="28575" y="278606"/>
                </a:lnTo>
                <a:lnTo>
                  <a:pt x="35719" y="264319"/>
                </a:lnTo>
                <a:lnTo>
                  <a:pt x="42863" y="250031"/>
                </a:lnTo>
                <a:lnTo>
                  <a:pt x="42863" y="221456"/>
                </a:lnTo>
                <a:lnTo>
                  <a:pt x="50006" y="200025"/>
                </a:lnTo>
                <a:lnTo>
                  <a:pt x="57150" y="178594"/>
                </a:lnTo>
                <a:lnTo>
                  <a:pt x="64294" y="171450"/>
                </a:lnTo>
                <a:lnTo>
                  <a:pt x="71438" y="171450"/>
                </a:lnTo>
                <a:lnTo>
                  <a:pt x="78581" y="185738"/>
                </a:lnTo>
                <a:lnTo>
                  <a:pt x="78581" y="207169"/>
                </a:lnTo>
                <a:lnTo>
                  <a:pt x="85725" y="228600"/>
                </a:lnTo>
                <a:lnTo>
                  <a:pt x="85725" y="250031"/>
                </a:lnTo>
                <a:lnTo>
                  <a:pt x="92869" y="264319"/>
                </a:lnTo>
                <a:lnTo>
                  <a:pt x="100013" y="271463"/>
                </a:lnTo>
                <a:lnTo>
                  <a:pt x="100013" y="264319"/>
                </a:lnTo>
                <a:lnTo>
                  <a:pt x="107156" y="257175"/>
                </a:lnTo>
                <a:lnTo>
                  <a:pt x="114300" y="235744"/>
                </a:lnTo>
                <a:lnTo>
                  <a:pt x="121444" y="200025"/>
                </a:lnTo>
                <a:lnTo>
                  <a:pt x="128588" y="157163"/>
                </a:lnTo>
                <a:lnTo>
                  <a:pt x="128588" y="114300"/>
                </a:lnTo>
                <a:lnTo>
                  <a:pt x="135731" y="64294"/>
                </a:lnTo>
                <a:lnTo>
                  <a:pt x="135731" y="28575"/>
                </a:lnTo>
                <a:lnTo>
                  <a:pt x="142875" y="7144"/>
                </a:lnTo>
                <a:lnTo>
                  <a:pt x="142875" y="0"/>
                </a:lnTo>
                <a:lnTo>
                  <a:pt x="142875" y="7144"/>
                </a:lnTo>
                <a:lnTo>
                  <a:pt x="142875" y="28575"/>
                </a:lnTo>
                <a:lnTo>
                  <a:pt x="142875" y="50006"/>
                </a:lnTo>
                <a:lnTo>
                  <a:pt x="150019" y="71438"/>
                </a:lnTo>
                <a:lnTo>
                  <a:pt x="150019" y="92869"/>
                </a:lnTo>
                <a:lnTo>
                  <a:pt x="157163" y="114300"/>
                </a:lnTo>
                <a:lnTo>
                  <a:pt x="164306" y="135731"/>
                </a:lnTo>
                <a:lnTo>
                  <a:pt x="171450" y="164306"/>
                </a:lnTo>
                <a:lnTo>
                  <a:pt x="178594" y="207169"/>
                </a:lnTo>
                <a:lnTo>
                  <a:pt x="185738" y="257175"/>
                </a:lnTo>
                <a:lnTo>
                  <a:pt x="200025" y="314325"/>
                </a:lnTo>
                <a:lnTo>
                  <a:pt x="214313" y="364331"/>
                </a:lnTo>
                <a:lnTo>
                  <a:pt x="221456" y="414338"/>
                </a:lnTo>
                <a:lnTo>
                  <a:pt x="242888" y="450056"/>
                </a:lnTo>
                <a:lnTo>
                  <a:pt x="257175" y="464344"/>
                </a:lnTo>
                <a:lnTo>
                  <a:pt x="278606" y="478631"/>
                </a:lnTo>
                <a:lnTo>
                  <a:pt x="285750" y="464344"/>
                </a:lnTo>
                <a:lnTo>
                  <a:pt x="292894" y="442913"/>
                </a:lnTo>
                <a:lnTo>
                  <a:pt x="300038" y="414338"/>
                </a:lnTo>
                <a:lnTo>
                  <a:pt x="292894" y="371475"/>
                </a:lnTo>
                <a:lnTo>
                  <a:pt x="285750" y="321469"/>
                </a:lnTo>
                <a:lnTo>
                  <a:pt x="264319" y="278606"/>
                </a:lnTo>
                <a:lnTo>
                  <a:pt x="250031" y="242888"/>
                </a:lnTo>
                <a:lnTo>
                  <a:pt x="228600" y="221456"/>
                </a:lnTo>
                <a:lnTo>
                  <a:pt x="207169" y="221456"/>
                </a:lnTo>
                <a:lnTo>
                  <a:pt x="185738" y="228600"/>
                </a:lnTo>
                <a:lnTo>
                  <a:pt x="157163" y="242888"/>
                </a:lnTo>
                <a:lnTo>
                  <a:pt x="142875" y="250031"/>
                </a:lnTo>
                <a:lnTo>
                  <a:pt x="128588" y="250031"/>
                </a:lnTo>
                <a:lnTo>
                  <a:pt x="121444" y="242888"/>
                </a:lnTo>
                <a:lnTo>
                  <a:pt x="114300" y="214313"/>
                </a:lnTo>
                <a:lnTo>
                  <a:pt x="11430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222207" y="2250281"/>
            <a:ext cx="185739" cy="421483"/>
          </a:xfrm>
          <a:custGeom>
            <a:avLst/>
            <a:gdLst/>
            <a:ahLst/>
            <a:cxnLst/>
            <a:rect l="0" t="0" r="0" b="0"/>
            <a:pathLst>
              <a:path w="185739" h="421483">
                <a:moveTo>
                  <a:pt x="185738" y="414338"/>
                </a:moveTo>
                <a:lnTo>
                  <a:pt x="178594" y="414338"/>
                </a:lnTo>
                <a:lnTo>
                  <a:pt x="171450" y="421482"/>
                </a:lnTo>
                <a:lnTo>
                  <a:pt x="164306" y="421482"/>
                </a:lnTo>
                <a:lnTo>
                  <a:pt x="164306" y="414338"/>
                </a:lnTo>
                <a:lnTo>
                  <a:pt x="157163" y="400050"/>
                </a:lnTo>
                <a:lnTo>
                  <a:pt x="157163" y="385763"/>
                </a:lnTo>
                <a:lnTo>
                  <a:pt x="157163" y="357188"/>
                </a:lnTo>
                <a:lnTo>
                  <a:pt x="157163" y="314325"/>
                </a:lnTo>
                <a:lnTo>
                  <a:pt x="150019" y="271463"/>
                </a:lnTo>
                <a:lnTo>
                  <a:pt x="142875" y="221457"/>
                </a:lnTo>
                <a:lnTo>
                  <a:pt x="135731" y="171450"/>
                </a:lnTo>
                <a:lnTo>
                  <a:pt x="121444" y="121444"/>
                </a:lnTo>
                <a:lnTo>
                  <a:pt x="107156" y="85725"/>
                </a:lnTo>
                <a:lnTo>
                  <a:pt x="85725" y="64294"/>
                </a:lnTo>
                <a:lnTo>
                  <a:pt x="71438" y="50007"/>
                </a:lnTo>
                <a:lnTo>
                  <a:pt x="50006" y="42863"/>
                </a:lnTo>
                <a:lnTo>
                  <a:pt x="35719" y="42863"/>
                </a:lnTo>
                <a:lnTo>
                  <a:pt x="21431" y="50007"/>
                </a:lnTo>
                <a:lnTo>
                  <a:pt x="14288" y="50007"/>
                </a:lnTo>
                <a:lnTo>
                  <a:pt x="7144" y="50007"/>
                </a:lnTo>
                <a:lnTo>
                  <a:pt x="0" y="42863"/>
                </a:lnTo>
                <a:lnTo>
                  <a:pt x="0" y="35719"/>
                </a:lnTo>
                <a:lnTo>
                  <a:pt x="0" y="28575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172201" y="2185988"/>
            <a:ext cx="185738" cy="200026"/>
          </a:xfrm>
          <a:custGeom>
            <a:avLst/>
            <a:gdLst/>
            <a:ahLst/>
            <a:cxnLst/>
            <a:rect l="0" t="0" r="0" b="0"/>
            <a:pathLst>
              <a:path w="185738" h="200026">
                <a:moveTo>
                  <a:pt x="14287" y="78581"/>
                </a:moveTo>
                <a:lnTo>
                  <a:pt x="14287" y="85725"/>
                </a:lnTo>
                <a:lnTo>
                  <a:pt x="14287" y="92868"/>
                </a:lnTo>
                <a:lnTo>
                  <a:pt x="7144" y="100012"/>
                </a:lnTo>
                <a:lnTo>
                  <a:pt x="7144" y="114300"/>
                </a:lnTo>
                <a:lnTo>
                  <a:pt x="0" y="128587"/>
                </a:lnTo>
                <a:lnTo>
                  <a:pt x="0" y="150018"/>
                </a:lnTo>
                <a:lnTo>
                  <a:pt x="0" y="171450"/>
                </a:lnTo>
                <a:lnTo>
                  <a:pt x="7144" y="185737"/>
                </a:lnTo>
                <a:lnTo>
                  <a:pt x="7144" y="192881"/>
                </a:lnTo>
                <a:lnTo>
                  <a:pt x="7144" y="200025"/>
                </a:lnTo>
                <a:lnTo>
                  <a:pt x="7144" y="200025"/>
                </a:lnTo>
                <a:lnTo>
                  <a:pt x="7144" y="192881"/>
                </a:lnTo>
                <a:lnTo>
                  <a:pt x="7144" y="178593"/>
                </a:lnTo>
                <a:lnTo>
                  <a:pt x="0" y="164306"/>
                </a:lnTo>
                <a:lnTo>
                  <a:pt x="0" y="135731"/>
                </a:lnTo>
                <a:lnTo>
                  <a:pt x="0" y="107156"/>
                </a:lnTo>
                <a:lnTo>
                  <a:pt x="0" y="71437"/>
                </a:lnTo>
                <a:lnTo>
                  <a:pt x="0" y="42862"/>
                </a:lnTo>
                <a:lnTo>
                  <a:pt x="0" y="21431"/>
                </a:lnTo>
                <a:lnTo>
                  <a:pt x="0" y="7143"/>
                </a:lnTo>
                <a:lnTo>
                  <a:pt x="7144" y="0"/>
                </a:lnTo>
                <a:lnTo>
                  <a:pt x="7144" y="0"/>
                </a:lnTo>
                <a:lnTo>
                  <a:pt x="7144" y="7143"/>
                </a:lnTo>
                <a:lnTo>
                  <a:pt x="14287" y="14287"/>
                </a:lnTo>
                <a:lnTo>
                  <a:pt x="21431" y="28575"/>
                </a:lnTo>
                <a:lnTo>
                  <a:pt x="35719" y="35718"/>
                </a:lnTo>
                <a:lnTo>
                  <a:pt x="50006" y="35718"/>
                </a:lnTo>
                <a:lnTo>
                  <a:pt x="78581" y="35718"/>
                </a:lnTo>
                <a:lnTo>
                  <a:pt x="107156" y="28575"/>
                </a:lnTo>
                <a:lnTo>
                  <a:pt x="150019" y="21431"/>
                </a:lnTo>
                <a:lnTo>
                  <a:pt x="185737" y="14287"/>
                </a:lnTo>
                <a:lnTo>
                  <a:pt x="185737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700713" y="2386013"/>
            <a:ext cx="7145" cy="7144"/>
          </a:xfrm>
          <a:custGeom>
            <a:avLst/>
            <a:gdLst/>
            <a:ahLst/>
            <a:cxnLst/>
            <a:rect l="0" t="0" r="0" b="0"/>
            <a:pathLst>
              <a:path w="7145" h="7144">
                <a:moveTo>
                  <a:pt x="0" y="0"/>
                </a:moveTo>
                <a:lnTo>
                  <a:pt x="0" y="7143"/>
                </a:lnTo>
                <a:lnTo>
                  <a:pt x="7144" y="7143"/>
                </a:lnTo>
                <a:lnTo>
                  <a:pt x="7144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707857" y="2436019"/>
            <a:ext cx="35720" cy="178595"/>
          </a:xfrm>
          <a:custGeom>
            <a:avLst/>
            <a:gdLst/>
            <a:ahLst/>
            <a:cxnLst/>
            <a:rect l="0" t="0" r="0" b="0"/>
            <a:pathLst>
              <a:path w="35720" h="178595">
                <a:moveTo>
                  <a:pt x="0" y="0"/>
                </a:moveTo>
                <a:lnTo>
                  <a:pt x="7144" y="35719"/>
                </a:lnTo>
                <a:lnTo>
                  <a:pt x="7144" y="78581"/>
                </a:lnTo>
                <a:lnTo>
                  <a:pt x="7144" y="121444"/>
                </a:lnTo>
                <a:lnTo>
                  <a:pt x="7144" y="157162"/>
                </a:lnTo>
                <a:lnTo>
                  <a:pt x="14288" y="178594"/>
                </a:lnTo>
                <a:lnTo>
                  <a:pt x="21431" y="178594"/>
                </a:lnTo>
                <a:lnTo>
                  <a:pt x="35719" y="164306"/>
                </a:lnTo>
                <a:lnTo>
                  <a:pt x="35719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7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statvfs</a:t>
            </a:r>
            <a:r>
              <a:rPr lang="en-US" dirty="0" smtClean="0"/>
              <a:t> 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statvfs</a:t>
            </a:r>
            <a:r>
              <a:rPr lang="en-US" dirty="0"/>
              <a:t> {</a:t>
            </a:r>
          </a:p>
          <a:p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/>
              <a:t>unsigned long  </a:t>
            </a:r>
            <a:r>
              <a:rPr lang="en-US" dirty="0" err="1" smtClean="0"/>
              <a:t>f_bsize</a:t>
            </a:r>
            <a:r>
              <a:rPr lang="en-US" dirty="0"/>
              <a:t>;    </a:t>
            </a:r>
            <a:r>
              <a:rPr lang="en-US" dirty="0" smtClean="0"/>
              <a:t>	/* </a:t>
            </a:r>
            <a:r>
              <a:rPr lang="en-US" dirty="0"/>
              <a:t>file system block size */</a:t>
            </a:r>
          </a:p>
          <a:p>
            <a:r>
              <a:rPr lang="en-US" dirty="0"/>
              <a:t>               unsigned long  </a:t>
            </a:r>
            <a:r>
              <a:rPr lang="en-US" dirty="0" err="1" smtClean="0"/>
              <a:t>f_frsize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fragment size */</a:t>
            </a:r>
          </a:p>
          <a:p>
            <a:r>
              <a:rPr lang="en-US" dirty="0"/>
              <a:t>               </a:t>
            </a:r>
            <a:r>
              <a:rPr lang="en-US" dirty="0" err="1"/>
              <a:t>fsblkcnt_t</a:t>
            </a:r>
            <a:r>
              <a:rPr lang="en-US" dirty="0"/>
              <a:t>    </a:t>
            </a:r>
            <a:r>
              <a:rPr lang="en-US" dirty="0" smtClean="0"/>
              <a:t> </a:t>
            </a:r>
            <a:r>
              <a:rPr lang="en-US" dirty="0" err="1" smtClean="0"/>
              <a:t>f_blocks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size of </a:t>
            </a:r>
            <a:r>
              <a:rPr lang="en-US" dirty="0" err="1"/>
              <a:t>fs</a:t>
            </a:r>
            <a:r>
              <a:rPr lang="en-US" dirty="0"/>
              <a:t> in </a:t>
            </a:r>
            <a:r>
              <a:rPr lang="en-US" dirty="0" err="1"/>
              <a:t>f_frsize</a:t>
            </a:r>
            <a:r>
              <a:rPr lang="en-US" dirty="0"/>
              <a:t> units */</a:t>
            </a:r>
          </a:p>
          <a:p>
            <a:r>
              <a:rPr lang="en-US" dirty="0"/>
              <a:t>               </a:t>
            </a:r>
            <a:r>
              <a:rPr lang="en-US" dirty="0" err="1"/>
              <a:t>fsblkcnt_t</a:t>
            </a:r>
            <a:r>
              <a:rPr lang="en-US" dirty="0"/>
              <a:t>     </a:t>
            </a:r>
            <a:r>
              <a:rPr lang="en-US" dirty="0" err="1"/>
              <a:t>f_bfree</a:t>
            </a:r>
            <a:r>
              <a:rPr lang="en-US" dirty="0"/>
              <a:t>;    </a:t>
            </a:r>
            <a:r>
              <a:rPr lang="en-US" dirty="0" smtClean="0"/>
              <a:t>	/* </a:t>
            </a:r>
            <a:r>
              <a:rPr lang="en-US" dirty="0"/>
              <a:t># free blocks */</a:t>
            </a:r>
          </a:p>
          <a:p>
            <a:r>
              <a:rPr lang="en-US" dirty="0"/>
              <a:t>               </a:t>
            </a:r>
            <a:r>
              <a:rPr lang="en-US" dirty="0" err="1"/>
              <a:t>fsblkcnt_t</a:t>
            </a:r>
            <a:r>
              <a:rPr lang="en-US" dirty="0"/>
              <a:t>     </a:t>
            </a:r>
            <a:r>
              <a:rPr lang="en-US" dirty="0" err="1"/>
              <a:t>f_bavail</a:t>
            </a:r>
            <a:r>
              <a:rPr lang="en-US" dirty="0"/>
              <a:t>;  </a:t>
            </a:r>
            <a:r>
              <a:rPr lang="en-US" dirty="0" smtClean="0"/>
              <a:t>	/* </a:t>
            </a:r>
            <a:r>
              <a:rPr lang="en-US" dirty="0"/>
              <a:t># free blocks for non-root */</a:t>
            </a:r>
          </a:p>
          <a:p>
            <a:r>
              <a:rPr lang="en-US" dirty="0"/>
              <a:t>               </a:t>
            </a:r>
            <a:r>
              <a:rPr lang="en-US" dirty="0" err="1"/>
              <a:t>fsfilcnt_t</a:t>
            </a:r>
            <a:r>
              <a:rPr lang="en-US" dirty="0"/>
              <a:t>     </a:t>
            </a:r>
            <a:r>
              <a:rPr lang="en-US" dirty="0" err="1"/>
              <a:t>f_files</a:t>
            </a:r>
            <a:r>
              <a:rPr lang="en-US" dirty="0"/>
              <a:t>;    </a:t>
            </a:r>
            <a:r>
              <a:rPr lang="en-US" dirty="0" smtClean="0"/>
              <a:t>		/* </a:t>
            </a:r>
            <a:r>
              <a:rPr lang="en-US" dirty="0"/>
              <a:t># </a:t>
            </a:r>
            <a:r>
              <a:rPr lang="en-US" dirty="0" err="1"/>
              <a:t>inodes</a:t>
            </a:r>
            <a:r>
              <a:rPr lang="en-US" dirty="0"/>
              <a:t> */</a:t>
            </a:r>
          </a:p>
          <a:p>
            <a:r>
              <a:rPr lang="en-US" dirty="0"/>
              <a:t>               </a:t>
            </a:r>
            <a:r>
              <a:rPr lang="en-US" dirty="0" err="1"/>
              <a:t>fsfilcnt_t</a:t>
            </a:r>
            <a:r>
              <a:rPr lang="en-US" dirty="0"/>
              <a:t>     </a:t>
            </a:r>
            <a:r>
              <a:rPr lang="en-US" dirty="0" err="1"/>
              <a:t>f_ffree</a:t>
            </a:r>
            <a:r>
              <a:rPr lang="en-US" dirty="0"/>
              <a:t>;    </a:t>
            </a:r>
            <a:r>
              <a:rPr lang="en-US" dirty="0" smtClean="0"/>
              <a:t>	/* </a:t>
            </a:r>
            <a:r>
              <a:rPr lang="en-US" dirty="0"/>
              <a:t># free </a:t>
            </a:r>
            <a:r>
              <a:rPr lang="en-US" dirty="0" err="1"/>
              <a:t>inodes</a:t>
            </a:r>
            <a:r>
              <a:rPr lang="en-US" dirty="0"/>
              <a:t> */</a:t>
            </a:r>
          </a:p>
          <a:p>
            <a:r>
              <a:rPr lang="en-US" dirty="0"/>
              <a:t>               </a:t>
            </a:r>
            <a:r>
              <a:rPr lang="en-US" dirty="0" err="1"/>
              <a:t>fsfilcnt_t</a:t>
            </a:r>
            <a:r>
              <a:rPr lang="en-US" dirty="0"/>
              <a:t>     </a:t>
            </a:r>
            <a:r>
              <a:rPr lang="en-US" dirty="0" err="1"/>
              <a:t>f_favail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# free </a:t>
            </a:r>
            <a:r>
              <a:rPr lang="en-US" dirty="0" err="1"/>
              <a:t>inodes</a:t>
            </a:r>
            <a:r>
              <a:rPr lang="en-US" dirty="0"/>
              <a:t> for non-root */</a:t>
            </a:r>
          </a:p>
          <a:p>
            <a:r>
              <a:rPr lang="en-US" dirty="0"/>
              <a:t>               unsigned long  </a:t>
            </a:r>
            <a:r>
              <a:rPr lang="en-US" dirty="0" err="1"/>
              <a:t>f_fsid</a:t>
            </a:r>
            <a:r>
              <a:rPr lang="en-US" dirty="0"/>
              <a:t>;     </a:t>
            </a:r>
            <a:r>
              <a:rPr lang="en-US" dirty="0" smtClean="0"/>
              <a:t>	/* </a:t>
            </a:r>
            <a:r>
              <a:rPr lang="en-US" dirty="0"/>
              <a:t>file system ID */</a:t>
            </a:r>
          </a:p>
          <a:p>
            <a:r>
              <a:rPr lang="en-US" dirty="0"/>
              <a:t>               unsigned long  </a:t>
            </a:r>
            <a:r>
              <a:rPr lang="en-US" dirty="0" err="1"/>
              <a:t>f_flag</a:t>
            </a:r>
            <a:r>
              <a:rPr lang="en-US" dirty="0"/>
              <a:t>;     </a:t>
            </a:r>
            <a:r>
              <a:rPr lang="en-US" dirty="0" smtClean="0"/>
              <a:t>	/* </a:t>
            </a:r>
            <a:r>
              <a:rPr lang="en-US" dirty="0"/>
              <a:t>mount flags */</a:t>
            </a:r>
          </a:p>
          <a:p>
            <a:r>
              <a:rPr lang="en-US" dirty="0"/>
              <a:t>               unsigned long  </a:t>
            </a:r>
            <a:r>
              <a:rPr lang="en-US" dirty="0" err="1"/>
              <a:t>f_namemax</a:t>
            </a:r>
            <a:r>
              <a:rPr lang="en-US" dirty="0"/>
              <a:t>;  /* maximum filename length */</a:t>
            </a:r>
          </a:p>
          <a:p>
            <a:r>
              <a:rPr lang="en-US" dirty="0"/>
              <a:t>           };</a:t>
            </a:r>
          </a:p>
        </p:txBody>
      </p:sp>
      <p:sp>
        <p:nvSpPr>
          <p:cNvPr id="6" name="Freeform 5"/>
          <p:cNvSpPr/>
          <p:nvPr/>
        </p:nvSpPr>
        <p:spPr>
          <a:xfrm>
            <a:off x="4593432" y="1385888"/>
            <a:ext cx="478632" cy="421482"/>
          </a:xfrm>
          <a:custGeom>
            <a:avLst/>
            <a:gdLst/>
            <a:ahLst/>
            <a:cxnLst/>
            <a:rect l="0" t="0" r="0" b="0"/>
            <a:pathLst>
              <a:path w="478632" h="421482">
                <a:moveTo>
                  <a:pt x="0" y="421481"/>
                </a:moveTo>
                <a:lnTo>
                  <a:pt x="0" y="414337"/>
                </a:lnTo>
                <a:lnTo>
                  <a:pt x="7143" y="407193"/>
                </a:lnTo>
                <a:lnTo>
                  <a:pt x="28575" y="378618"/>
                </a:lnTo>
                <a:lnTo>
                  <a:pt x="71437" y="342900"/>
                </a:lnTo>
                <a:lnTo>
                  <a:pt x="128587" y="285750"/>
                </a:lnTo>
                <a:lnTo>
                  <a:pt x="207168" y="214312"/>
                </a:lnTo>
                <a:lnTo>
                  <a:pt x="292894" y="135731"/>
                </a:lnTo>
                <a:lnTo>
                  <a:pt x="385763" y="64293"/>
                </a:lnTo>
                <a:lnTo>
                  <a:pt x="478631" y="0"/>
                </a:lnTo>
                <a:lnTo>
                  <a:pt x="4786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600701" y="2871788"/>
            <a:ext cx="1507332" cy="78582"/>
          </a:xfrm>
          <a:custGeom>
            <a:avLst/>
            <a:gdLst/>
            <a:ahLst/>
            <a:cxnLst/>
            <a:rect l="0" t="0" r="0" b="0"/>
            <a:pathLst>
              <a:path w="1507332" h="78582">
                <a:moveTo>
                  <a:pt x="0" y="78581"/>
                </a:moveTo>
                <a:lnTo>
                  <a:pt x="0" y="78581"/>
                </a:lnTo>
                <a:lnTo>
                  <a:pt x="7144" y="78581"/>
                </a:lnTo>
                <a:lnTo>
                  <a:pt x="14287" y="78581"/>
                </a:lnTo>
                <a:lnTo>
                  <a:pt x="21431" y="78581"/>
                </a:lnTo>
                <a:lnTo>
                  <a:pt x="42862" y="78581"/>
                </a:lnTo>
                <a:lnTo>
                  <a:pt x="64294" y="78581"/>
                </a:lnTo>
                <a:lnTo>
                  <a:pt x="92869" y="78581"/>
                </a:lnTo>
                <a:lnTo>
                  <a:pt x="135731" y="78581"/>
                </a:lnTo>
                <a:lnTo>
                  <a:pt x="178594" y="78581"/>
                </a:lnTo>
                <a:lnTo>
                  <a:pt x="235744" y="71437"/>
                </a:lnTo>
                <a:lnTo>
                  <a:pt x="292894" y="71437"/>
                </a:lnTo>
                <a:lnTo>
                  <a:pt x="364331" y="64293"/>
                </a:lnTo>
                <a:lnTo>
                  <a:pt x="435769" y="64293"/>
                </a:lnTo>
                <a:lnTo>
                  <a:pt x="521494" y="57150"/>
                </a:lnTo>
                <a:lnTo>
                  <a:pt x="607219" y="57150"/>
                </a:lnTo>
                <a:lnTo>
                  <a:pt x="700087" y="50006"/>
                </a:lnTo>
                <a:lnTo>
                  <a:pt x="800100" y="50006"/>
                </a:lnTo>
                <a:lnTo>
                  <a:pt x="900112" y="42862"/>
                </a:lnTo>
                <a:lnTo>
                  <a:pt x="1007269" y="42862"/>
                </a:lnTo>
                <a:lnTo>
                  <a:pt x="1114425" y="35718"/>
                </a:lnTo>
                <a:lnTo>
                  <a:pt x="1221581" y="28575"/>
                </a:lnTo>
                <a:lnTo>
                  <a:pt x="1314450" y="21431"/>
                </a:lnTo>
                <a:lnTo>
                  <a:pt x="1400175" y="14287"/>
                </a:lnTo>
                <a:lnTo>
                  <a:pt x="1464469" y="7143"/>
                </a:lnTo>
                <a:lnTo>
                  <a:pt x="1507331" y="0"/>
                </a:lnTo>
                <a:lnTo>
                  <a:pt x="15073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22145" y="3257550"/>
            <a:ext cx="2364582" cy="50007"/>
          </a:xfrm>
          <a:custGeom>
            <a:avLst/>
            <a:gdLst/>
            <a:ahLst/>
            <a:cxnLst/>
            <a:rect l="0" t="0" r="0" b="0"/>
            <a:pathLst>
              <a:path w="2364582" h="50007">
                <a:moveTo>
                  <a:pt x="0" y="50006"/>
                </a:moveTo>
                <a:lnTo>
                  <a:pt x="0" y="50006"/>
                </a:lnTo>
                <a:lnTo>
                  <a:pt x="14287" y="50006"/>
                </a:lnTo>
                <a:lnTo>
                  <a:pt x="28575" y="42863"/>
                </a:lnTo>
                <a:lnTo>
                  <a:pt x="42862" y="42863"/>
                </a:lnTo>
                <a:lnTo>
                  <a:pt x="57150" y="42863"/>
                </a:lnTo>
                <a:lnTo>
                  <a:pt x="71437" y="42863"/>
                </a:lnTo>
                <a:lnTo>
                  <a:pt x="92868" y="35719"/>
                </a:lnTo>
                <a:lnTo>
                  <a:pt x="114300" y="35719"/>
                </a:lnTo>
                <a:lnTo>
                  <a:pt x="135731" y="28575"/>
                </a:lnTo>
                <a:lnTo>
                  <a:pt x="171450" y="28575"/>
                </a:lnTo>
                <a:lnTo>
                  <a:pt x="207168" y="21431"/>
                </a:lnTo>
                <a:lnTo>
                  <a:pt x="242887" y="21431"/>
                </a:lnTo>
                <a:lnTo>
                  <a:pt x="278606" y="21431"/>
                </a:lnTo>
                <a:lnTo>
                  <a:pt x="321468" y="21431"/>
                </a:lnTo>
                <a:lnTo>
                  <a:pt x="371475" y="21431"/>
                </a:lnTo>
                <a:lnTo>
                  <a:pt x="414337" y="28575"/>
                </a:lnTo>
                <a:lnTo>
                  <a:pt x="464343" y="28575"/>
                </a:lnTo>
                <a:lnTo>
                  <a:pt x="507206" y="28575"/>
                </a:lnTo>
                <a:lnTo>
                  <a:pt x="557212" y="28575"/>
                </a:lnTo>
                <a:lnTo>
                  <a:pt x="607218" y="35719"/>
                </a:lnTo>
                <a:lnTo>
                  <a:pt x="657225" y="35719"/>
                </a:lnTo>
                <a:lnTo>
                  <a:pt x="714375" y="35719"/>
                </a:lnTo>
                <a:lnTo>
                  <a:pt x="764381" y="35719"/>
                </a:lnTo>
                <a:lnTo>
                  <a:pt x="821531" y="35719"/>
                </a:lnTo>
                <a:lnTo>
                  <a:pt x="885825" y="35719"/>
                </a:lnTo>
                <a:lnTo>
                  <a:pt x="950118" y="35719"/>
                </a:lnTo>
                <a:lnTo>
                  <a:pt x="1007268" y="35719"/>
                </a:lnTo>
                <a:lnTo>
                  <a:pt x="1071562" y="35719"/>
                </a:lnTo>
                <a:lnTo>
                  <a:pt x="1135856" y="35719"/>
                </a:lnTo>
                <a:lnTo>
                  <a:pt x="1207293" y="35719"/>
                </a:lnTo>
                <a:lnTo>
                  <a:pt x="1278731" y="28575"/>
                </a:lnTo>
                <a:lnTo>
                  <a:pt x="1350168" y="28575"/>
                </a:lnTo>
                <a:lnTo>
                  <a:pt x="1421606" y="28575"/>
                </a:lnTo>
                <a:lnTo>
                  <a:pt x="1493043" y="21431"/>
                </a:lnTo>
                <a:lnTo>
                  <a:pt x="1564481" y="21431"/>
                </a:lnTo>
                <a:lnTo>
                  <a:pt x="1635918" y="14288"/>
                </a:lnTo>
                <a:lnTo>
                  <a:pt x="1707356" y="14288"/>
                </a:lnTo>
                <a:lnTo>
                  <a:pt x="1771650" y="7144"/>
                </a:lnTo>
                <a:lnTo>
                  <a:pt x="1835943" y="7144"/>
                </a:lnTo>
                <a:lnTo>
                  <a:pt x="1893093" y="7144"/>
                </a:lnTo>
                <a:lnTo>
                  <a:pt x="1957387" y="7144"/>
                </a:lnTo>
                <a:lnTo>
                  <a:pt x="2014537" y="7144"/>
                </a:lnTo>
                <a:lnTo>
                  <a:pt x="2071687" y="0"/>
                </a:lnTo>
                <a:lnTo>
                  <a:pt x="2128837" y="0"/>
                </a:lnTo>
                <a:lnTo>
                  <a:pt x="2185987" y="0"/>
                </a:lnTo>
                <a:lnTo>
                  <a:pt x="2243137" y="0"/>
                </a:lnTo>
                <a:lnTo>
                  <a:pt x="2286000" y="0"/>
                </a:lnTo>
                <a:lnTo>
                  <a:pt x="2328862" y="0"/>
                </a:lnTo>
                <a:lnTo>
                  <a:pt x="2364581" y="7144"/>
                </a:lnTo>
                <a:lnTo>
                  <a:pt x="2364581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657851" y="3550444"/>
            <a:ext cx="757238" cy="57151"/>
          </a:xfrm>
          <a:custGeom>
            <a:avLst/>
            <a:gdLst/>
            <a:ahLst/>
            <a:cxnLst/>
            <a:rect l="0" t="0" r="0" b="0"/>
            <a:pathLst>
              <a:path w="757238" h="57151">
                <a:moveTo>
                  <a:pt x="0" y="42862"/>
                </a:moveTo>
                <a:lnTo>
                  <a:pt x="0" y="50006"/>
                </a:lnTo>
                <a:lnTo>
                  <a:pt x="7144" y="50006"/>
                </a:lnTo>
                <a:lnTo>
                  <a:pt x="7144" y="50006"/>
                </a:lnTo>
                <a:lnTo>
                  <a:pt x="21431" y="50006"/>
                </a:lnTo>
                <a:lnTo>
                  <a:pt x="28575" y="50006"/>
                </a:lnTo>
                <a:lnTo>
                  <a:pt x="50006" y="50006"/>
                </a:lnTo>
                <a:lnTo>
                  <a:pt x="64294" y="57150"/>
                </a:lnTo>
                <a:lnTo>
                  <a:pt x="92869" y="50006"/>
                </a:lnTo>
                <a:lnTo>
                  <a:pt x="128587" y="50006"/>
                </a:lnTo>
                <a:lnTo>
                  <a:pt x="164306" y="50006"/>
                </a:lnTo>
                <a:lnTo>
                  <a:pt x="214312" y="42862"/>
                </a:lnTo>
                <a:lnTo>
                  <a:pt x="264319" y="42862"/>
                </a:lnTo>
                <a:lnTo>
                  <a:pt x="321469" y="35719"/>
                </a:lnTo>
                <a:lnTo>
                  <a:pt x="385762" y="21431"/>
                </a:lnTo>
                <a:lnTo>
                  <a:pt x="450056" y="14287"/>
                </a:lnTo>
                <a:lnTo>
                  <a:pt x="514350" y="7144"/>
                </a:lnTo>
                <a:lnTo>
                  <a:pt x="578644" y="0"/>
                </a:lnTo>
                <a:lnTo>
                  <a:pt x="635794" y="0"/>
                </a:lnTo>
                <a:lnTo>
                  <a:pt x="692944" y="0"/>
                </a:lnTo>
                <a:lnTo>
                  <a:pt x="728662" y="0"/>
                </a:lnTo>
                <a:lnTo>
                  <a:pt x="757237" y="7144"/>
                </a:lnTo>
                <a:lnTo>
                  <a:pt x="757237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743576" y="3936206"/>
            <a:ext cx="1785938" cy="57151"/>
          </a:xfrm>
          <a:custGeom>
            <a:avLst/>
            <a:gdLst/>
            <a:ahLst/>
            <a:cxnLst/>
            <a:rect l="0" t="0" r="0" b="0"/>
            <a:pathLst>
              <a:path w="1785938" h="57151">
                <a:moveTo>
                  <a:pt x="0" y="57150"/>
                </a:moveTo>
                <a:lnTo>
                  <a:pt x="0" y="57150"/>
                </a:lnTo>
                <a:lnTo>
                  <a:pt x="7144" y="57150"/>
                </a:lnTo>
                <a:lnTo>
                  <a:pt x="7144" y="50007"/>
                </a:lnTo>
                <a:lnTo>
                  <a:pt x="14287" y="50007"/>
                </a:lnTo>
                <a:lnTo>
                  <a:pt x="21431" y="50007"/>
                </a:lnTo>
                <a:lnTo>
                  <a:pt x="28575" y="50007"/>
                </a:lnTo>
                <a:lnTo>
                  <a:pt x="35719" y="50007"/>
                </a:lnTo>
                <a:lnTo>
                  <a:pt x="42862" y="50007"/>
                </a:lnTo>
                <a:lnTo>
                  <a:pt x="64294" y="50007"/>
                </a:lnTo>
                <a:lnTo>
                  <a:pt x="78581" y="50007"/>
                </a:lnTo>
                <a:lnTo>
                  <a:pt x="100012" y="50007"/>
                </a:lnTo>
                <a:lnTo>
                  <a:pt x="121444" y="50007"/>
                </a:lnTo>
                <a:lnTo>
                  <a:pt x="150019" y="50007"/>
                </a:lnTo>
                <a:lnTo>
                  <a:pt x="185737" y="50007"/>
                </a:lnTo>
                <a:lnTo>
                  <a:pt x="221456" y="50007"/>
                </a:lnTo>
                <a:lnTo>
                  <a:pt x="264319" y="50007"/>
                </a:lnTo>
                <a:lnTo>
                  <a:pt x="314325" y="50007"/>
                </a:lnTo>
                <a:lnTo>
                  <a:pt x="357187" y="50007"/>
                </a:lnTo>
                <a:lnTo>
                  <a:pt x="407194" y="50007"/>
                </a:lnTo>
                <a:lnTo>
                  <a:pt x="457200" y="50007"/>
                </a:lnTo>
                <a:lnTo>
                  <a:pt x="514350" y="50007"/>
                </a:lnTo>
                <a:lnTo>
                  <a:pt x="571500" y="50007"/>
                </a:lnTo>
                <a:lnTo>
                  <a:pt x="628650" y="50007"/>
                </a:lnTo>
                <a:lnTo>
                  <a:pt x="692944" y="50007"/>
                </a:lnTo>
                <a:lnTo>
                  <a:pt x="757237" y="42863"/>
                </a:lnTo>
                <a:lnTo>
                  <a:pt x="821531" y="42863"/>
                </a:lnTo>
                <a:lnTo>
                  <a:pt x="878681" y="42863"/>
                </a:lnTo>
                <a:lnTo>
                  <a:pt x="942975" y="35719"/>
                </a:lnTo>
                <a:lnTo>
                  <a:pt x="1007269" y="28575"/>
                </a:lnTo>
                <a:lnTo>
                  <a:pt x="1071562" y="28575"/>
                </a:lnTo>
                <a:lnTo>
                  <a:pt x="1135856" y="21432"/>
                </a:lnTo>
                <a:lnTo>
                  <a:pt x="1200150" y="21432"/>
                </a:lnTo>
                <a:lnTo>
                  <a:pt x="1257300" y="14288"/>
                </a:lnTo>
                <a:lnTo>
                  <a:pt x="1314450" y="14288"/>
                </a:lnTo>
                <a:lnTo>
                  <a:pt x="1364456" y="14288"/>
                </a:lnTo>
                <a:lnTo>
                  <a:pt x="1421606" y="7144"/>
                </a:lnTo>
                <a:lnTo>
                  <a:pt x="1471612" y="7144"/>
                </a:lnTo>
                <a:lnTo>
                  <a:pt x="1514475" y="7144"/>
                </a:lnTo>
                <a:lnTo>
                  <a:pt x="1564481" y="7144"/>
                </a:lnTo>
                <a:lnTo>
                  <a:pt x="1607344" y="7144"/>
                </a:lnTo>
                <a:lnTo>
                  <a:pt x="1650206" y="0"/>
                </a:lnTo>
                <a:lnTo>
                  <a:pt x="1693069" y="0"/>
                </a:lnTo>
                <a:lnTo>
                  <a:pt x="1721644" y="0"/>
                </a:lnTo>
                <a:lnTo>
                  <a:pt x="1757362" y="0"/>
                </a:lnTo>
                <a:lnTo>
                  <a:pt x="1771650" y="0"/>
                </a:lnTo>
                <a:lnTo>
                  <a:pt x="1778794" y="0"/>
                </a:lnTo>
                <a:lnTo>
                  <a:pt x="1785937" y="0"/>
                </a:lnTo>
                <a:lnTo>
                  <a:pt x="1778794" y="7144"/>
                </a:lnTo>
                <a:lnTo>
                  <a:pt x="1764506" y="7144"/>
                </a:lnTo>
                <a:lnTo>
                  <a:pt x="176450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350670" y="4672013"/>
            <a:ext cx="1657351" cy="50007"/>
          </a:xfrm>
          <a:custGeom>
            <a:avLst/>
            <a:gdLst/>
            <a:ahLst/>
            <a:cxnLst/>
            <a:rect l="0" t="0" r="0" b="0"/>
            <a:pathLst>
              <a:path w="1657351" h="50007">
                <a:moveTo>
                  <a:pt x="7143" y="42862"/>
                </a:moveTo>
                <a:lnTo>
                  <a:pt x="0" y="42862"/>
                </a:lnTo>
                <a:lnTo>
                  <a:pt x="7143" y="50006"/>
                </a:lnTo>
                <a:lnTo>
                  <a:pt x="7143" y="50006"/>
                </a:lnTo>
                <a:lnTo>
                  <a:pt x="14287" y="50006"/>
                </a:lnTo>
                <a:lnTo>
                  <a:pt x="21431" y="50006"/>
                </a:lnTo>
                <a:lnTo>
                  <a:pt x="35718" y="50006"/>
                </a:lnTo>
                <a:lnTo>
                  <a:pt x="42862" y="42862"/>
                </a:lnTo>
                <a:lnTo>
                  <a:pt x="64293" y="35719"/>
                </a:lnTo>
                <a:lnTo>
                  <a:pt x="78581" y="28575"/>
                </a:lnTo>
                <a:lnTo>
                  <a:pt x="92868" y="28575"/>
                </a:lnTo>
                <a:lnTo>
                  <a:pt x="114300" y="21431"/>
                </a:lnTo>
                <a:lnTo>
                  <a:pt x="135731" y="21431"/>
                </a:lnTo>
                <a:lnTo>
                  <a:pt x="157162" y="21431"/>
                </a:lnTo>
                <a:lnTo>
                  <a:pt x="185737" y="21431"/>
                </a:lnTo>
                <a:lnTo>
                  <a:pt x="221456" y="21431"/>
                </a:lnTo>
                <a:lnTo>
                  <a:pt x="250031" y="21431"/>
                </a:lnTo>
                <a:lnTo>
                  <a:pt x="292893" y="21431"/>
                </a:lnTo>
                <a:lnTo>
                  <a:pt x="328612" y="14287"/>
                </a:lnTo>
                <a:lnTo>
                  <a:pt x="364331" y="7144"/>
                </a:lnTo>
                <a:lnTo>
                  <a:pt x="407193" y="7144"/>
                </a:lnTo>
                <a:lnTo>
                  <a:pt x="450056" y="0"/>
                </a:lnTo>
                <a:lnTo>
                  <a:pt x="485775" y="0"/>
                </a:lnTo>
                <a:lnTo>
                  <a:pt x="528637" y="0"/>
                </a:lnTo>
                <a:lnTo>
                  <a:pt x="571500" y="0"/>
                </a:lnTo>
                <a:lnTo>
                  <a:pt x="614362" y="0"/>
                </a:lnTo>
                <a:lnTo>
                  <a:pt x="657225" y="0"/>
                </a:lnTo>
                <a:lnTo>
                  <a:pt x="700087" y="7144"/>
                </a:lnTo>
                <a:lnTo>
                  <a:pt x="750093" y="7144"/>
                </a:lnTo>
                <a:lnTo>
                  <a:pt x="800100" y="7144"/>
                </a:lnTo>
                <a:lnTo>
                  <a:pt x="850106" y="7144"/>
                </a:lnTo>
                <a:lnTo>
                  <a:pt x="900112" y="7144"/>
                </a:lnTo>
                <a:lnTo>
                  <a:pt x="950118" y="7144"/>
                </a:lnTo>
                <a:lnTo>
                  <a:pt x="1000125" y="0"/>
                </a:lnTo>
                <a:lnTo>
                  <a:pt x="1057275" y="0"/>
                </a:lnTo>
                <a:lnTo>
                  <a:pt x="1100137" y="0"/>
                </a:lnTo>
                <a:lnTo>
                  <a:pt x="1150143" y="7144"/>
                </a:lnTo>
                <a:lnTo>
                  <a:pt x="1200150" y="7144"/>
                </a:lnTo>
                <a:lnTo>
                  <a:pt x="1257300" y="7144"/>
                </a:lnTo>
                <a:lnTo>
                  <a:pt x="1307306" y="14287"/>
                </a:lnTo>
                <a:lnTo>
                  <a:pt x="1364456" y="14287"/>
                </a:lnTo>
                <a:lnTo>
                  <a:pt x="1421606" y="14287"/>
                </a:lnTo>
                <a:lnTo>
                  <a:pt x="1471612" y="14287"/>
                </a:lnTo>
                <a:lnTo>
                  <a:pt x="1521618" y="7144"/>
                </a:lnTo>
                <a:lnTo>
                  <a:pt x="1564481" y="7144"/>
                </a:lnTo>
                <a:lnTo>
                  <a:pt x="1607343" y="7144"/>
                </a:lnTo>
                <a:lnTo>
                  <a:pt x="1635918" y="7144"/>
                </a:lnTo>
                <a:lnTo>
                  <a:pt x="1657350" y="14287"/>
                </a:lnTo>
                <a:lnTo>
                  <a:pt x="1657350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243763" y="4772025"/>
            <a:ext cx="357189" cy="157164"/>
          </a:xfrm>
          <a:custGeom>
            <a:avLst/>
            <a:gdLst/>
            <a:ahLst/>
            <a:cxnLst/>
            <a:rect l="0" t="0" r="0" b="0"/>
            <a:pathLst>
              <a:path w="357189" h="157164">
                <a:moveTo>
                  <a:pt x="0" y="157163"/>
                </a:moveTo>
                <a:lnTo>
                  <a:pt x="0" y="157163"/>
                </a:lnTo>
                <a:lnTo>
                  <a:pt x="0" y="150019"/>
                </a:lnTo>
                <a:lnTo>
                  <a:pt x="0" y="150019"/>
                </a:lnTo>
                <a:lnTo>
                  <a:pt x="7144" y="142875"/>
                </a:lnTo>
                <a:lnTo>
                  <a:pt x="28575" y="135731"/>
                </a:lnTo>
                <a:lnTo>
                  <a:pt x="50007" y="128588"/>
                </a:lnTo>
                <a:lnTo>
                  <a:pt x="85725" y="114300"/>
                </a:lnTo>
                <a:lnTo>
                  <a:pt x="135732" y="92869"/>
                </a:lnTo>
                <a:lnTo>
                  <a:pt x="200025" y="64294"/>
                </a:lnTo>
                <a:lnTo>
                  <a:pt x="278607" y="35719"/>
                </a:lnTo>
                <a:lnTo>
                  <a:pt x="357188" y="0"/>
                </a:lnTo>
                <a:lnTo>
                  <a:pt x="3571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400676" y="5414963"/>
            <a:ext cx="2921795" cy="85726"/>
          </a:xfrm>
          <a:custGeom>
            <a:avLst/>
            <a:gdLst/>
            <a:ahLst/>
            <a:cxnLst/>
            <a:rect l="0" t="0" r="0" b="0"/>
            <a:pathLst>
              <a:path w="2921795" h="85726">
                <a:moveTo>
                  <a:pt x="0" y="35718"/>
                </a:moveTo>
                <a:lnTo>
                  <a:pt x="0" y="35718"/>
                </a:lnTo>
                <a:lnTo>
                  <a:pt x="0" y="28575"/>
                </a:lnTo>
                <a:lnTo>
                  <a:pt x="7144" y="21431"/>
                </a:lnTo>
                <a:lnTo>
                  <a:pt x="14287" y="14287"/>
                </a:lnTo>
                <a:lnTo>
                  <a:pt x="21431" y="7143"/>
                </a:lnTo>
                <a:lnTo>
                  <a:pt x="35719" y="0"/>
                </a:lnTo>
                <a:lnTo>
                  <a:pt x="57150" y="0"/>
                </a:lnTo>
                <a:lnTo>
                  <a:pt x="71437" y="0"/>
                </a:lnTo>
                <a:lnTo>
                  <a:pt x="92869" y="0"/>
                </a:lnTo>
                <a:lnTo>
                  <a:pt x="114300" y="0"/>
                </a:lnTo>
                <a:lnTo>
                  <a:pt x="142875" y="0"/>
                </a:lnTo>
                <a:lnTo>
                  <a:pt x="171450" y="7143"/>
                </a:lnTo>
                <a:lnTo>
                  <a:pt x="200025" y="7143"/>
                </a:lnTo>
                <a:lnTo>
                  <a:pt x="235744" y="7143"/>
                </a:lnTo>
                <a:lnTo>
                  <a:pt x="271462" y="7143"/>
                </a:lnTo>
                <a:lnTo>
                  <a:pt x="307181" y="7143"/>
                </a:lnTo>
                <a:lnTo>
                  <a:pt x="350044" y="7143"/>
                </a:lnTo>
                <a:lnTo>
                  <a:pt x="392906" y="7143"/>
                </a:lnTo>
                <a:lnTo>
                  <a:pt x="442912" y="7143"/>
                </a:lnTo>
                <a:lnTo>
                  <a:pt x="500062" y="7143"/>
                </a:lnTo>
                <a:lnTo>
                  <a:pt x="557212" y="7143"/>
                </a:lnTo>
                <a:lnTo>
                  <a:pt x="614362" y="7143"/>
                </a:lnTo>
                <a:lnTo>
                  <a:pt x="671512" y="7143"/>
                </a:lnTo>
                <a:lnTo>
                  <a:pt x="742950" y="14287"/>
                </a:lnTo>
                <a:lnTo>
                  <a:pt x="807244" y="14287"/>
                </a:lnTo>
                <a:lnTo>
                  <a:pt x="878681" y="21431"/>
                </a:lnTo>
                <a:lnTo>
                  <a:pt x="950119" y="28575"/>
                </a:lnTo>
                <a:lnTo>
                  <a:pt x="1028700" y="35718"/>
                </a:lnTo>
                <a:lnTo>
                  <a:pt x="1107281" y="42862"/>
                </a:lnTo>
                <a:lnTo>
                  <a:pt x="1185862" y="42862"/>
                </a:lnTo>
                <a:lnTo>
                  <a:pt x="1271587" y="50006"/>
                </a:lnTo>
                <a:lnTo>
                  <a:pt x="1357312" y="50006"/>
                </a:lnTo>
                <a:lnTo>
                  <a:pt x="1443037" y="50006"/>
                </a:lnTo>
                <a:lnTo>
                  <a:pt x="1528762" y="50006"/>
                </a:lnTo>
                <a:lnTo>
                  <a:pt x="1621631" y="50006"/>
                </a:lnTo>
                <a:lnTo>
                  <a:pt x="1707356" y="50006"/>
                </a:lnTo>
                <a:lnTo>
                  <a:pt x="1793081" y="57150"/>
                </a:lnTo>
                <a:lnTo>
                  <a:pt x="1885950" y="50006"/>
                </a:lnTo>
                <a:lnTo>
                  <a:pt x="1964531" y="50006"/>
                </a:lnTo>
                <a:lnTo>
                  <a:pt x="2057400" y="50006"/>
                </a:lnTo>
                <a:lnTo>
                  <a:pt x="2143125" y="50006"/>
                </a:lnTo>
                <a:lnTo>
                  <a:pt x="2228850" y="42862"/>
                </a:lnTo>
                <a:lnTo>
                  <a:pt x="2314575" y="42862"/>
                </a:lnTo>
                <a:lnTo>
                  <a:pt x="2400300" y="42862"/>
                </a:lnTo>
                <a:lnTo>
                  <a:pt x="2478881" y="42862"/>
                </a:lnTo>
                <a:lnTo>
                  <a:pt x="2550319" y="50006"/>
                </a:lnTo>
                <a:lnTo>
                  <a:pt x="2614612" y="50006"/>
                </a:lnTo>
                <a:lnTo>
                  <a:pt x="2678906" y="57150"/>
                </a:lnTo>
                <a:lnTo>
                  <a:pt x="2736056" y="57150"/>
                </a:lnTo>
                <a:lnTo>
                  <a:pt x="2778919" y="64293"/>
                </a:lnTo>
                <a:lnTo>
                  <a:pt x="2821781" y="64293"/>
                </a:lnTo>
                <a:lnTo>
                  <a:pt x="2850356" y="64293"/>
                </a:lnTo>
                <a:lnTo>
                  <a:pt x="2886075" y="64293"/>
                </a:lnTo>
                <a:lnTo>
                  <a:pt x="2900362" y="64293"/>
                </a:lnTo>
                <a:lnTo>
                  <a:pt x="2921794" y="71437"/>
                </a:lnTo>
                <a:lnTo>
                  <a:pt x="2921794" y="78581"/>
                </a:lnTo>
                <a:lnTo>
                  <a:pt x="2921794" y="85725"/>
                </a:lnTo>
                <a:lnTo>
                  <a:pt x="2921794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786313" y="5322094"/>
            <a:ext cx="357189" cy="535782"/>
          </a:xfrm>
          <a:custGeom>
            <a:avLst/>
            <a:gdLst/>
            <a:ahLst/>
            <a:cxnLst/>
            <a:rect l="0" t="0" r="0" b="0"/>
            <a:pathLst>
              <a:path w="357189" h="535782">
                <a:moveTo>
                  <a:pt x="7144" y="14287"/>
                </a:moveTo>
                <a:lnTo>
                  <a:pt x="7144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7" y="14287"/>
                </a:lnTo>
                <a:lnTo>
                  <a:pt x="28575" y="28575"/>
                </a:lnTo>
                <a:lnTo>
                  <a:pt x="42862" y="57150"/>
                </a:lnTo>
                <a:lnTo>
                  <a:pt x="71437" y="100012"/>
                </a:lnTo>
                <a:lnTo>
                  <a:pt x="100013" y="157162"/>
                </a:lnTo>
                <a:lnTo>
                  <a:pt x="142875" y="221456"/>
                </a:lnTo>
                <a:lnTo>
                  <a:pt x="192882" y="292894"/>
                </a:lnTo>
                <a:lnTo>
                  <a:pt x="242888" y="364331"/>
                </a:lnTo>
                <a:lnTo>
                  <a:pt x="285750" y="428625"/>
                </a:lnTo>
                <a:lnTo>
                  <a:pt x="321469" y="478631"/>
                </a:lnTo>
                <a:lnTo>
                  <a:pt x="342900" y="514350"/>
                </a:lnTo>
                <a:lnTo>
                  <a:pt x="357188" y="528637"/>
                </a:lnTo>
                <a:lnTo>
                  <a:pt x="357188" y="535781"/>
                </a:lnTo>
                <a:lnTo>
                  <a:pt x="357188" y="5357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243513" y="6000750"/>
            <a:ext cx="142876" cy="314326"/>
          </a:xfrm>
          <a:custGeom>
            <a:avLst/>
            <a:gdLst/>
            <a:ahLst/>
            <a:cxnLst/>
            <a:rect l="0" t="0" r="0" b="0"/>
            <a:pathLst>
              <a:path w="142876" h="314326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7144" y="21431"/>
                </a:lnTo>
                <a:lnTo>
                  <a:pt x="28575" y="50006"/>
                </a:lnTo>
                <a:lnTo>
                  <a:pt x="42863" y="85725"/>
                </a:lnTo>
                <a:lnTo>
                  <a:pt x="71438" y="135731"/>
                </a:lnTo>
                <a:lnTo>
                  <a:pt x="92869" y="185738"/>
                </a:lnTo>
                <a:lnTo>
                  <a:pt x="114300" y="235744"/>
                </a:lnTo>
                <a:lnTo>
                  <a:pt x="128588" y="271463"/>
                </a:lnTo>
                <a:lnTo>
                  <a:pt x="135732" y="300038"/>
                </a:lnTo>
                <a:lnTo>
                  <a:pt x="142875" y="314325"/>
                </a:lnTo>
                <a:lnTo>
                  <a:pt x="142875" y="314325"/>
                </a:lnTo>
                <a:lnTo>
                  <a:pt x="135732" y="300038"/>
                </a:lnTo>
                <a:lnTo>
                  <a:pt x="135732" y="3000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336382" y="5957888"/>
            <a:ext cx="192882" cy="342901"/>
          </a:xfrm>
          <a:custGeom>
            <a:avLst/>
            <a:gdLst/>
            <a:ahLst/>
            <a:cxnLst/>
            <a:rect l="0" t="0" r="0" b="0"/>
            <a:pathLst>
              <a:path w="192882" h="342901">
                <a:moveTo>
                  <a:pt x="21431" y="0"/>
                </a:moveTo>
                <a:lnTo>
                  <a:pt x="14288" y="0"/>
                </a:lnTo>
                <a:lnTo>
                  <a:pt x="7144" y="7143"/>
                </a:lnTo>
                <a:lnTo>
                  <a:pt x="0" y="14287"/>
                </a:lnTo>
                <a:lnTo>
                  <a:pt x="7144" y="28575"/>
                </a:lnTo>
                <a:lnTo>
                  <a:pt x="14288" y="50006"/>
                </a:lnTo>
                <a:lnTo>
                  <a:pt x="28575" y="85725"/>
                </a:lnTo>
                <a:lnTo>
                  <a:pt x="57150" y="128587"/>
                </a:lnTo>
                <a:lnTo>
                  <a:pt x="85725" y="178593"/>
                </a:lnTo>
                <a:lnTo>
                  <a:pt x="121444" y="228600"/>
                </a:lnTo>
                <a:lnTo>
                  <a:pt x="150019" y="271462"/>
                </a:lnTo>
                <a:lnTo>
                  <a:pt x="171450" y="300037"/>
                </a:lnTo>
                <a:lnTo>
                  <a:pt x="185738" y="321468"/>
                </a:lnTo>
                <a:lnTo>
                  <a:pt x="192881" y="328612"/>
                </a:lnTo>
                <a:lnTo>
                  <a:pt x="185738" y="335756"/>
                </a:lnTo>
                <a:lnTo>
                  <a:pt x="171450" y="342900"/>
                </a:lnTo>
                <a:lnTo>
                  <a:pt x="150019" y="342900"/>
                </a:lnTo>
                <a:lnTo>
                  <a:pt x="114300" y="335756"/>
                </a:lnTo>
                <a:lnTo>
                  <a:pt x="114300" y="3357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257801" y="6079331"/>
            <a:ext cx="150020" cy="278608"/>
          </a:xfrm>
          <a:custGeom>
            <a:avLst/>
            <a:gdLst/>
            <a:ahLst/>
            <a:cxnLst/>
            <a:rect l="0" t="0" r="0" b="0"/>
            <a:pathLst>
              <a:path w="150020" h="278608">
                <a:moveTo>
                  <a:pt x="0" y="271463"/>
                </a:moveTo>
                <a:lnTo>
                  <a:pt x="0" y="271463"/>
                </a:lnTo>
                <a:lnTo>
                  <a:pt x="7144" y="278607"/>
                </a:lnTo>
                <a:lnTo>
                  <a:pt x="14287" y="278607"/>
                </a:lnTo>
                <a:lnTo>
                  <a:pt x="28575" y="271463"/>
                </a:lnTo>
                <a:lnTo>
                  <a:pt x="42862" y="250032"/>
                </a:lnTo>
                <a:lnTo>
                  <a:pt x="64294" y="221457"/>
                </a:lnTo>
                <a:lnTo>
                  <a:pt x="78581" y="185738"/>
                </a:lnTo>
                <a:lnTo>
                  <a:pt x="100012" y="150019"/>
                </a:lnTo>
                <a:lnTo>
                  <a:pt x="114300" y="107157"/>
                </a:lnTo>
                <a:lnTo>
                  <a:pt x="128587" y="71438"/>
                </a:lnTo>
                <a:lnTo>
                  <a:pt x="135731" y="42863"/>
                </a:lnTo>
                <a:lnTo>
                  <a:pt x="142875" y="14288"/>
                </a:lnTo>
                <a:lnTo>
                  <a:pt x="150019" y="0"/>
                </a:lnTo>
                <a:lnTo>
                  <a:pt x="1500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436395" y="5936456"/>
            <a:ext cx="171451" cy="285751"/>
          </a:xfrm>
          <a:custGeom>
            <a:avLst/>
            <a:gdLst/>
            <a:ahLst/>
            <a:cxnLst/>
            <a:rect l="0" t="0" r="0" b="0"/>
            <a:pathLst>
              <a:path w="171451" h="285751">
                <a:moveTo>
                  <a:pt x="0" y="164307"/>
                </a:moveTo>
                <a:lnTo>
                  <a:pt x="7143" y="171450"/>
                </a:lnTo>
                <a:lnTo>
                  <a:pt x="14287" y="185738"/>
                </a:lnTo>
                <a:lnTo>
                  <a:pt x="28575" y="207169"/>
                </a:lnTo>
                <a:lnTo>
                  <a:pt x="42862" y="228600"/>
                </a:lnTo>
                <a:lnTo>
                  <a:pt x="64293" y="250032"/>
                </a:lnTo>
                <a:lnTo>
                  <a:pt x="78581" y="271463"/>
                </a:lnTo>
                <a:lnTo>
                  <a:pt x="100012" y="285750"/>
                </a:lnTo>
                <a:lnTo>
                  <a:pt x="107156" y="285750"/>
                </a:lnTo>
                <a:lnTo>
                  <a:pt x="114300" y="285750"/>
                </a:lnTo>
                <a:lnTo>
                  <a:pt x="121443" y="271463"/>
                </a:lnTo>
                <a:lnTo>
                  <a:pt x="114300" y="250032"/>
                </a:lnTo>
                <a:lnTo>
                  <a:pt x="100012" y="221457"/>
                </a:lnTo>
                <a:lnTo>
                  <a:pt x="85725" y="185738"/>
                </a:lnTo>
                <a:lnTo>
                  <a:pt x="64293" y="157163"/>
                </a:lnTo>
                <a:lnTo>
                  <a:pt x="50006" y="135732"/>
                </a:lnTo>
                <a:lnTo>
                  <a:pt x="50006" y="128588"/>
                </a:lnTo>
                <a:lnTo>
                  <a:pt x="50006" y="135732"/>
                </a:lnTo>
                <a:lnTo>
                  <a:pt x="64293" y="157163"/>
                </a:lnTo>
                <a:lnTo>
                  <a:pt x="92868" y="185738"/>
                </a:lnTo>
                <a:lnTo>
                  <a:pt x="114300" y="214313"/>
                </a:lnTo>
                <a:lnTo>
                  <a:pt x="135731" y="242888"/>
                </a:lnTo>
                <a:lnTo>
                  <a:pt x="157162" y="250032"/>
                </a:lnTo>
                <a:lnTo>
                  <a:pt x="171450" y="257175"/>
                </a:lnTo>
                <a:lnTo>
                  <a:pt x="171450" y="250032"/>
                </a:lnTo>
                <a:lnTo>
                  <a:pt x="171450" y="228600"/>
                </a:lnTo>
                <a:lnTo>
                  <a:pt x="164306" y="207169"/>
                </a:lnTo>
                <a:lnTo>
                  <a:pt x="142875" y="178594"/>
                </a:lnTo>
                <a:lnTo>
                  <a:pt x="121443" y="135732"/>
                </a:lnTo>
                <a:lnTo>
                  <a:pt x="92868" y="85725"/>
                </a:lnTo>
                <a:lnTo>
                  <a:pt x="64293" y="42863"/>
                </a:lnTo>
                <a:lnTo>
                  <a:pt x="42862" y="14288"/>
                </a:lnTo>
                <a:lnTo>
                  <a:pt x="35718" y="0"/>
                </a:lnTo>
                <a:lnTo>
                  <a:pt x="35718" y="0"/>
                </a:lnTo>
                <a:lnTo>
                  <a:pt x="50006" y="14288"/>
                </a:lnTo>
                <a:lnTo>
                  <a:pt x="64293" y="28575"/>
                </a:lnTo>
                <a:lnTo>
                  <a:pt x="78581" y="50007"/>
                </a:lnTo>
                <a:lnTo>
                  <a:pt x="92868" y="57150"/>
                </a:lnTo>
                <a:lnTo>
                  <a:pt x="92868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029201" y="5686425"/>
            <a:ext cx="771526" cy="914402"/>
          </a:xfrm>
          <a:custGeom>
            <a:avLst/>
            <a:gdLst/>
            <a:ahLst/>
            <a:cxnLst/>
            <a:rect l="0" t="0" r="0" b="0"/>
            <a:pathLst>
              <a:path w="771526" h="914402">
                <a:moveTo>
                  <a:pt x="550069" y="221456"/>
                </a:moveTo>
                <a:lnTo>
                  <a:pt x="542925" y="221456"/>
                </a:lnTo>
                <a:lnTo>
                  <a:pt x="535781" y="207169"/>
                </a:lnTo>
                <a:lnTo>
                  <a:pt x="514350" y="185738"/>
                </a:lnTo>
                <a:lnTo>
                  <a:pt x="492919" y="157163"/>
                </a:lnTo>
                <a:lnTo>
                  <a:pt x="464344" y="128588"/>
                </a:lnTo>
                <a:lnTo>
                  <a:pt x="435769" y="92869"/>
                </a:lnTo>
                <a:lnTo>
                  <a:pt x="400050" y="71438"/>
                </a:lnTo>
                <a:lnTo>
                  <a:pt x="364331" y="50006"/>
                </a:lnTo>
                <a:lnTo>
                  <a:pt x="328612" y="42863"/>
                </a:lnTo>
                <a:lnTo>
                  <a:pt x="285750" y="42863"/>
                </a:lnTo>
                <a:lnTo>
                  <a:pt x="250031" y="57150"/>
                </a:lnTo>
                <a:lnTo>
                  <a:pt x="207169" y="85725"/>
                </a:lnTo>
                <a:lnTo>
                  <a:pt x="164306" y="128588"/>
                </a:lnTo>
                <a:lnTo>
                  <a:pt x="121444" y="185738"/>
                </a:lnTo>
                <a:lnTo>
                  <a:pt x="78581" y="250031"/>
                </a:lnTo>
                <a:lnTo>
                  <a:pt x="42862" y="321469"/>
                </a:lnTo>
                <a:lnTo>
                  <a:pt x="14287" y="385763"/>
                </a:lnTo>
                <a:lnTo>
                  <a:pt x="0" y="450056"/>
                </a:lnTo>
                <a:lnTo>
                  <a:pt x="0" y="521494"/>
                </a:lnTo>
                <a:lnTo>
                  <a:pt x="14287" y="592931"/>
                </a:lnTo>
                <a:lnTo>
                  <a:pt x="57150" y="664369"/>
                </a:lnTo>
                <a:lnTo>
                  <a:pt x="114300" y="742950"/>
                </a:lnTo>
                <a:lnTo>
                  <a:pt x="185737" y="814388"/>
                </a:lnTo>
                <a:lnTo>
                  <a:pt x="271462" y="871538"/>
                </a:lnTo>
                <a:lnTo>
                  <a:pt x="364331" y="907257"/>
                </a:lnTo>
                <a:lnTo>
                  <a:pt x="457200" y="914401"/>
                </a:lnTo>
                <a:lnTo>
                  <a:pt x="542925" y="900113"/>
                </a:lnTo>
                <a:lnTo>
                  <a:pt x="614362" y="857250"/>
                </a:lnTo>
                <a:lnTo>
                  <a:pt x="678656" y="785813"/>
                </a:lnTo>
                <a:lnTo>
                  <a:pt x="721519" y="700088"/>
                </a:lnTo>
                <a:lnTo>
                  <a:pt x="757237" y="592931"/>
                </a:lnTo>
                <a:lnTo>
                  <a:pt x="771525" y="478631"/>
                </a:lnTo>
                <a:lnTo>
                  <a:pt x="764381" y="357188"/>
                </a:lnTo>
                <a:lnTo>
                  <a:pt x="728662" y="235744"/>
                </a:lnTo>
                <a:lnTo>
                  <a:pt x="678656" y="128588"/>
                </a:lnTo>
                <a:lnTo>
                  <a:pt x="607219" y="50006"/>
                </a:lnTo>
                <a:lnTo>
                  <a:pt x="528637" y="0"/>
                </a:lnTo>
                <a:lnTo>
                  <a:pt x="457200" y="0"/>
                </a:lnTo>
                <a:lnTo>
                  <a:pt x="378619" y="21431"/>
                </a:lnTo>
                <a:lnTo>
                  <a:pt x="378619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2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filesys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hermes</a:t>
            </a:r>
            <a:r>
              <a:rPr lang="en-US" dirty="0"/>
              <a:t>&gt; cd </a:t>
            </a:r>
            <a:r>
              <a:rPr lang="en-US" dirty="0" err="1"/>
              <a:t>filesys</a:t>
            </a:r>
            <a:endParaRPr lang="en-US" dirty="0"/>
          </a:p>
          <a:p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*.c</a:t>
            </a:r>
          </a:p>
          <a:p>
            <a:r>
              <a:rPr lang="en-US" dirty="0" err="1"/>
              <a:t>t_statfs.c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 use of </a:t>
            </a:r>
            <a:r>
              <a:rPr lang="en-US" dirty="0" err="1"/>
              <a:t>statfs</a:t>
            </a:r>
            <a:r>
              <a:rPr lang="en-US" dirty="0"/>
              <a:t>() to retrieve </a:t>
            </a:r>
            <a:r>
              <a:rPr lang="en-US" dirty="0" err="1"/>
              <a:t>filesys</a:t>
            </a:r>
            <a:r>
              <a:rPr lang="en-US" dirty="0"/>
              <a:t> info</a:t>
            </a:r>
          </a:p>
          <a:p>
            <a:r>
              <a:rPr lang="en-US" dirty="0" err="1" smtClean="0"/>
              <a:t>t_mount.c</a:t>
            </a:r>
            <a:r>
              <a:rPr lang="en-US" dirty="0" smtClean="0"/>
              <a:t>  </a:t>
            </a:r>
            <a:r>
              <a:rPr lang="en-US" dirty="0"/>
              <a:t>- </a:t>
            </a:r>
            <a:endParaRPr lang="en-US" dirty="0" smtClean="0"/>
          </a:p>
          <a:p>
            <a:pPr lvl="1"/>
            <a:r>
              <a:rPr lang="en-US" dirty="0" smtClean="0"/>
              <a:t>Demonstrate </a:t>
            </a:r>
            <a:r>
              <a:rPr lang="en-US" dirty="0"/>
              <a:t>the use of mount(2) to create a mount point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 of </a:t>
            </a:r>
            <a:r>
              <a:rPr lang="en-US" dirty="0" err="1" smtClean="0"/>
              <a:t>getopt</a:t>
            </a:r>
            <a:endParaRPr lang="en-US" dirty="0" smtClean="0"/>
          </a:p>
          <a:p>
            <a:r>
              <a:rPr lang="en-US" dirty="0" err="1" smtClean="0"/>
              <a:t>t_statvfs.c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t_umount.c</a:t>
            </a:r>
            <a:endParaRPr lang="en-US" dirty="0"/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257425" y="2050256"/>
            <a:ext cx="1300164" cy="442914"/>
          </a:xfrm>
          <a:custGeom>
            <a:avLst/>
            <a:gdLst/>
            <a:ahLst/>
            <a:cxnLst/>
            <a:rect l="0" t="0" r="0" b="0"/>
            <a:pathLst>
              <a:path w="1300164" h="442914">
                <a:moveTo>
                  <a:pt x="0" y="442913"/>
                </a:moveTo>
                <a:lnTo>
                  <a:pt x="7144" y="435769"/>
                </a:lnTo>
                <a:lnTo>
                  <a:pt x="14288" y="435769"/>
                </a:lnTo>
                <a:lnTo>
                  <a:pt x="21431" y="435769"/>
                </a:lnTo>
                <a:lnTo>
                  <a:pt x="35719" y="428625"/>
                </a:lnTo>
                <a:lnTo>
                  <a:pt x="64294" y="421482"/>
                </a:lnTo>
                <a:lnTo>
                  <a:pt x="92869" y="414338"/>
                </a:lnTo>
                <a:lnTo>
                  <a:pt x="128588" y="400050"/>
                </a:lnTo>
                <a:lnTo>
                  <a:pt x="178594" y="385763"/>
                </a:lnTo>
                <a:lnTo>
                  <a:pt x="242888" y="364332"/>
                </a:lnTo>
                <a:lnTo>
                  <a:pt x="314325" y="335757"/>
                </a:lnTo>
                <a:lnTo>
                  <a:pt x="400050" y="307182"/>
                </a:lnTo>
                <a:lnTo>
                  <a:pt x="485775" y="271463"/>
                </a:lnTo>
                <a:lnTo>
                  <a:pt x="592932" y="235744"/>
                </a:lnTo>
                <a:lnTo>
                  <a:pt x="692944" y="192882"/>
                </a:lnTo>
                <a:lnTo>
                  <a:pt x="800100" y="157163"/>
                </a:lnTo>
                <a:lnTo>
                  <a:pt x="907257" y="114300"/>
                </a:lnTo>
                <a:lnTo>
                  <a:pt x="1000125" y="78582"/>
                </a:lnTo>
                <a:lnTo>
                  <a:pt x="1092994" y="50007"/>
                </a:lnTo>
                <a:lnTo>
                  <a:pt x="1171575" y="21432"/>
                </a:lnTo>
                <a:lnTo>
                  <a:pt x="1228725" y="7144"/>
                </a:lnTo>
                <a:lnTo>
                  <a:pt x="1278732" y="0"/>
                </a:lnTo>
                <a:lnTo>
                  <a:pt x="1293019" y="7144"/>
                </a:lnTo>
                <a:lnTo>
                  <a:pt x="1300163" y="14288"/>
                </a:lnTo>
                <a:lnTo>
                  <a:pt x="1300163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585913" y="2143125"/>
            <a:ext cx="107157" cy="235745"/>
          </a:xfrm>
          <a:custGeom>
            <a:avLst/>
            <a:gdLst/>
            <a:ahLst/>
            <a:cxnLst/>
            <a:rect l="0" t="0" r="0" b="0"/>
            <a:pathLst>
              <a:path w="107157" h="235745">
                <a:moveTo>
                  <a:pt x="7143" y="157163"/>
                </a:moveTo>
                <a:lnTo>
                  <a:pt x="7143" y="157163"/>
                </a:lnTo>
                <a:lnTo>
                  <a:pt x="7143" y="157163"/>
                </a:lnTo>
                <a:lnTo>
                  <a:pt x="7143" y="157163"/>
                </a:lnTo>
                <a:lnTo>
                  <a:pt x="7143" y="150019"/>
                </a:lnTo>
                <a:lnTo>
                  <a:pt x="0" y="150019"/>
                </a:lnTo>
                <a:lnTo>
                  <a:pt x="0" y="150019"/>
                </a:lnTo>
                <a:lnTo>
                  <a:pt x="0" y="150019"/>
                </a:lnTo>
                <a:lnTo>
                  <a:pt x="0" y="157163"/>
                </a:lnTo>
                <a:lnTo>
                  <a:pt x="7143" y="157163"/>
                </a:lnTo>
                <a:lnTo>
                  <a:pt x="7143" y="164306"/>
                </a:lnTo>
                <a:lnTo>
                  <a:pt x="14287" y="171450"/>
                </a:lnTo>
                <a:lnTo>
                  <a:pt x="21431" y="185738"/>
                </a:lnTo>
                <a:lnTo>
                  <a:pt x="21431" y="200025"/>
                </a:lnTo>
                <a:lnTo>
                  <a:pt x="28575" y="221456"/>
                </a:lnTo>
                <a:lnTo>
                  <a:pt x="35718" y="228600"/>
                </a:lnTo>
                <a:lnTo>
                  <a:pt x="42862" y="235744"/>
                </a:lnTo>
                <a:lnTo>
                  <a:pt x="50006" y="235744"/>
                </a:lnTo>
                <a:lnTo>
                  <a:pt x="57150" y="228600"/>
                </a:lnTo>
                <a:lnTo>
                  <a:pt x="64293" y="207169"/>
                </a:lnTo>
                <a:lnTo>
                  <a:pt x="71437" y="178594"/>
                </a:lnTo>
                <a:lnTo>
                  <a:pt x="85725" y="135731"/>
                </a:lnTo>
                <a:lnTo>
                  <a:pt x="92868" y="100013"/>
                </a:lnTo>
                <a:lnTo>
                  <a:pt x="107156" y="57150"/>
                </a:lnTo>
                <a:lnTo>
                  <a:pt x="107156" y="21431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200651" y="4107656"/>
            <a:ext cx="178595" cy="707233"/>
          </a:xfrm>
          <a:custGeom>
            <a:avLst/>
            <a:gdLst/>
            <a:ahLst/>
            <a:cxnLst/>
            <a:rect l="0" t="0" r="0" b="0"/>
            <a:pathLst>
              <a:path w="178595" h="707233">
                <a:moveTo>
                  <a:pt x="21431" y="21432"/>
                </a:moveTo>
                <a:lnTo>
                  <a:pt x="14287" y="21432"/>
                </a:lnTo>
                <a:lnTo>
                  <a:pt x="14287" y="14288"/>
                </a:lnTo>
                <a:lnTo>
                  <a:pt x="7144" y="7144"/>
                </a:lnTo>
                <a:lnTo>
                  <a:pt x="7144" y="7144"/>
                </a:lnTo>
                <a:lnTo>
                  <a:pt x="0" y="0"/>
                </a:lnTo>
                <a:lnTo>
                  <a:pt x="0" y="7144"/>
                </a:lnTo>
                <a:lnTo>
                  <a:pt x="0" y="21432"/>
                </a:lnTo>
                <a:lnTo>
                  <a:pt x="7144" y="42863"/>
                </a:lnTo>
                <a:lnTo>
                  <a:pt x="14287" y="78582"/>
                </a:lnTo>
                <a:lnTo>
                  <a:pt x="28575" y="135732"/>
                </a:lnTo>
                <a:lnTo>
                  <a:pt x="50006" y="207169"/>
                </a:lnTo>
                <a:lnTo>
                  <a:pt x="71437" y="300038"/>
                </a:lnTo>
                <a:lnTo>
                  <a:pt x="100012" y="400051"/>
                </a:lnTo>
                <a:lnTo>
                  <a:pt x="121444" y="492919"/>
                </a:lnTo>
                <a:lnTo>
                  <a:pt x="150019" y="578644"/>
                </a:lnTo>
                <a:lnTo>
                  <a:pt x="157162" y="642938"/>
                </a:lnTo>
                <a:lnTo>
                  <a:pt x="171450" y="685801"/>
                </a:lnTo>
                <a:lnTo>
                  <a:pt x="178594" y="707232"/>
                </a:lnTo>
                <a:lnTo>
                  <a:pt x="171450" y="700088"/>
                </a:lnTo>
                <a:lnTo>
                  <a:pt x="157162" y="664369"/>
                </a:lnTo>
                <a:lnTo>
                  <a:pt x="135731" y="607219"/>
                </a:lnTo>
                <a:lnTo>
                  <a:pt x="135731" y="6072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107782" y="4043363"/>
            <a:ext cx="278607" cy="335757"/>
          </a:xfrm>
          <a:custGeom>
            <a:avLst/>
            <a:gdLst/>
            <a:ahLst/>
            <a:cxnLst/>
            <a:rect l="0" t="0" r="0" b="0"/>
            <a:pathLst>
              <a:path w="278607" h="335757">
                <a:moveTo>
                  <a:pt x="42863" y="135731"/>
                </a:moveTo>
                <a:lnTo>
                  <a:pt x="35719" y="128587"/>
                </a:lnTo>
                <a:lnTo>
                  <a:pt x="35719" y="128587"/>
                </a:lnTo>
                <a:lnTo>
                  <a:pt x="35719" y="128587"/>
                </a:lnTo>
                <a:lnTo>
                  <a:pt x="28575" y="128587"/>
                </a:lnTo>
                <a:lnTo>
                  <a:pt x="28575" y="135731"/>
                </a:lnTo>
                <a:lnTo>
                  <a:pt x="28575" y="150019"/>
                </a:lnTo>
                <a:lnTo>
                  <a:pt x="21431" y="178594"/>
                </a:lnTo>
                <a:lnTo>
                  <a:pt x="21431" y="214312"/>
                </a:lnTo>
                <a:lnTo>
                  <a:pt x="28575" y="257175"/>
                </a:lnTo>
                <a:lnTo>
                  <a:pt x="28575" y="292894"/>
                </a:lnTo>
                <a:lnTo>
                  <a:pt x="28575" y="321469"/>
                </a:lnTo>
                <a:lnTo>
                  <a:pt x="28575" y="335756"/>
                </a:lnTo>
                <a:lnTo>
                  <a:pt x="28575" y="335756"/>
                </a:lnTo>
                <a:lnTo>
                  <a:pt x="35719" y="321469"/>
                </a:lnTo>
                <a:lnTo>
                  <a:pt x="35719" y="300037"/>
                </a:lnTo>
                <a:lnTo>
                  <a:pt x="35719" y="257175"/>
                </a:lnTo>
                <a:lnTo>
                  <a:pt x="42863" y="207169"/>
                </a:lnTo>
                <a:lnTo>
                  <a:pt x="42863" y="150019"/>
                </a:lnTo>
                <a:lnTo>
                  <a:pt x="42863" y="100012"/>
                </a:lnTo>
                <a:lnTo>
                  <a:pt x="42863" y="57150"/>
                </a:lnTo>
                <a:lnTo>
                  <a:pt x="50006" y="28575"/>
                </a:lnTo>
                <a:lnTo>
                  <a:pt x="50006" y="7143"/>
                </a:lnTo>
                <a:lnTo>
                  <a:pt x="50006" y="0"/>
                </a:lnTo>
                <a:lnTo>
                  <a:pt x="50006" y="0"/>
                </a:lnTo>
                <a:lnTo>
                  <a:pt x="57150" y="0"/>
                </a:lnTo>
                <a:lnTo>
                  <a:pt x="64294" y="7143"/>
                </a:lnTo>
                <a:lnTo>
                  <a:pt x="71438" y="7143"/>
                </a:lnTo>
                <a:lnTo>
                  <a:pt x="71438" y="7143"/>
                </a:lnTo>
                <a:lnTo>
                  <a:pt x="78581" y="7143"/>
                </a:lnTo>
                <a:lnTo>
                  <a:pt x="92869" y="7143"/>
                </a:lnTo>
                <a:lnTo>
                  <a:pt x="100013" y="0"/>
                </a:lnTo>
                <a:lnTo>
                  <a:pt x="107156" y="0"/>
                </a:lnTo>
                <a:lnTo>
                  <a:pt x="114300" y="0"/>
                </a:lnTo>
                <a:lnTo>
                  <a:pt x="128588" y="7143"/>
                </a:lnTo>
                <a:lnTo>
                  <a:pt x="135731" y="28575"/>
                </a:lnTo>
                <a:lnTo>
                  <a:pt x="150019" y="50006"/>
                </a:lnTo>
                <a:lnTo>
                  <a:pt x="164306" y="78581"/>
                </a:lnTo>
                <a:lnTo>
                  <a:pt x="185738" y="107156"/>
                </a:lnTo>
                <a:lnTo>
                  <a:pt x="207169" y="142875"/>
                </a:lnTo>
                <a:lnTo>
                  <a:pt x="221456" y="164306"/>
                </a:lnTo>
                <a:lnTo>
                  <a:pt x="242888" y="185737"/>
                </a:lnTo>
                <a:lnTo>
                  <a:pt x="250031" y="200025"/>
                </a:lnTo>
                <a:lnTo>
                  <a:pt x="264319" y="207169"/>
                </a:lnTo>
                <a:lnTo>
                  <a:pt x="271463" y="214312"/>
                </a:lnTo>
                <a:lnTo>
                  <a:pt x="278606" y="214312"/>
                </a:lnTo>
                <a:lnTo>
                  <a:pt x="271463" y="207169"/>
                </a:lnTo>
                <a:lnTo>
                  <a:pt x="264319" y="200025"/>
                </a:lnTo>
                <a:lnTo>
                  <a:pt x="250031" y="192881"/>
                </a:lnTo>
                <a:lnTo>
                  <a:pt x="214313" y="178594"/>
                </a:lnTo>
                <a:lnTo>
                  <a:pt x="178594" y="171450"/>
                </a:lnTo>
                <a:lnTo>
                  <a:pt x="142875" y="178594"/>
                </a:lnTo>
                <a:lnTo>
                  <a:pt x="100013" y="200025"/>
                </a:lnTo>
                <a:lnTo>
                  <a:pt x="64294" y="228600"/>
                </a:lnTo>
                <a:lnTo>
                  <a:pt x="35719" y="264319"/>
                </a:lnTo>
                <a:lnTo>
                  <a:pt x="7144" y="300037"/>
                </a:lnTo>
                <a:lnTo>
                  <a:pt x="0" y="328612"/>
                </a:lnTo>
                <a:lnTo>
                  <a:pt x="0" y="335756"/>
                </a:lnTo>
                <a:lnTo>
                  <a:pt x="14288" y="321469"/>
                </a:lnTo>
                <a:lnTo>
                  <a:pt x="35719" y="278606"/>
                </a:lnTo>
                <a:lnTo>
                  <a:pt x="50006" y="221456"/>
                </a:lnTo>
                <a:lnTo>
                  <a:pt x="71438" y="142875"/>
                </a:lnTo>
                <a:lnTo>
                  <a:pt x="7143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52400"/>
            <a:ext cx="4572000" cy="990600"/>
          </a:xfrm>
        </p:spPr>
        <p:txBody>
          <a:bodyPr/>
          <a:lstStyle/>
          <a:p>
            <a:r>
              <a:rPr lang="en-US" dirty="0" err="1" smtClean="0"/>
              <a:t>t_statvfs.c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#include &lt;sys/</a:t>
            </a:r>
            <a:r>
              <a:rPr lang="en-US" dirty="0" err="1"/>
              <a:t>statvfs.h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tlpi_hdr.h</a:t>
            </a:r>
            <a:r>
              <a:rPr lang="en-US" dirty="0"/>
              <a:t>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statvfs</a:t>
            </a:r>
            <a:r>
              <a:rPr lang="en-US" dirty="0"/>
              <a:t> </a:t>
            </a:r>
            <a:r>
              <a:rPr lang="en-US" dirty="0" err="1"/>
              <a:t>sb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argc</a:t>
            </a:r>
            <a:r>
              <a:rPr lang="en-US" dirty="0"/>
              <a:t> != 2 || </a:t>
            </a:r>
            <a:r>
              <a:rPr lang="en-US" dirty="0" err="1"/>
              <a:t>strcmp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"--help") ==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usageErr</a:t>
            </a:r>
            <a:r>
              <a:rPr lang="en-US" dirty="0"/>
              <a:t>("%s path\n", </a:t>
            </a:r>
            <a:r>
              <a:rPr lang="en-US" dirty="0" err="1"/>
              <a:t>argv</a:t>
            </a:r>
            <a:r>
              <a:rPr lang="en-US" dirty="0"/>
              <a:t>[0]);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statvfs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&amp;</a:t>
            </a:r>
            <a:r>
              <a:rPr lang="en-US" dirty="0" err="1"/>
              <a:t>sb</a:t>
            </a:r>
            <a:r>
              <a:rPr lang="en-US" dirty="0"/>
              <a:t>) ==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statvfs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("Block size                       %</a:t>
            </a:r>
            <a:r>
              <a:rPr lang="en-US" dirty="0" err="1"/>
              <a:t>lu</a:t>
            </a:r>
            <a:r>
              <a:rPr lang="en-US" dirty="0"/>
              <a:t>\n", </a:t>
            </a:r>
            <a:r>
              <a:rPr lang="en-US" dirty="0" err="1"/>
              <a:t>sb.f_bsize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("Fundamental block size           %</a:t>
            </a:r>
            <a:r>
              <a:rPr lang="en-US" dirty="0" err="1"/>
              <a:t>lu</a:t>
            </a:r>
            <a:r>
              <a:rPr lang="en-US" dirty="0"/>
              <a:t>\n", </a:t>
            </a:r>
            <a:r>
              <a:rPr lang="en-US" dirty="0" err="1"/>
              <a:t>sb.f_frsize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("Total blocks (in above units)    %</a:t>
            </a:r>
            <a:r>
              <a:rPr lang="en-US" dirty="0" err="1"/>
              <a:t>lu</a:t>
            </a:r>
            <a:r>
              <a:rPr lang="en-US" dirty="0"/>
              <a:t>\n</a:t>
            </a:r>
            <a:r>
              <a:rPr lang="en-US" dirty="0" smtClean="0"/>
              <a:t>",  </a:t>
            </a:r>
            <a:r>
              <a:rPr lang="en-US" dirty="0"/>
              <a:t>(unsigned long) </a:t>
            </a:r>
            <a:r>
              <a:rPr lang="en-US" dirty="0" err="1"/>
              <a:t>sb.f_blocks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("Free blocks for priv. proc.      %</a:t>
            </a:r>
            <a:r>
              <a:rPr lang="en-US" dirty="0" err="1"/>
              <a:t>lu</a:t>
            </a:r>
            <a:r>
              <a:rPr lang="en-US" dirty="0"/>
              <a:t>\n</a:t>
            </a:r>
            <a:r>
              <a:rPr lang="en-US" dirty="0" smtClean="0"/>
              <a:t>", (</a:t>
            </a:r>
            <a:r>
              <a:rPr lang="en-US" dirty="0"/>
              <a:t>unsigned long) </a:t>
            </a:r>
            <a:r>
              <a:rPr lang="en-US" dirty="0" err="1"/>
              <a:t>sb.f_bfree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    …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807494" y="435769"/>
            <a:ext cx="371476" cy="385763"/>
          </a:xfrm>
          <a:custGeom>
            <a:avLst/>
            <a:gdLst/>
            <a:ahLst/>
            <a:cxnLst/>
            <a:rect l="0" t="0" r="0" b="0"/>
            <a:pathLst>
              <a:path w="371476" h="385763">
                <a:moveTo>
                  <a:pt x="14288" y="21431"/>
                </a:moveTo>
                <a:lnTo>
                  <a:pt x="7144" y="21431"/>
                </a:lnTo>
                <a:lnTo>
                  <a:pt x="7144" y="14287"/>
                </a:lnTo>
                <a:lnTo>
                  <a:pt x="0" y="14287"/>
                </a:lnTo>
                <a:lnTo>
                  <a:pt x="0" y="7143"/>
                </a:lnTo>
                <a:lnTo>
                  <a:pt x="0" y="0"/>
                </a:lnTo>
                <a:lnTo>
                  <a:pt x="7144" y="7143"/>
                </a:lnTo>
                <a:lnTo>
                  <a:pt x="14288" y="14287"/>
                </a:lnTo>
                <a:lnTo>
                  <a:pt x="42863" y="28575"/>
                </a:lnTo>
                <a:lnTo>
                  <a:pt x="64294" y="50006"/>
                </a:lnTo>
                <a:lnTo>
                  <a:pt x="100013" y="78581"/>
                </a:lnTo>
                <a:lnTo>
                  <a:pt x="135731" y="114300"/>
                </a:lnTo>
                <a:lnTo>
                  <a:pt x="178594" y="157162"/>
                </a:lnTo>
                <a:lnTo>
                  <a:pt x="221456" y="207168"/>
                </a:lnTo>
                <a:lnTo>
                  <a:pt x="264319" y="257175"/>
                </a:lnTo>
                <a:lnTo>
                  <a:pt x="300038" y="307181"/>
                </a:lnTo>
                <a:lnTo>
                  <a:pt x="335756" y="350043"/>
                </a:lnTo>
                <a:lnTo>
                  <a:pt x="357188" y="378618"/>
                </a:lnTo>
                <a:lnTo>
                  <a:pt x="371475" y="385762"/>
                </a:lnTo>
                <a:lnTo>
                  <a:pt x="371475" y="378618"/>
                </a:lnTo>
                <a:lnTo>
                  <a:pt x="371475" y="3786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736057" y="428625"/>
            <a:ext cx="278607" cy="300038"/>
          </a:xfrm>
          <a:custGeom>
            <a:avLst/>
            <a:gdLst/>
            <a:ahLst/>
            <a:cxnLst/>
            <a:rect l="0" t="0" r="0" b="0"/>
            <a:pathLst>
              <a:path w="278607" h="300038">
                <a:moveTo>
                  <a:pt x="42862" y="14287"/>
                </a:moveTo>
                <a:lnTo>
                  <a:pt x="42862" y="14287"/>
                </a:lnTo>
                <a:lnTo>
                  <a:pt x="50006" y="14287"/>
                </a:lnTo>
                <a:lnTo>
                  <a:pt x="50006" y="28575"/>
                </a:lnTo>
                <a:lnTo>
                  <a:pt x="64293" y="42862"/>
                </a:lnTo>
                <a:lnTo>
                  <a:pt x="78581" y="71437"/>
                </a:lnTo>
                <a:lnTo>
                  <a:pt x="92868" y="107156"/>
                </a:lnTo>
                <a:lnTo>
                  <a:pt x="114300" y="157162"/>
                </a:lnTo>
                <a:lnTo>
                  <a:pt x="121443" y="200025"/>
                </a:lnTo>
                <a:lnTo>
                  <a:pt x="135731" y="235744"/>
                </a:lnTo>
                <a:lnTo>
                  <a:pt x="142875" y="264319"/>
                </a:lnTo>
                <a:lnTo>
                  <a:pt x="150018" y="278606"/>
                </a:lnTo>
                <a:lnTo>
                  <a:pt x="142875" y="278606"/>
                </a:lnTo>
                <a:lnTo>
                  <a:pt x="135731" y="257175"/>
                </a:lnTo>
                <a:lnTo>
                  <a:pt x="121443" y="228600"/>
                </a:lnTo>
                <a:lnTo>
                  <a:pt x="92868" y="192881"/>
                </a:lnTo>
                <a:lnTo>
                  <a:pt x="71437" y="150019"/>
                </a:lnTo>
                <a:lnTo>
                  <a:pt x="50006" y="107156"/>
                </a:lnTo>
                <a:lnTo>
                  <a:pt x="28575" y="71437"/>
                </a:lnTo>
                <a:lnTo>
                  <a:pt x="14287" y="42862"/>
                </a:lnTo>
                <a:lnTo>
                  <a:pt x="7143" y="21431"/>
                </a:lnTo>
                <a:lnTo>
                  <a:pt x="0" y="14287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14287" y="0"/>
                </a:lnTo>
                <a:lnTo>
                  <a:pt x="28575" y="0"/>
                </a:lnTo>
                <a:lnTo>
                  <a:pt x="50006" y="14287"/>
                </a:lnTo>
                <a:lnTo>
                  <a:pt x="78581" y="21431"/>
                </a:lnTo>
                <a:lnTo>
                  <a:pt x="107156" y="42862"/>
                </a:lnTo>
                <a:lnTo>
                  <a:pt x="142875" y="57150"/>
                </a:lnTo>
                <a:lnTo>
                  <a:pt x="178593" y="78581"/>
                </a:lnTo>
                <a:lnTo>
                  <a:pt x="214312" y="92869"/>
                </a:lnTo>
                <a:lnTo>
                  <a:pt x="242887" y="100012"/>
                </a:lnTo>
                <a:lnTo>
                  <a:pt x="264318" y="100012"/>
                </a:lnTo>
                <a:lnTo>
                  <a:pt x="278606" y="100012"/>
                </a:lnTo>
                <a:lnTo>
                  <a:pt x="278606" y="92869"/>
                </a:lnTo>
                <a:lnTo>
                  <a:pt x="264318" y="78581"/>
                </a:lnTo>
                <a:lnTo>
                  <a:pt x="250031" y="64294"/>
                </a:lnTo>
                <a:lnTo>
                  <a:pt x="228600" y="50006"/>
                </a:lnTo>
                <a:lnTo>
                  <a:pt x="200025" y="35719"/>
                </a:lnTo>
                <a:lnTo>
                  <a:pt x="178593" y="35719"/>
                </a:lnTo>
                <a:lnTo>
                  <a:pt x="164306" y="50006"/>
                </a:lnTo>
                <a:lnTo>
                  <a:pt x="150018" y="78581"/>
                </a:lnTo>
                <a:lnTo>
                  <a:pt x="135731" y="121444"/>
                </a:lnTo>
                <a:lnTo>
                  <a:pt x="121443" y="178594"/>
                </a:lnTo>
                <a:lnTo>
                  <a:pt x="107156" y="235744"/>
                </a:lnTo>
                <a:lnTo>
                  <a:pt x="92868" y="278606"/>
                </a:lnTo>
                <a:lnTo>
                  <a:pt x="85725" y="300037"/>
                </a:lnTo>
                <a:lnTo>
                  <a:pt x="71437" y="285750"/>
                </a:lnTo>
                <a:lnTo>
                  <a:pt x="64293" y="235744"/>
                </a:lnTo>
                <a:lnTo>
                  <a:pt x="64293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328863" y="1993106"/>
            <a:ext cx="642938" cy="164308"/>
          </a:xfrm>
          <a:custGeom>
            <a:avLst/>
            <a:gdLst/>
            <a:ahLst/>
            <a:cxnLst/>
            <a:rect l="0" t="0" r="0" b="0"/>
            <a:pathLst>
              <a:path w="642938" h="164308">
                <a:moveTo>
                  <a:pt x="35718" y="164307"/>
                </a:moveTo>
                <a:lnTo>
                  <a:pt x="35718" y="164307"/>
                </a:lnTo>
                <a:lnTo>
                  <a:pt x="28575" y="157163"/>
                </a:lnTo>
                <a:lnTo>
                  <a:pt x="28575" y="157163"/>
                </a:lnTo>
                <a:lnTo>
                  <a:pt x="14287" y="150019"/>
                </a:lnTo>
                <a:lnTo>
                  <a:pt x="7143" y="150019"/>
                </a:lnTo>
                <a:lnTo>
                  <a:pt x="0" y="150019"/>
                </a:lnTo>
                <a:lnTo>
                  <a:pt x="0" y="150019"/>
                </a:lnTo>
                <a:lnTo>
                  <a:pt x="0" y="150019"/>
                </a:lnTo>
                <a:lnTo>
                  <a:pt x="7143" y="150019"/>
                </a:lnTo>
                <a:lnTo>
                  <a:pt x="28575" y="150019"/>
                </a:lnTo>
                <a:lnTo>
                  <a:pt x="64293" y="142875"/>
                </a:lnTo>
                <a:lnTo>
                  <a:pt x="128587" y="128588"/>
                </a:lnTo>
                <a:lnTo>
                  <a:pt x="200025" y="107157"/>
                </a:lnTo>
                <a:lnTo>
                  <a:pt x="278606" y="85725"/>
                </a:lnTo>
                <a:lnTo>
                  <a:pt x="364331" y="64294"/>
                </a:lnTo>
                <a:lnTo>
                  <a:pt x="435769" y="50007"/>
                </a:lnTo>
                <a:lnTo>
                  <a:pt x="507206" y="35719"/>
                </a:lnTo>
                <a:lnTo>
                  <a:pt x="564356" y="28575"/>
                </a:lnTo>
                <a:lnTo>
                  <a:pt x="607219" y="21432"/>
                </a:lnTo>
                <a:lnTo>
                  <a:pt x="628650" y="14288"/>
                </a:lnTo>
                <a:lnTo>
                  <a:pt x="642937" y="0"/>
                </a:lnTo>
                <a:lnTo>
                  <a:pt x="6429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243138" y="2021681"/>
            <a:ext cx="378620" cy="242889"/>
          </a:xfrm>
          <a:custGeom>
            <a:avLst/>
            <a:gdLst/>
            <a:ahLst/>
            <a:cxnLst/>
            <a:rect l="0" t="0" r="0" b="0"/>
            <a:pathLst>
              <a:path w="378620" h="242889">
                <a:moveTo>
                  <a:pt x="192881" y="7144"/>
                </a:moveTo>
                <a:lnTo>
                  <a:pt x="185737" y="7144"/>
                </a:lnTo>
                <a:lnTo>
                  <a:pt x="185737" y="7144"/>
                </a:lnTo>
                <a:lnTo>
                  <a:pt x="185737" y="7144"/>
                </a:lnTo>
                <a:lnTo>
                  <a:pt x="185737" y="0"/>
                </a:lnTo>
                <a:lnTo>
                  <a:pt x="185737" y="0"/>
                </a:lnTo>
                <a:lnTo>
                  <a:pt x="185737" y="0"/>
                </a:lnTo>
                <a:lnTo>
                  <a:pt x="185737" y="0"/>
                </a:lnTo>
                <a:lnTo>
                  <a:pt x="171450" y="0"/>
                </a:lnTo>
                <a:lnTo>
                  <a:pt x="150018" y="21432"/>
                </a:lnTo>
                <a:lnTo>
                  <a:pt x="114300" y="42863"/>
                </a:lnTo>
                <a:lnTo>
                  <a:pt x="78581" y="71438"/>
                </a:lnTo>
                <a:lnTo>
                  <a:pt x="42862" y="100013"/>
                </a:lnTo>
                <a:lnTo>
                  <a:pt x="7143" y="135732"/>
                </a:lnTo>
                <a:lnTo>
                  <a:pt x="0" y="164307"/>
                </a:lnTo>
                <a:lnTo>
                  <a:pt x="14287" y="192882"/>
                </a:lnTo>
                <a:lnTo>
                  <a:pt x="57150" y="221457"/>
                </a:lnTo>
                <a:lnTo>
                  <a:pt x="114300" y="235744"/>
                </a:lnTo>
                <a:lnTo>
                  <a:pt x="185737" y="242888"/>
                </a:lnTo>
                <a:lnTo>
                  <a:pt x="257175" y="228600"/>
                </a:lnTo>
                <a:lnTo>
                  <a:pt x="328612" y="214313"/>
                </a:lnTo>
                <a:lnTo>
                  <a:pt x="378619" y="178594"/>
                </a:lnTo>
                <a:lnTo>
                  <a:pt x="378619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921669" y="3307556"/>
            <a:ext cx="1578770" cy="235745"/>
          </a:xfrm>
          <a:custGeom>
            <a:avLst/>
            <a:gdLst/>
            <a:ahLst/>
            <a:cxnLst/>
            <a:rect l="0" t="0" r="0" b="0"/>
            <a:pathLst>
              <a:path w="1578770" h="235745">
                <a:moveTo>
                  <a:pt x="1578769" y="0"/>
                </a:moveTo>
                <a:lnTo>
                  <a:pt x="1578769" y="0"/>
                </a:lnTo>
                <a:lnTo>
                  <a:pt x="1578769" y="0"/>
                </a:lnTo>
                <a:lnTo>
                  <a:pt x="1578769" y="0"/>
                </a:lnTo>
                <a:lnTo>
                  <a:pt x="1578769" y="7144"/>
                </a:lnTo>
                <a:lnTo>
                  <a:pt x="1578769" y="14288"/>
                </a:lnTo>
                <a:lnTo>
                  <a:pt x="1578769" y="21432"/>
                </a:lnTo>
                <a:lnTo>
                  <a:pt x="1578769" y="28575"/>
                </a:lnTo>
                <a:lnTo>
                  <a:pt x="1578769" y="28575"/>
                </a:lnTo>
                <a:lnTo>
                  <a:pt x="1578769" y="35719"/>
                </a:lnTo>
                <a:lnTo>
                  <a:pt x="1578769" y="35719"/>
                </a:lnTo>
                <a:lnTo>
                  <a:pt x="1578769" y="42863"/>
                </a:lnTo>
                <a:lnTo>
                  <a:pt x="1578769" y="50007"/>
                </a:lnTo>
                <a:lnTo>
                  <a:pt x="1578769" y="64294"/>
                </a:lnTo>
                <a:lnTo>
                  <a:pt x="1571625" y="78582"/>
                </a:lnTo>
                <a:lnTo>
                  <a:pt x="1571625" y="92869"/>
                </a:lnTo>
                <a:lnTo>
                  <a:pt x="1564481" y="107157"/>
                </a:lnTo>
                <a:lnTo>
                  <a:pt x="1550194" y="128588"/>
                </a:lnTo>
                <a:lnTo>
                  <a:pt x="1543050" y="142875"/>
                </a:lnTo>
                <a:lnTo>
                  <a:pt x="1528763" y="164307"/>
                </a:lnTo>
                <a:lnTo>
                  <a:pt x="1514475" y="178594"/>
                </a:lnTo>
                <a:lnTo>
                  <a:pt x="1500188" y="192882"/>
                </a:lnTo>
                <a:lnTo>
                  <a:pt x="1478756" y="200025"/>
                </a:lnTo>
                <a:lnTo>
                  <a:pt x="1450181" y="200025"/>
                </a:lnTo>
                <a:lnTo>
                  <a:pt x="1414463" y="200025"/>
                </a:lnTo>
                <a:lnTo>
                  <a:pt x="1385888" y="192882"/>
                </a:lnTo>
                <a:lnTo>
                  <a:pt x="1343025" y="192882"/>
                </a:lnTo>
                <a:lnTo>
                  <a:pt x="1293019" y="185738"/>
                </a:lnTo>
                <a:lnTo>
                  <a:pt x="1257300" y="178594"/>
                </a:lnTo>
                <a:lnTo>
                  <a:pt x="1200150" y="171450"/>
                </a:lnTo>
                <a:lnTo>
                  <a:pt x="1150144" y="171450"/>
                </a:lnTo>
                <a:lnTo>
                  <a:pt x="1092994" y="171450"/>
                </a:lnTo>
                <a:lnTo>
                  <a:pt x="1035844" y="171450"/>
                </a:lnTo>
                <a:lnTo>
                  <a:pt x="978694" y="178594"/>
                </a:lnTo>
                <a:lnTo>
                  <a:pt x="914400" y="185738"/>
                </a:lnTo>
                <a:lnTo>
                  <a:pt x="864394" y="192882"/>
                </a:lnTo>
                <a:lnTo>
                  <a:pt x="807244" y="192882"/>
                </a:lnTo>
                <a:lnTo>
                  <a:pt x="750094" y="192882"/>
                </a:lnTo>
                <a:lnTo>
                  <a:pt x="692944" y="192882"/>
                </a:lnTo>
                <a:lnTo>
                  <a:pt x="642938" y="185738"/>
                </a:lnTo>
                <a:lnTo>
                  <a:pt x="592931" y="192882"/>
                </a:lnTo>
                <a:lnTo>
                  <a:pt x="542925" y="192882"/>
                </a:lnTo>
                <a:lnTo>
                  <a:pt x="500062" y="192882"/>
                </a:lnTo>
                <a:lnTo>
                  <a:pt x="450056" y="200025"/>
                </a:lnTo>
                <a:lnTo>
                  <a:pt x="407194" y="207169"/>
                </a:lnTo>
                <a:lnTo>
                  <a:pt x="364331" y="214313"/>
                </a:lnTo>
                <a:lnTo>
                  <a:pt x="328612" y="221457"/>
                </a:lnTo>
                <a:lnTo>
                  <a:pt x="292894" y="228600"/>
                </a:lnTo>
                <a:lnTo>
                  <a:pt x="257175" y="235744"/>
                </a:lnTo>
                <a:lnTo>
                  <a:pt x="228600" y="235744"/>
                </a:lnTo>
                <a:lnTo>
                  <a:pt x="200025" y="235744"/>
                </a:lnTo>
                <a:lnTo>
                  <a:pt x="178594" y="228600"/>
                </a:lnTo>
                <a:lnTo>
                  <a:pt x="157162" y="228600"/>
                </a:lnTo>
                <a:lnTo>
                  <a:pt x="135731" y="228600"/>
                </a:lnTo>
                <a:lnTo>
                  <a:pt x="114300" y="221457"/>
                </a:lnTo>
                <a:lnTo>
                  <a:pt x="100012" y="221457"/>
                </a:lnTo>
                <a:lnTo>
                  <a:pt x="85725" y="221457"/>
                </a:lnTo>
                <a:lnTo>
                  <a:pt x="71437" y="221457"/>
                </a:lnTo>
                <a:lnTo>
                  <a:pt x="64294" y="221457"/>
                </a:lnTo>
                <a:lnTo>
                  <a:pt x="50006" y="221457"/>
                </a:lnTo>
                <a:lnTo>
                  <a:pt x="42862" y="221457"/>
                </a:lnTo>
                <a:lnTo>
                  <a:pt x="42862" y="214313"/>
                </a:lnTo>
                <a:lnTo>
                  <a:pt x="35719" y="214313"/>
                </a:lnTo>
                <a:lnTo>
                  <a:pt x="35719" y="207169"/>
                </a:lnTo>
                <a:lnTo>
                  <a:pt x="28575" y="200025"/>
                </a:lnTo>
                <a:lnTo>
                  <a:pt x="28575" y="192882"/>
                </a:lnTo>
                <a:lnTo>
                  <a:pt x="28575" y="185738"/>
                </a:lnTo>
                <a:lnTo>
                  <a:pt x="21431" y="185738"/>
                </a:lnTo>
                <a:lnTo>
                  <a:pt x="21431" y="178594"/>
                </a:lnTo>
                <a:lnTo>
                  <a:pt x="21431" y="171450"/>
                </a:lnTo>
                <a:lnTo>
                  <a:pt x="21431" y="164307"/>
                </a:lnTo>
                <a:lnTo>
                  <a:pt x="21431" y="157163"/>
                </a:lnTo>
                <a:lnTo>
                  <a:pt x="21431" y="142875"/>
                </a:lnTo>
                <a:lnTo>
                  <a:pt x="21431" y="121444"/>
                </a:lnTo>
                <a:lnTo>
                  <a:pt x="21431" y="100013"/>
                </a:lnTo>
                <a:lnTo>
                  <a:pt x="21431" y="71438"/>
                </a:lnTo>
                <a:lnTo>
                  <a:pt x="14287" y="50007"/>
                </a:lnTo>
                <a:lnTo>
                  <a:pt x="7144" y="35719"/>
                </a:lnTo>
                <a:lnTo>
                  <a:pt x="0" y="35719"/>
                </a:lnTo>
                <a:lnTo>
                  <a:pt x="0" y="50007"/>
                </a:lnTo>
                <a:lnTo>
                  <a:pt x="7144" y="71438"/>
                </a:lnTo>
                <a:lnTo>
                  <a:pt x="21431" y="100013"/>
                </a:lnTo>
                <a:lnTo>
                  <a:pt x="21431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178844" y="3364706"/>
            <a:ext cx="14288" cy="14289"/>
          </a:xfrm>
          <a:custGeom>
            <a:avLst/>
            <a:gdLst/>
            <a:ahLst/>
            <a:cxnLst/>
            <a:rect l="0" t="0" r="0" b="0"/>
            <a:pathLst>
              <a:path w="14288" h="14289">
                <a:moveTo>
                  <a:pt x="0" y="14288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7144" y="7144"/>
                </a:lnTo>
                <a:lnTo>
                  <a:pt x="14287" y="7144"/>
                </a:lnTo>
                <a:lnTo>
                  <a:pt x="14287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221706" y="3328988"/>
            <a:ext cx="428627" cy="71438"/>
          </a:xfrm>
          <a:custGeom>
            <a:avLst/>
            <a:gdLst/>
            <a:ahLst/>
            <a:cxnLst/>
            <a:rect l="0" t="0" r="0" b="0"/>
            <a:pathLst>
              <a:path w="428627" h="71438">
                <a:moveTo>
                  <a:pt x="0" y="57150"/>
                </a:moveTo>
                <a:lnTo>
                  <a:pt x="21432" y="64293"/>
                </a:lnTo>
                <a:lnTo>
                  <a:pt x="50007" y="71437"/>
                </a:lnTo>
                <a:lnTo>
                  <a:pt x="85725" y="71437"/>
                </a:lnTo>
                <a:lnTo>
                  <a:pt x="121444" y="64293"/>
                </a:lnTo>
                <a:lnTo>
                  <a:pt x="171450" y="50006"/>
                </a:lnTo>
                <a:lnTo>
                  <a:pt x="207169" y="42862"/>
                </a:lnTo>
                <a:lnTo>
                  <a:pt x="257176" y="28575"/>
                </a:lnTo>
                <a:lnTo>
                  <a:pt x="300038" y="21431"/>
                </a:lnTo>
                <a:lnTo>
                  <a:pt x="335757" y="7143"/>
                </a:lnTo>
                <a:lnTo>
                  <a:pt x="364332" y="0"/>
                </a:lnTo>
                <a:lnTo>
                  <a:pt x="385763" y="0"/>
                </a:lnTo>
                <a:lnTo>
                  <a:pt x="400051" y="7143"/>
                </a:lnTo>
                <a:lnTo>
                  <a:pt x="414338" y="14287"/>
                </a:lnTo>
                <a:lnTo>
                  <a:pt x="421482" y="21431"/>
                </a:lnTo>
                <a:lnTo>
                  <a:pt x="428626" y="35718"/>
                </a:lnTo>
                <a:lnTo>
                  <a:pt x="428626" y="42862"/>
                </a:lnTo>
                <a:lnTo>
                  <a:pt x="428626" y="42862"/>
                </a:lnTo>
                <a:lnTo>
                  <a:pt x="428626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507582" y="3729038"/>
            <a:ext cx="835819" cy="392907"/>
          </a:xfrm>
          <a:custGeom>
            <a:avLst/>
            <a:gdLst/>
            <a:ahLst/>
            <a:cxnLst/>
            <a:rect l="0" t="0" r="0" b="0"/>
            <a:pathLst>
              <a:path w="835819" h="392907">
                <a:moveTo>
                  <a:pt x="21431" y="285750"/>
                </a:moveTo>
                <a:lnTo>
                  <a:pt x="21431" y="285750"/>
                </a:lnTo>
                <a:lnTo>
                  <a:pt x="14287" y="285750"/>
                </a:lnTo>
                <a:lnTo>
                  <a:pt x="7143" y="278606"/>
                </a:lnTo>
                <a:lnTo>
                  <a:pt x="7143" y="271462"/>
                </a:lnTo>
                <a:lnTo>
                  <a:pt x="0" y="264318"/>
                </a:lnTo>
                <a:lnTo>
                  <a:pt x="0" y="264318"/>
                </a:lnTo>
                <a:lnTo>
                  <a:pt x="0" y="264318"/>
                </a:lnTo>
                <a:lnTo>
                  <a:pt x="7143" y="264318"/>
                </a:lnTo>
                <a:lnTo>
                  <a:pt x="14287" y="278606"/>
                </a:lnTo>
                <a:lnTo>
                  <a:pt x="35718" y="300037"/>
                </a:lnTo>
                <a:lnTo>
                  <a:pt x="57150" y="328612"/>
                </a:lnTo>
                <a:lnTo>
                  <a:pt x="92868" y="364331"/>
                </a:lnTo>
                <a:lnTo>
                  <a:pt x="135731" y="385762"/>
                </a:lnTo>
                <a:lnTo>
                  <a:pt x="192881" y="392906"/>
                </a:lnTo>
                <a:lnTo>
                  <a:pt x="257175" y="378618"/>
                </a:lnTo>
                <a:lnTo>
                  <a:pt x="335756" y="357187"/>
                </a:lnTo>
                <a:lnTo>
                  <a:pt x="428625" y="314325"/>
                </a:lnTo>
                <a:lnTo>
                  <a:pt x="528637" y="257175"/>
                </a:lnTo>
                <a:lnTo>
                  <a:pt x="635793" y="178593"/>
                </a:lnTo>
                <a:lnTo>
                  <a:pt x="742950" y="92868"/>
                </a:lnTo>
                <a:lnTo>
                  <a:pt x="835818" y="0"/>
                </a:lnTo>
                <a:lnTo>
                  <a:pt x="8358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35806" y="6093619"/>
            <a:ext cx="285751" cy="78582"/>
          </a:xfrm>
          <a:custGeom>
            <a:avLst/>
            <a:gdLst/>
            <a:ahLst/>
            <a:cxnLst/>
            <a:rect l="0" t="0" r="0" b="0"/>
            <a:pathLst>
              <a:path w="285751" h="78582">
                <a:moveTo>
                  <a:pt x="0" y="78581"/>
                </a:moveTo>
                <a:lnTo>
                  <a:pt x="7144" y="78581"/>
                </a:lnTo>
                <a:lnTo>
                  <a:pt x="28575" y="78581"/>
                </a:lnTo>
                <a:lnTo>
                  <a:pt x="57150" y="71437"/>
                </a:lnTo>
                <a:lnTo>
                  <a:pt x="100013" y="57150"/>
                </a:lnTo>
                <a:lnTo>
                  <a:pt x="157163" y="42862"/>
                </a:lnTo>
                <a:lnTo>
                  <a:pt x="221457" y="14287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007770" y="3771900"/>
            <a:ext cx="664369" cy="678658"/>
          </a:xfrm>
          <a:custGeom>
            <a:avLst/>
            <a:gdLst/>
            <a:ahLst/>
            <a:cxnLst/>
            <a:rect l="0" t="0" r="0" b="0"/>
            <a:pathLst>
              <a:path w="664369" h="678658">
                <a:moveTo>
                  <a:pt x="7143" y="678657"/>
                </a:moveTo>
                <a:lnTo>
                  <a:pt x="7143" y="671513"/>
                </a:lnTo>
                <a:lnTo>
                  <a:pt x="0" y="671513"/>
                </a:lnTo>
                <a:lnTo>
                  <a:pt x="7143" y="657225"/>
                </a:lnTo>
                <a:lnTo>
                  <a:pt x="14287" y="642938"/>
                </a:lnTo>
                <a:lnTo>
                  <a:pt x="35718" y="607219"/>
                </a:lnTo>
                <a:lnTo>
                  <a:pt x="71437" y="564357"/>
                </a:lnTo>
                <a:lnTo>
                  <a:pt x="114300" y="507207"/>
                </a:lnTo>
                <a:lnTo>
                  <a:pt x="185737" y="428625"/>
                </a:lnTo>
                <a:lnTo>
                  <a:pt x="257175" y="342900"/>
                </a:lnTo>
                <a:lnTo>
                  <a:pt x="350043" y="257175"/>
                </a:lnTo>
                <a:lnTo>
                  <a:pt x="457200" y="171450"/>
                </a:lnTo>
                <a:lnTo>
                  <a:pt x="557212" y="85725"/>
                </a:lnTo>
                <a:lnTo>
                  <a:pt x="664368" y="0"/>
                </a:lnTo>
                <a:lnTo>
                  <a:pt x="6643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907882" y="4386263"/>
            <a:ext cx="435770" cy="464345"/>
          </a:xfrm>
          <a:custGeom>
            <a:avLst/>
            <a:gdLst/>
            <a:ahLst/>
            <a:cxnLst/>
            <a:rect l="0" t="0" r="0" b="0"/>
            <a:pathLst>
              <a:path w="435770" h="464345">
                <a:moveTo>
                  <a:pt x="14288" y="464344"/>
                </a:moveTo>
                <a:lnTo>
                  <a:pt x="7144" y="457200"/>
                </a:lnTo>
                <a:lnTo>
                  <a:pt x="7144" y="457200"/>
                </a:lnTo>
                <a:lnTo>
                  <a:pt x="0" y="450056"/>
                </a:lnTo>
                <a:lnTo>
                  <a:pt x="0" y="442912"/>
                </a:lnTo>
                <a:lnTo>
                  <a:pt x="14288" y="428625"/>
                </a:lnTo>
                <a:lnTo>
                  <a:pt x="28575" y="414337"/>
                </a:lnTo>
                <a:lnTo>
                  <a:pt x="57150" y="385762"/>
                </a:lnTo>
                <a:lnTo>
                  <a:pt x="100013" y="335756"/>
                </a:lnTo>
                <a:lnTo>
                  <a:pt x="157163" y="278606"/>
                </a:lnTo>
                <a:lnTo>
                  <a:pt x="221456" y="207169"/>
                </a:lnTo>
                <a:lnTo>
                  <a:pt x="300038" y="135731"/>
                </a:lnTo>
                <a:lnTo>
                  <a:pt x="371475" y="64294"/>
                </a:lnTo>
                <a:lnTo>
                  <a:pt x="435769" y="0"/>
                </a:lnTo>
                <a:lnTo>
                  <a:pt x="4357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979320" y="3243263"/>
            <a:ext cx="357188" cy="321469"/>
          </a:xfrm>
          <a:custGeom>
            <a:avLst/>
            <a:gdLst/>
            <a:ahLst/>
            <a:cxnLst/>
            <a:rect l="0" t="0" r="0" b="0"/>
            <a:pathLst>
              <a:path w="357188" h="321469">
                <a:moveTo>
                  <a:pt x="21431" y="164306"/>
                </a:moveTo>
                <a:lnTo>
                  <a:pt x="14287" y="164306"/>
                </a:lnTo>
                <a:lnTo>
                  <a:pt x="7143" y="171450"/>
                </a:lnTo>
                <a:lnTo>
                  <a:pt x="0" y="178593"/>
                </a:lnTo>
                <a:lnTo>
                  <a:pt x="7143" y="178593"/>
                </a:lnTo>
                <a:lnTo>
                  <a:pt x="21431" y="164306"/>
                </a:lnTo>
                <a:lnTo>
                  <a:pt x="42862" y="142875"/>
                </a:lnTo>
                <a:lnTo>
                  <a:pt x="78581" y="114300"/>
                </a:lnTo>
                <a:lnTo>
                  <a:pt x="128587" y="71437"/>
                </a:lnTo>
                <a:lnTo>
                  <a:pt x="185737" y="42862"/>
                </a:lnTo>
                <a:lnTo>
                  <a:pt x="235743" y="14287"/>
                </a:lnTo>
                <a:lnTo>
                  <a:pt x="285750" y="0"/>
                </a:lnTo>
                <a:lnTo>
                  <a:pt x="321468" y="7143"/>
                </a:lnTo>
                <a:lnTo>
                  <a:pt x="350043" y="35718"/>
                </a:lnTo>
                <a:lnTo>
                  <a:pt x="357187" y="78581"/>
                </a:lnTo>
                <a:lnTo>
                  <a:pt x="357187" y="142875"/>
                </a:lnTo>
                <a:lnTo>
                  <a:pt x="350043" y="200025"/>
                </a:lnTo>
                <a:lnTo>
                  <a:pt x="342900" y="257175"/>
                </a:lnTo>
                <a:lnTo>
                  <a:pt x="342900" y="300037"/>
                </a:lnTo>
                <a:lnTo>
                  <a:pt x="342900" y="321468"/>
                </a:lnTo>
                <a:lnTo>
                  <a:pt x="342900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472238" y="3721894"/>
            <a:ext cx="28576" cy="1"/>
          </a:xfrm>
          <a:custGeom>
            <a:avLst/>
            <a:gdLst/>
            <a:ahLst/>
            <a:cxnLst/>
            <a:rect l="0" t="0" r="0" b="0"/>
            <a:pathLst>
              <a:path w="28576" h="1">
                <a:moveTo>
                  <a:pt x="28575" y="0"/>
                </a:moveTo>
                <a:lnTo>
                  <a:pt x="21432" y="0"/>
                </a:lnTo>
                <a:lnTo>
                  <a:pt x="14288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 the manual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umount</a:t>
            </a:r>
            <a:endParaRPr lang="en-US" dirty="0"/>
          </a:p>
          <a:p>
            <a:r>
              <a:rPr lang="en-US" dirty="0" err="1"/>
              <a:t>fsck</a:t>
            </a:r>
            <a:endParaRPr lang="en-US" dirty="0"/>
          </a:p>
          <a:p>
            <a:r>
              <a:rPr lang="en-US" dirty="0"/>
              <a:t>/</a:t>
            </a:r>
            <a:r>
              <a:rPr lang="en-US" dirty="0" err="1"/>
              <a:t>proc</a:t>
            </a:r>
            <a:r>
              <a:rPr lang="en-US" dirty="0"/>
              <a:t>/mounts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mtab</a:t>
            </a:r>
            <a:endParaRPr lang="en-US" dirty="0" smtClean="0"/>
          </a:p>
          <a:p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fstab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357438" y="2828925"/>
            <a:ext cx="135732" cy="342901"/>
          </a:xfrm>
          <a:custGeom>
            <a:avLst/>
            <a:gdLst/>
            <a:ahLst/>
            <a:cxnLst/>
            <a:rect l="0" t="0" r="0" b="0"/>
            <a:pathLst>
              <a:path w="135732" h="342901">
                <a:moveTo>
                  <a:pt x="35718" y="0"/>
                </a:moveTo>
                <a:lnTo>
                  <a:pt x="35718" y="7144"/>
                </a:lnTo>
                <a:lnTo>
                  <a:pt x="35718" y="7144"/>
                </a:lnTo>
                <a:lnTo>
                  <a:pt x="35718" y="7144"/>
                </a:lnTo>
                <a:lnTo>
                  <a:pt x="28575" y="7144"/>
                </a:lnTo>
                <a:lnTo>
                  <a:pt x="28575" y="7144"/>
                </a:lnTo>
                <a:lnTo>
                  <a:pt x="21431" y="7144"/>
                </a:lnTo>
                <a:lnTo>
                  <a:pt x="14287" y="7144"/>
                </a:lnTo>
                <a:lnTo>
                  <a:pt x="14287" y="7144"/>
                </a:lnTo>
                <a:lnTo>
                  <a:pt x="7143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7144"/>
                </a:lnTo>
                <a:lnTo>
                  <a:pt x="21431" y="14288"/>
                </a:lnTo>
                <a:lnTo>
                  <a:pt x="35718" y="14288"/>
                </a:lnTo>
                <a:lnTo>
                  <a:pt x="50006" y="14288"/>
                </a:lnTo>
                <a:lnTo>
                  <a:pt x="64293" y="14288"/>
                </a:lnTo>
                <a:lnTo>
                  <a:pt x="78581" y="14288"/>
                </a:lnTo>
                <a:lnTo>
                  <a:pt x="92869" y="14288"/>
                </a:lnTo>
                <a:lnTo>
                  <a:pt x="107156" y="21431"/>
                </a:lnTo>
                <a:lnTo>
                  <a:pt x="107156" y="28575"/>
                </a:lnTo>
                <a:lnTo>
                  <a:pt x="114300" y="42863"/>
                </a:lnTo>
                <a:lnTo>
                  <a:pt x="114300" y="57150"/>
                </a:lnTo>
                <a:lnTo>
                  <a:pt x="114300" y="78581"/>
                </a:lnTo>
                <a:lnTo>
                  <a:pt x="114300" y="92869"/>
                </a:lnTo>
                <a:lnTo>
                  <a:pt x="114300" y="114300"/>
                </a:lnTo>
                <a:lnTo>
                  <a:pt x="114300" y="142875"/>
                </a:lnTo>
                <a:lnTo>
                  <a:pt x="114300" y="164306"/>
                </a:lnTo>
                <a:lnTo>
                  <a:pt x="107156" y="178594"/>
                </a:lnTo>
                <a:lnTo>
                  <a:pt x="107156" y="192881"/>
                </a:lnTo>
                <a:lnTo>
                  <a:pt x="114300" y="200025"/>
                </a:lnTo>
                <a:lnTo>
                  <a:pt x="114300" y="214313"/>
                </a:lnTo>
                <a:lnTo>
                  <a:pt x="121444" y="221456"/>
                </a:lnTo>
                <a:lnTo>
                  <a:pt x="121444" y="228600"/>
                </a:lnTo>
                <a:lnTo>
                  <a:pt x="128587" y="242888"/>
                </a:lnTo>
                <a:lnTo>
                  <a:pt x="135731" y="250031"/>
                </a:lnTo>
                <a:lnTo>
                  <a:pt x="135731" y="264319"/>
                </a:lnTo>
                <a:lnTo>
                  <a:pt x="135731" y="271463"/>
                </a:lnTo>
                <a:lnTo>
                  <a:pt x="135731" y="278606"/>
                </a:lnTo>
                <a:lnTo>
                  <a:pt x="135731" y="285750"/>
                </a:lnTo>
                <a:lnTo>
                  <a:pt x="128587" y="292894"/>
                </a:lnTo>
                <a:lnTo>
                  <a:pt x="114300" y="300038"/>
                </a:lnTo>
                <a:lnTo>
                  <a:pt x="100012" y="314325"/>
                </a:lnTo>
                <a:lnTo>
                  <a:pt x="85725" y="321469"/>
                </a:lnTo>
                <a:lnTo>
                  <a:pt x="64293" y="328613"/>
                </a:lnTo>
                <a:lnTo>
                  <a:pt x="57150" y="335756"/>
                </a:lnTo>
                <a:lnTo>
                  <a:pt x="50006" y="342900"/>
                </a:lnTo>
                <a:lnTo>
                  <a:pt x="57150" y="335756"/>
                </a:lnTo>
                <a:lnTo>
                  <a:pt x="64293" y="321469"/>
                </a:lnTo>
                <a:lnTo>
                  <a:pt x="64293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336006" y="3264694"/>
            <a:ext cx="135733" cy="450057"/>
          </a:xfrm>
          <a:custGeom>
            <a:avLst/>
            <a:gdLst/>
            <a:ahLst/>
            <a:cxnLst/>
            <a:rect l="0" t="0" r="0" b="0"/>
            <a:pathLst>
              <a:path w="135733" h="450057">
                <a:moveTo>
                  <a:pt x="21432" y="35719"/>
                </a:moveTo>
                <a:lnTo>
                  <a:pt x="21432" y="35719"/>
                </a:lnTo>
                <a:lnTo>
                  <a:pt x="21432" y="35719"/>
                </a:lnTo>
                <a:lnTo>
                  <a:pt x="21432" y="35719"/>
                </a:lnTo>
                <a:lnTo>
                  <a:pt x="14288" y="35719"/>
                </a:lnTo>
                <a:lnTo>
                  <a:pt x="14288" y="35719"/>
                </a:lnTo>
                <a:lnTo>
                  <a:pt x="14288" y="35719"/>
                </a:lnTo>
                <a:lnTo>
                  <a:pt x="14288" y="35719"/>
                </a:lnTo>
                <a:lnTo>
                  <a:pt x="14288" y="35719"/>
                </a:lnTo>
                <a:lnTo>
                  <a:pt x="14288" y="28575"/>
                </a:lnTo>
                <a:lnTo>
                  <a:pt x="14288" y="28575"/>
                </a:lnTo>
                <a:lnTo>
                  <a:pt x="14288" y="28575"/>
                </a:lnTo>
                <a:lnTo>
                  <a:pt x="21432" y="28575"/>
                </a:lnTo>
                <a:lnTo>
                  <a:pt x="28575" y="21431"/>
                </a:lnTo>
                <a:lnTo>
                  <a:pt x="42863" y="21431"/>
                </a:lnTo>
                <a:lnTo>
                  <a:pt x="57150" y="14287"/>
                </a:lnTo>
                <a:lnTo>
                  <a:pt x="71438" y="7144"/>
                </a:lnTo>
                <a:lnTo>
                  <a:pt x="85725" y="7144"/>
                </a:lnTo>
                <a:lnTo>
                  <a:pt x="100013" y="0"/>
                </a:lnTo>
                <a:lnTo>
                  <a:pt x="114301" y="7144"/>
                </a:lnTo>
                <a:lnTo>
                  <a:pt x="121444" y="7144"/>
                </a:lnTo>
                <a:lnTo>
                  <a:pt x="128588" y="14287"/>
                </a:lnTo>
                <a:lnTo>
                  <a:pt x="128588" y="14287"/>
                </a:lnTo>
                <a:lnTo>
                  <a:pt x="135732" y="21431"/>
                </a:lnTo>
                <a:lnTo>
                  <a:pt x="135732" y="28575"/>
                </a:lnTo>
                <a:lnTo>
                  <a:pt x="135732" y="35719"/>
                </a:lnTo>
                <a:lnTo>
                  <a:pt x="135732" y="42862"/>
                </a:lnTo>
                <a:lnTo>
                  <a:pt x="128588" y="57150"/>
                </a:lnTo>
                <a:lnTo>
                  <a:pt x="128588" y="71437"/>
                </a:lnTo>
                <a:lnTo>
                  <a:pt x="128588" y="92869"/>
                </a:lnTo>
                <a:lnTo>
                  <a:pt x="128588" y="121444"/>
                </a:lnTo>
                <a:lnTo>
                  <a:pt x="128588" y="157162"/>
                </a:lnTo>
                <a:lnTo>
                  <a:pt x="128588" y="200025"/>
                </a:lnTo>
                <a:lnTo>
                  <a:pt x="121444" y="235744"/>
                </a:lnTo>
                <a:lnTo>
                  <a:pt x="114301" y="271462"/>
                </a:lnTo>
                <a:lnTo>
                  <a:pt x="114301" y="300037"/>
                </a:lnTo>
                <a:lnTo>
                  <a:pt x="114301" y="328612"/>
                </a:lnTo>
                <a:lnTo>
                  <a:pt x="114301" y="350044"/>
                </a:lnTo>
                <a:lnTo>
                  <a:pt x="114301" y="364331"/>
                </a:lnTo>
                <a:lnTo>
                  <a:pt x="114301" y="371475"/>
                </a:lnTo>
                <a:lnTo>
                  <a:pt x="121444" y="378619"/>
                </a:lnTo>
                <a:lnTo>
                  <a:pt x="121444" y="392906"/>
                </a:lnTo>
                <a:lnTo>
                  <a:pt x="121444" y="400050"/>
                </a:lnTo>
                <a:lnTo>
                  <a:pt x="128588" y="407194"/>
                </a:lnTo>
                <a:lnTo>
                  <a:pt x="128588" y="414337"/>
                </a:lnTo>
                <a:lnTo>
                  <a:pt x="128588" y="421481"/>
                </a:lnTo>
                <a:lnTo>
                  <a:pt x="121444" y="428625"/>
                </a:lnTo>
                <a:lnTo>
                  <a:pt x="107157" y="435769"/>
                </a:lnTo>
                <a:lnTo>
                  <a:pt x="92869" y="442912"/>
                </a:lnTo>
                <a:lnTo>
                  <a:pt x="71438" y="450056"/>
                </a:lnTo>
                <a:lnTo>
                  <a:pt x="42863" y="442912"/>
                </a:lnTo>
                <a:lnTo>
                  <a:pt x="21432" y="435769"/>
                </a:lnTo>
                <a:lnTo>
                  <a:pt x="7144" y="428625"/>
                </a:lnTo>
                <a:lnTo>
                  <a:pt x="0" y="407194"/>
                </a:lnTo>
                <a:lnTo>
                  <a:pt x="0" y="4071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628775" y="3657600"/>
            <a:ext cx="171451" cy="100014"/>
          </a:xfrm>
          <a:custGeom>
            <a:avLst/>
            <a:gdLst/>
            <a:ahLst/>
            <a:cxnLst/>
            <a:rect l="0" t="0" r="0" b="0"/>
            <a:pathLst>
              <a:path w="171451" h="100014">
                <a:moveTo>
                  <a:pt x="7144" y="100013"/>
                </a:moveTo>
                <a:lnTo>
                  <a:pt x="7144" y="100013"/>
                </a:lnTo>
                <a:lnTo>
                  <a:pt x="0" y="100013"/>
                </a:lnTo>
                <a:lnTo>
                  <a:pt x="0" y="100013"/>
                </a:lnTo>
                <a:lnTo>
                  <a:pt x="0" y="100013"/>
                </a:lnTo>
                <a:lnTo>
                  <a:pt x="0" y="92869"/>
                </a:lnTo>
                <a:lnTo>
                  <a:pt x="14288" y="85725"/>
                </a:lnTo>
                <a:lnTo>
                  <a:pt x="28575" y="64294"/>
                </a:lnTo>
                <a:lnTo>
                  <a:pt x="50006" y="42863"/>
                </a:lnTo>
                <a:lnTo>
                  <a:pt x="85725" y="21431"/>
                </a:lnTo>
                <a:lnTo>
                  <a:pt x="114300" y="7144"/>
                </a:lnTo>
                <a:lnTo>
                  <a:pt x="142875" y="0"/>
                </a:lnTo>
                <a:lnTo>
                  <a:pt x="164306" y="0"/>
                </a:lnTo>
                <a:lnTo>
                  <a:pt x="171450" y="14288"/>
                </a:lnTo>
                <a:lnTo>
                  <a:pt x="17145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543175" y="2793206"/>
            <a:ext cx="571501" cy="885826"/>
          </a:xfrm>
          <a:custGeom>
            <a:avLst/>
            <a:gdLst/>
            <a:ahLst/>
            <a:cxnLst/>
            <a:rect l="0" t="0" r="0" b="0"/>
            <a:pathLst>
              <a:path w="571501" h="885826">
                <a:moveTo>
                  <a:pt x="35719" y="42863"/>
                </a:moveTo>
                <a:lnTo>
                  <a:pt x="35719" y="42863"/>
                </a:lnTo>
                <a:lnTo>
                  <a:pt x="35719" y="42863"/>
                </a:lnTo>
                <a:lnTo>
                  <a:pt x="28575" y="35719"/>
                </a:lnTo>
                <a:lnTo>
                  <a:pt x="28575" y="28575"/>
                </a:lnTo>
                <a:lnTo>
                  <a:pt x="28575" y="21432"/>
                </a:lnTo>
                <a:lnTo>
                  <a:pt x="21432" y="14288"/>
                </a:lnTo>
                <a:lnTo>
                  <a:pt x="21432" y="7144"/>
                </a:lnTo>
                <a:lnTo>
                  <a:pt x="14288" y="7144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21432" y="14288"/>
                </a:lnTo>
                <a:lnTo>
                  <a:pt x="28575" y="28575"/>
                </a:lnTo>
                <a:lnTo>
                  <a:pt x="57150" y="50007"/>
                </a:lnTo>
                <a:lnTo>
                  <a:pt x="85725" y="78582"/>
                </a:lnTo>
                <a:lnTo>
                  <a:pt x="128588" y="114300"/>
                </a:lnTo>
                <a:lnTo>
                  <a:pt x="171450" y="142875"/>
                </a:lnTo>
                <a:lnTo>
                  <a:pt x="221457" y="178594"/>
                </a:lnTo>
                <a:lnTo>
                  <a:pt x="278607" y="207169"/>
                </a:lnTo>
                <a:lnTo>
                  <a:pt x="335757" y="235744"/>
                </a:lnTo>
                <a:lnTo>
                  <a:pt x="392907" y="264319"/>
                </a:lnTo>
                <a:lnTo>
                  <a:pt x="442913" y="292894"/>
                </a:lnTo>
                <a:lnTo>
                  <a:pt x="485775" y="307182"/>
                </a:lnTo>
                <a:lnTo>
                  <a:pt x="521494" y="328613"/>
                </a:lnTo>
                <a:lnTo>
                  <a:pt x="542925" y="335757"/>
                </a:lnTo>
                <a:lnTo>
                  <a:pt x="564357" y="350044"/>
                </a:lnTo>
                <a:lnTo>
                  <a:pt x="571500" y="371475"/>
                </a:lnTo>
                <a:lnTo>
                  <a:pt x="571500" y="385763"/>
                </a:lnTo>
                <a:lnTo>
                  <a:pt x="571500" y="407194"/>
                </a:lnTo>
                <a:lnTo>
                  <a:pt x="571500" y="421482"/>
                </a:lnTo>
                <a:lnTo>
                  <a:pt x="564357" y="435769"/>
                </a:lnTo>
                <a:lnTo>
                  <a:pt x="557213" y="450057"/>
                </a:lnTo>
                <a:lnTo>
                  <a:pt x="542925" y="464344"/>
                </a:lnTo>
                <a:lnTo>
                  <a:pt x="528638" y="485775"/>
                </a:lnTo>
                <a:lnTo>
                  <a:pt x="500063" y="514350"/>
                </a:lnTo>
                <a:lnTo>
                  <a:pt x="464344" y="564357"/>
                </a:lnTo>
                <a:lnTo>
                  <a:pt x="421482" y="621507"/>
                </a:lnTo>
                <a:lnTo>
                  <a:pt x="357188" y="692944"/>
                </a:lnTo>
                <a:lnTo>
                  <a:pt x="300038" y="771525"/>
                </a:lnTo>
                <a:lnTo>
                  <a:pt x="242888" y="842963"/>
                </a:lnTo>
                <a:lnTo>
                  <a:pt x="214313" y="885825"/>
                </a:lnTo>
                <a:lnTo>
                  <a:pt x="200025" y="878682"/>
                </a:lnTo>
                <a:lnTo>
                  <a:pt x="200025" y="8786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378994" y="3157538"/>
            <a:ext cx="14289" cy="107157"/>
          </a:xfrm>
          <a:custGeom>
            <a:avLst/>
            <a:gdLst/>
            <a:ahLst/>
            <a:cxnLst/>
            <a:rect l="0" t="0" r="0" b="0"/>
            <a:pathLst>
              <a:path w="14289" h="107157">
                <a:moveTo>
                  <a:pt x="14288" y="7143"/>
                </a:moveTo>
                <a:lnTo>
                  <a:pt x="7144" y="7143"/>
                </a:lnTo>
                <a:lnTo>
                  <a:pt x="7144" y="0"/>
                </a:lnTo>
                <a:lnTo>
                  <a:pt x="7144" y="0"/>
                </a:lnTo>
                <a:lnTo>
                  <a:pt x="0" y="7143"/>
                </a:lnTo>
                <a:lnTo>
                  <a:pt x="0" y="21431"/>
                </a:lnTo>
                <a:lnTo>
                  <a:pt x="0" y="42862"/>
                </a:lnTo>
                <a:lnTo>
                  <a:pt x="7144" y="64293"/>
                </a:lnTo>
                <a:lnTo>
                  <a:pt x="7144" y="85725"/>
                </a:lnTo>
                <a:lnTo>
                  <a:pt x="14288" y="100012"/>
                </a:lnTo>
                <a:lnTo>
                  <a:pt x="14288" y="107156"/>
                </a:lnTo>
                <a:lnTo>
                  <a:pt x="14288" y="107156"/>
                </a:lnTo>
                <a:lnTo>
                  <a:pt x="14288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3321844" y="2971800"/>
            <a:ext cx="21432" cy="42864"/>
          </a:xfrm>
          <a:custGeom>
            <a:avLst/>
            <a:gdLst/>
            <a:ahLst/>
            <a:cxnLst/>
            <a:rect l="0" t="0" r="0" b="0"/>
            <a:pathLst>
              <a:path w="21432" h="42864">
                <a:moveTo>
                  <a:pt x="7144" y="42863"/>
                </a:moveTo>
                <a:lnTo>
                  <a:pt x="7144" y="35719"/>
                </a:lnTo>
                <a:lnTo>
                  <a:pt x="0" y="28575"/>
                </a:lnTo>
                <a:lnTo>
                  <a:pt x="0" y="21431"/>
                </a:lnTo>
                <a:lnTo>
                  <a:pt x="0" y="14288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21431" y="0"/>
                </a:lnTo>
                <a:lnTo>
                  <a:pt x="21431" y="14288"/>
                </a:lnTo>
                <a:lnTo>
                  <a:pt x="21431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500438" y="2750344"/>
            <a:ext cx="392907" cy="721520"/>
          </a:xfrm>
          <a:custGeom>
            <a:avLst/>
            <a:gdLst/>
            <a:ahLst/>
            <a:cxnLst/>
            <a:rect l="0" t="0" r="0" b="0"/>
            <a:pathLst>
              <a:path w="392907" h="721520">
                <a:moveTo>
                  <a:pt x="14287" y="364331"/>
                </a:moveTo>
                <a:lnTo>
                  <a:pt x="7144" y="378619"/>
                </a:lnTo>
                <a:lnTo>
                  <a:pt x="7144" y="392906"/>
                </a:lnTo>
                <a:lnTo>
                  <a:pt x="0" y="414337"/>
                </a:lnTo>
                <a:lnTo>
                  <a:pt x="0" y="442912"/>
                </a:lnTo>
                <a:lnTo>
                  <a:pt x="0" y="471487"/>
                </a:lnTo>
                <a:lnTo>
                  <a:pt x="0" y="492919"/>
                </a:lnTo>
                <a:lnTo>
                  <a:pt x="7144" y="507206"/>
                </a:lnTo>
                <a:lnTo>
                  <a:pt x="21431" y="507206"/>
                </a:lnTo>
                <a:lnTo>
                  <a:pt x="35719" y="492919"/>
                </a:lnTo>
                <a:lnTo>
                  <a:pt x="42862" y="471487"/>
                </a:lnTo>
                <a:lnTo>
                  <a:pt x="57150" y="442912"/>
                </a:lnTo>
                <a:lnTo>
                  <a:pt x="71437" y="407194"/>
                </a:lnTo>
                <a:lnTo>
                  <a:pt x="85725" y="371475"/>
                </a:lnTo>
                <a:lnTo>
                  <a:pt x="107156" y="335756"/>
                </a:lnTo>
                <a:lnTo>
                  <a:pt x="114300" y="307181"/>
                </a:lnTo>
                <a:lnTo>
                  <a:pt x="121444" y="292894"/>
                </a:lnTo>
                <a:lnTo>
                  <a:pt x="128587" y="292894"/>
                </a:lnTo>
                <a:lnTo>
                  <a:pt x="128587" y="307181"/>
                </a:lnTo>
                <a:lnTo>
                  <a:pt x="128587" y="335756"/>
                </a:lnTo>
                <a:lnTo>
                  <a:pt x="121444" y="371475"/>
                </a:lnTo>
                <a:lnTo>
                  <a:pt x="128587" y="400050"/>
                </a:lnTo>
                <a:lnTo>
                  <a:pt x="128587" y="428625"/>
                </a:lnTo>
                <a:lnTo>
                  <a:pt x="135731" y="435769"/>
                </a:lnTo>
                <a:lnTo>
                  <a:pt x="150019" y="442912"/>
                </a:lnTo>
                <a:lnTo>
                  <a:pt x="164306" y="428625"/>
                </a:lnTo>
                <a:lnTo>
                  <a:pt x="185737" y="400050"/>
                </a:lnTo>
                <a:lnTo>
                  <a:pt x="200025" y="364331"/>
                </a:lnTo>
                <a:lnTo>
                  <a:pt x="214312" y="321469"/>
                </a:lnTo>
                <a:lnTo>
                  <a:pt x="235744" y="271462"/>
                </a:lnTo>
                <a:lnTo>
                  <a:pt x="250031" y="214312"/>
                </a:lnTo>
                <a:lnTo>
                  <a:pt x="278606" y="157162"/>
                </a:lnTo>
                <a:lnTo>
                  <a:pt x="300037" y="100012"/>
                </a:lnTo>
                <a:lnTo>
                  <a:pt x="321469" y="50006"/>
                </a:lnTo>
                <a:lnTo>
                  <a:pt x="335756" y="21431"/>
                </a:lnTo>
                <a:lnTo>
                  <a:pt x="342900" y="7144"/>
                </a:lnTo>
                <a:lnTo>
                  <a:pt x="342900" y="0"/>
                </a:lnTo>
                <a:lnTo>
                  <a:pt x="342900" y="7144"/>
                </a:lnTo>
                <a:lnTo>
                  <a:pt x="335756" y="21431"/>
                </a:lnTo>
                <a:lnTo>
                  <a:pt x="328612" y="42862"/>
                </a:lnTo>
                <a:lnTo>
                  <a:pt x="321469" y="78581"/>
                </a:lnTo>
                <a:lnTo>
                  <a:pt x="321469" y="121444"/>
                </a:lnTo>
                <a:lnTo>
                  <a:pt x="314325" y="178594"/>
                </a:lnTo>
                <a:lnTo>
                  <a:pt x="314325" y="250031"/>
                </a:lnTo>
                <a:lnTo>
                  <a:pt x="314325" y="335756"/>
                </a:lnTo>
                <a:lnTo>
                  <a:pt x="314325" y="428625"/>
                </a:lnTo>
                <a:lnTo>
                  <a:pt x="321469" y="521494"/>
                </a:lnTo>
                <a:lnTo>
                  <a:pt x="328612" y="592931"/>
                </a:lnTo>
                <a:lnTo>
                  <a:pt x="342900" y="650081"/>
                </a:lnTo>
                <a:lnTo>
                  <a:pt x="364331" y="692944"/>
                </a:lnTo>
                <a:lnTo>
                  <a:pt x="378619" y="714375"/>
                </a:lnTo>
                <a:lnTo>
                  <a:pt x="392906" y="721519"/>
                </a:lnTo>
                <a:lnTo>
                  <a:pt x="392906" y="721519"/>
                </a:lnTo>
                <a:lnTo>
                  <a:pt x="392906" y="707231"/>
                </a:lnTo>
                <a:lnTo>
                  <a:pt x="392906" y="678656"/>
                </a:lnTo>
                <a:lnTo>
                  <a:pt x="385762" y="642937"/>
                </a:lnTo>
                <a:lnTo>
                  <a:pt x="364331" y="592931"/>
                </a:lnTo>
                <a:lnTo>
                  <a:pt x="342900" y="542925"/>
                </a:lnTo>
                <a:lnTo>
                  <a:pt x="321469" y="492919"/>
                </a:lnTo>
                <a:lnTo>
                  <a:pt x="292894" y="457200"/>
                </a:lnTo>
                <a:lnTo>
                  <a:pt x="271462" y="435769"/>
                </a:lnTo>
                <a:lnTo>
                  <a:pt x="250031" y="435769"/>
                </a:lnTo>
                <a:lnTo>
                  <a:pt x="242887" y="435769"/>
                </a:lnTo>
                <a:lnTo>
                  <a:pt x="242887" y="435769"/>
                </a:lnTo>
                <a:lnTo>
                  <a:pt x="242887" y="435769"/>
                </a:lnTo>
                <a:lnTo>
                  <a:pt x="257175" y="428625"/>
                </a:lnTo>
                <a:lnTo>
                  <a:pt x="257175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871913" y="2993231"/>
            <a:ext cx="78582" cy="100014"/>
          </a:xfrm>
          <a:custGeom>
            <a:avLst/>
            <a:gdLst/>
            <a:ahLst/>
            <a:cxnLst/>
            <a:rect l="0" t="0" r="0" b="0"/>
            <a:pathLst>
              <a:path w="78582" h="100014">
                <a:moveTo>
                  <a:pt x="28575" y="71438"/>
                </a:moveTo>
                <a:lnTo>
                  <a:pt x="21431" y="71438"/>
                </a:lnTo>
                <a:lnTo>
                  <a:pt x="21431" y="71438"/>
                </a:lnTo>
                <a:lnTo>
                  <a:pt x="14287" y="64294"/>
                </a:lnTo>
                <a:lnTo>
                  <a:pt x="14287" y="71438"/>
                </a:lnTo>
                <a:lnTo>
                  <a:pt x="7144" y="78582"/>
                </a:lnTo>
                <a:lnTo>
                  <a:pt x="7144" y="85725"/>
                </a:lnTo>
                <a:lnTo>
                  <a:pt x="7144" y="92869"/>
                </a:lnTo>
                <a:lnTo>
                  <a:pt x="14287" y="100013"/>
                </a:lnTo>
                <a:lnTo>
                  <a:pt x="21431" y="100013"/>
                </a:lnTo>
                <a:lnTo>
                  <a:pt x="42862" y="100013"/>
                </a:lnTo>
                <a:lnTo>
                  <a:pt x="57150" y="85725"/>
                </a:lnTo>
                <a:lnTo>
                  <a:pt x="71437" y="71438"/>
                </a:lnTo>
                <a:lnTo>
                  <a:pt x="78581" y="50007"/>
                </a:lnTo>
                <a:lnTo>
                  <a:pt x="78581" y="35719"/>
                </a:lnTo>
                <a:lnTo>
                  <a:pt x="78581" y="14288"/>
                </a:lnTo>
                <a:lnTo>
                  <a:pt x="64294" y="7144"/>
                </a:lnTo>
                <a:lnTo>
                  <a:pt x="50006" y="0"/>
                </a:lnTo>
                <a:lnTo>
                  <a:pt x="28575" y="7144"/>
                </a:lnTo>
                <a:lnTo>
                  <a:pt x="14287" y="21432"/>
                </a:lnTo>
                <a:lnTo>
                  <a:pt x="7144" y="35719"/>
                </a:lnTo>
                <a:lnTo>
                  <a:pt x="0" y="50007"/>
                </a:lnTo>
                <a:lnTo>
                  <a:pt x="14287" y="64294"/>
                </a:lnTo>
                <a:lnTo>
                  <a:pt x="28575" y="64294"/>
                </a:lnTo>
                <a:lnTo>
                  <a:pt x="50006" y="57150"/>
                </a:lnTo>
                <a:lnTo>
                  <a:pt x="78581" y="42863"/>
                </a:lnTo>
                <a:lnTo>
                  <a:pt x="78581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143375" y="2536031"/>
            <a:ext cx="257176" cy="557214"/>
          </a:xfrm>
          <a:custGeom>
            <a:avLst/>
            <a:gdLst/>
            <a:ahLst/>
            <a:cxnLst/>
            <a:rect l="0" t="0" r="0" b="0"/>
            <a:pathLst>
              <a:path w="257176" h="557214">
                <a:moveTo>
                  <a:pt x="257175" y="50007"/>
                </a:moveTo>
                <a:lnTo>
                  <a:pt x="250032" y="42863"/>
                </a:lnTo>
                <a:lnTo>
                  <a:pt x="250032" y="28575"/>
                </a:lnTo>
                <a:lnTo>
                  <a:pt x="235744" y="14288"/>
                </a:lnTo>
                <a:lnTo>
                  <a:pt x="214313" y="0"/>
                </a:lnTo>
                <a:lnTo>
                  <a:pt x="200025" y="0"/>
                </a:lnTo>
                <a:lnTo>
                  <a:pt x="178594" y="0"/>
                </a:lnTo>
                <a:lnTo>
                  <a:pt x="157163" y="14288"/>
                </a:lnTo>
                <a:lnTo>
                  <a:pt x="142875" y="28575"/>
                </a:lnTo>
                <a:lnTo>
                  <a:pt x="128588" y="57150"/>
                </a:lnTo>
                <a:lnTo>
                  <a:pt x="121444" y="85725"/>
                </a:lnTo>
                <a:lnTo>
                  <a:pt x="121444" y="128588"/>
                </a:lnTo>
                <a:lnTo>
                  <a:pt x="128588" y="185738"/>
                </a:lnTo>
                <a:lnTo>
                  <a:pt x="135732" y="242888"/>
                </a:lnTo>
                <a:lnTo>
                  <a:pt x="142875" y="314325"/>
                </a:lnTo>
                <a:lnTo>
                  <a:pt x="142875" y="378619"/>
                </a:lnTo>
                <a:lnTo>
                  <a:pt x="142875" y="435769"/>
                </a:lnTo>
                <a:lnTo>
                  <a:pt x="135732" y="485775"/>
                </a:lnTo>
                <a:lnTo>
                  <a:pt x="128588" y="521494"/>
                </a:lnTo>
                <a:lnTo>
                  <a:pt x="114300" y="550069"/>
                </a:lnTo>
                <a:lnTo>
                  <a:pt x="85725" y="557213"/>
                </a:lnTo>
                <a:lnTo>
                  <a:pt x="64294" y="557213"/>
                </a:lnTo>
                <a:lnTo>
                  <a:pt x="35719" y="542925"/>
                </a:lnTo>
                <a:lnTo>
                  <a:pt x="0" y="514350"/>
                </a:lnTo>
                <a:lnTo>
                  <a:pt x="0" y="5143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179094" y="2936081"/>
            <a:ext cx="150020" cy="28576"/>
          </a:xfrm>
          <a:custGeom>
            <a:avLst/>
            <a:gdLst/>
            <a:ahLst/>
            <a:cxnLst/>
            <a:rect l="0" t="0" r="0" b="0"/>
            <a:pathLst>
              <a:path w="150020" h="28576">
                <a:moveTo>
                  <a:pt x="0" y="0"/>
                </a:moveTo>
                <a:lnTo>
                  <a:pt x="14288" y="0"/>
                </a:lnTo>
                <a:lnTo>
                  <a:pt x="35719" y="7144"/>
                </a:lnTo>
                <a:lnTo>
                  <a:pt x="64294" y="14288"/>
                </a:lnTo>
                <a:lnTo>
                  <a:pt x="92869" y="21432"/>
                </a:lnTo>
                <a:lnTo>
                  <a:pt x="121444" y="21432"/>
                </a:lnTo>
                <a:lnTo>
                  <a:pt x="142875" y="28575"/>
                </a:lnTo>
                <a:lnTo>
                  <a:pt x="150019" y="21432"/>
                </a:lnTo>
                <a:lnTo>
                  <a:pt x="150019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464844" y="2743200"/>
            <a:ext cx="135732" cy="278607"/>
          </a:xfrm>
          <a:custGeom>
            <a:avLst/>
            <a:gdLst/>
            <a:ahLst/>
            <a:cxnLst/>
            <a:rect l="0" t="0" r="0" b="0"/>
            <a:pathLst>
              <a:path w="135732" h="278607">
                <a:moveTo>
                  <a:pt x="50006" y="14288"/>
                </a:moveTo>
                <a:lnTo>
                  <a:pt x="50006" y="7144"/>
                </a:lnTo>
                <a:lnTo>
                  <a:pt x="50006" y="0"/>
                </a:lnTo>
                <a:lnTo>
                  <a:pt x="50006" y="0"/>
                </a:lnTo>
                <a:lnTo>
                  <a:pt x="42863" y="0"/>
                </a:lnTo>
                <a:lnTo>
                  <a:pt x="42863" y="0"/>
                </a:lnTo>
                <a:lnTo>
                  <a:pt x="35719" y="14288"/>
                </a:lnTo>
                <a:lnTo>
                  <a:pt x="21431" y="35719"/>
                </a:lnTo>
                <a:lnTo>
                  <a:pt x="14288" y="50006"/>
                </a:lnTo>
                <a:lnTo>
                  <a:pt x="14288" y="71438"/>
                </a:lnTo>
                <a:lnTo>
                  <a:pt x="7144" y="85725"/>
                </a:lnTo>
                <a:lnTo>
                  <a:pt x="14288" y="100013"/>
                </a:lnTo>
                <a:lnTo>
                  <a:pt x="28575" y="114300"/>
                </a:lnTo>
                <a:lnTo>
                  <a:pt x="42863" y="128588"/>
                </a:lnTo>
                <a:lnTo>
                  <a:pt x="64294" y="135731"/>
                </a:lnTo>
                <a:lnTo>
                  <a:pt x="92869" y="142875"/>
                </a:lnTo>
                <a:lnTo>
                  <a:pt x="114300" y="150019"/>
                </a:lnTo>
                <a:lnTo>
                  <a:pt x="128588" y="164306"/>
                </a:lnTo>
                <a:lnTo>
                  <a:pt x="135731" y="178594"/>
                </a:lnTo>
                <a:lnTo>
                  <a:pt x="128588" y="192881"/>
                </a:lnTo>
                <a:lnTo>
                  <a:pt x="100013" y="214313"/>
                </a:lnTo>
                <a:lnTo>
                  <a:pt x="71438" y="228600"/>
                </a:lnTo>
                <a:lnTo>
                  <a:pt x="42863" y="250031"/>
                </a:lnTo>
                <a:lnTo>
                  <a:pt x="14288" y="257175"/>
                </a:lnTo>
                <a:lnTo>
                  <a:pt x="0" y="271463"/>
                </a:lnTo>
                <a:lnTo>
                  <a:pt x="0" y="278606"/>
                </a:lnTo>
                <a:lnTo>
                  <a:pt x="14288" y="278606"/>
                </a:lnTo>
                <a:lnTo>
                  <a:pt x="35719" y="278606"/>
                </a:lnTo>
                <a:lnTo>
                  <a:pt x="35719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136232" y="3100388"/>
            <a:ext cx="642938" cy="214313"/>
          </a:xfrm>
          <a:custGeom>
            <a:avLst/>
            <a:gdLst/>
            <a:ahLst/>
            <a:cxnLst/>
            <a:rect l="0" t="0" r="0" b="0"/>
            <a:pathLst>
              <a:path w="642938" h="214313">
                <a:moveTo>
                  <a:pt x="7143" y="214312"/>
                </a:moveTo>
                <a:lnTo>
                  <a:pt x="7143" y="207168"/>
                </a:lnTo>
                <a:lnTo>
                  <a:pt x="0" y="207168"/>
                </a:lnTo>
                <a:lnTo>
                  <a:pt x="7143" y="192881"/>
                </a:lnTo>
                <a:lnTo>
                  <a:pt x="21431" y="185737"/>
                </a:lnTo>
                <a:lnTo>
                  <a:pt x="57150" y="164306"/>
                </a:lnTo>
                <a:lnTo>
                  <a:pt x="107156" y="142875"/>
                </a:lnTo>
                <a:lnTo>
                  <a:pt x="178593" y="114300"/>
                </a:lnTo>
                <a:lnTo>
                  <a:pt x="264318" y="85725"/>
                </a:lnTo>
                <a:lnTo>
                  <a:pt x="364331" y="57150"/>
                </a:lnTo>
                <a:lnTo>
                  <a:pt x="450056" y="35718"/>
                </a:lnTo>
                <a:lnTo>
                  <a:pt x="528637" y="21431"/>
                </a:lnTo>
                <a:lnTo>
                  <a:pt x="585787" y="7143"/>
                </a:lnTo>
                <a:lnTo>
                  <a:pt x="628650" y="0"/>
                </a:lnTo>
                <a:lnTo>
                  <a:pt x="642937" y="7143"/>
                </a:lnTo>
                <a:lnTo>
                  <a:pt x="628650" y="21431"/>
                </a:lnTo>
                <a:lnTo>
                  <a:pt x="628650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229100" y="3228975"/>
            <a:ext cx="557214" cy="185739"/>
          </a:xfrm>
          <a:custGeom>
            <a:avLst/>
            <a:gdLst/>
            <a:ahLst/>
            <a:cxnLst/>
            <a:rect l="0" t="0" r="0" b="0"/>
            <a:pathLst>
              <a:path w="557214" h="185739">
                <a:moveTo>
                  <a:pt x="0" y="185738"/>
                </a:moveTo>
                <a:lnTo>
                  <a:pt x="7144" y="178594"/>
                </a:lnTo>
                <a:lnTo>
                  <a:pt x="35719" y="171450"/>
                </a:lnTo>
                <a:lnTo>
                  <a:pt x="78582" y="150019"/>
                </a:lnTo>
                <a:lnTo>
                  <a:pt x="142875" y="121444"/>
                </a:lnTo>
                <a:lnTo>
                  <a:pt x="228600" y="92869"/>
                </a:lnTo>
                <a:lnTo>
                  <a:pt x="321469" y="64294"/>
                </a:lnTo>
                <a:lnTo>
                  <a:pt x="414338" y="35719"/>
                </a:lnTo>
                <a:lnTo>
                  <a:pt x="492919" y="14288"/>
                </a:lnTo>
                <a:lnTo>
                  <a:pt x="557213" y="0"/>
                </a:lnTo>
                <a:lnTo>
                  <a:pt x="5572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www.tldp.org/HOWTO/Filesystems-HOWTO.html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Introduction</a:t>
            </a:r>
          </a:p>
          <a:p>
            <a:r>
              <a:rPr lang="en-US" dirty="0" smtClean="0"/>
              <a:t>2. Volumes</a:t>
            </a:r>
          </a:p>
          <a:p>
            <a:r>
              <a:rPr lang="en-US" dirty="0" smtClean="0"/>
              <a:t>3. Dos, FAT 12/16/32, VFAT, HPFS</a:t>
            </a:r>
          </a:p>
          <a:p>
            <a:r>
              <a:rPr lang="en-US" dirty="0"/>
              <a:t>5. </a:t>
            </a:r>
            <a:r>
              <a:rPr lang="en-US" dirty="0">
                <a:hlinkClick r:id="rId3"/>
              </a:rPr>
              <a:t>New Technology </a:t>
            </a:r>
            <a:r>
              <a:rPr lang="en-US" dirty="0" err="1">
                <a:hlinkClick r:id="rId3"/>
              </a:rPr>
              <a:t>FileSystem</a:t>
            </a:r>
            <a:r>
              <a:rPr lang="en-US" dirty="0">
                <a:hlinkClick r:id="rId3"/>
              </a:rPr>
              <a:t> (NTFS)</a:t>
            </a:r>
            <a:endParaRPr lang="en-US" dirty="0"/>
          </a:p>
          <a:p>
            <a:r>
              <a:rPr lang="en-US" dirty="0"/>
              <a:t>6. </a:t>
            </a:r>
            <a:r>
              <a:rPr lang="en-US" dirty="0">
                <a:hlinkClick r:id="rId4"/>
              </a:rPr>
              <a:t>Extended </a:t>
            </a:r>
            <a:r>
              <a:rPr lang="en-US" dirty="0" err="1">
                <a:hlinkClick r:id="rId4"/>
              </a:rPr>
              <a:t>filesystems</a:t>
            </a:r>
            <a:r>
              <a:rPr lang="en-US" dirty="0">
                <a:hlinkClick r:id="rId4"/>
              </a:rPr>
              <a:t> (Ext, Ext2, Ext3</a:t>
            </a:r>
            <a:r>
              <a:rPr lang="en-US" dirty="0" smtClean="0">
                <a:hlinkClick r:id="rId4"/>
              </a:rPr>
              <a:t>)</a:t>
            </a:r>
            <a:endParaRPr lang="en-US" dirty="0" smtClean="0"/>
          </a:p>
          <a:p>
            <a:r>
              <a:rPr lang="en-US" dirty="0" smtClean="0"/>
              <a:t>Mac, CDROM, other</a:t>
            </a:r>
          </a:p>
          <a:p>
            <a:r>
              <a:rPr lang="en-US" dirty="0" smtClean="0"/>
              <a:t>11</a:t>
            </a:r>
            <a:r>
              <a:rPr lang="en-US" dirty="0"/>
              <a:t>. </a:t>
            </a:r>
            <a:r>
              <a:rPr lang="en-US" dirty="0">
                <a:hlinkClick r:id="rId5"/>
              </a:rPr>
              <a:t>Appendix</a:t>
            </a:r>
            <a:endParaRPr lang="en-US" dirty="0"/>
          </a:p>
          <a:p>
            <a:r>
              <a:rPr lang="en-US" dirty="0"/>
              <a:t>11.1 </a:t>
            </a:r>
            <a:r>
              <a:rPr lang="en-US" dirty="0">
                <a:hlinkClick r:id="rId6"/>
              </a:rPr>
              <a:t>Network </a:t>
            </a:r>
            <a:r>
              <a:rPr lang="en-US" dirty="0" err="1">
                <a:hlinkClick r:id="rId6"/>
              </a:rPr>
              <a:t>filesystems</a:t>
            </a:r>
            <a:r>
              <a:rPr lang="en-US" dirty="0"/>
              <a:t> </a:t>
            </a:r>
          </a:p>
          <a:p>
            <a:r>
              <a:rPr lang="en-US" dirty="0"/>
              <a:t>11.2 </a:t>
            </a:r>
            <a:r>
              <a:rPr lang="en-US" dirty="0">
                <a:hlinkClick r:id="rId7"/>
              </a:rPr>
              <a:t>Encrypted </a:t>
            </a:r>
            <a:r>
              <a:rPr lang="en-US" dirty="0" err="1">
                <a:hlinkClick r:id="rId7"/>
              </a:rPr>
              <a:t>filesystems</a:t>
            </a:r>
            <a:r>
              <a:rPr lang="en-US" dirty="0"/>
              <a:t> </a:t>
            </a:r>
          </a:p>
          <a:p>
            <a:r>
              <a:rPr lang="en-US" dirty="0"/>
              <a:t>11.3 </a:t>
            </a:r>
            <a:r>
              <a:rPr lang="en-US" dirty="0" err="1">
                <a:hlinkClick r:id="rId8"/>
              </a:rPr>
              <a:t>Filesystem</a:t>
            </a:r>
            <a:r>
              <a:rPr lang="en-US" dirty="0">
                <a:hlinkClick r:id="rId8"/>
              </a:rPr>
              <a:t> benchmarking utilities</a:t>
            </a:r>
            <a:r>
              <a:rPr lang="en-US" dirty="0"/>
              <a:t> </a:t>
            </a:r>
          </a:p>
          <a:p>
            <a:r>
              <a:rPr lang="en-US" dirty="0"/>
              <a:t>11.4 </a:t>
            </a:r>
            <a:r>
              <a:rPr lang="en-US" dirty="0">
                <a:hlinkClick r:id="rId9"/>
              </a:rPr>
              <a:t>Writing your own </a:t>
            </a:r>
            <a:r>
              <a:rPr lang="en-US" dirty="0" err="1">
                <a:hlinkClick r:id="rId9"/>
              </a:rPr>
              <a:t>filesystem</a:t>
            </a:r>
            <a:r>
              <a:rPr lang="en-US" dirty="0">
                <a:hlinkClick r:id="rId9"/>
              </a:rPr>
              <a:t> driver</a:t>
            </a:r>
            <a:r>
              <a:rPr lang="en-US" dirty="0"/>
              <a:t> </a:t>
            </a:r>
          </a:p>
          <a:p>
            <a:r>
              <a:rPr lang="en-US" dirty="0"/>
              <a:t>11.5 </a:t>
            </a:r>
            <a:r>
              <a:rPr lang="en-US" dirty="0">
                <a:hlinkClick r:id="rId10"/>
              </a:rPr>
              <a:t>Related documents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686175" y="678656"/>
            <a:ext cx="835820" cy="642939"/>
          </a:xfrm>
          <a:custGeom>
            <a:avLst/>
            <a:gdLst/>
            <a:ahLst/>
            <a:cxnLst/>
            <a:rect l="0" t="0" r="0" b="0"/>
            <a:pathLst>
              <a:path w="835820" h="642939">
                <a:moveTo>
                  <a:pt x="7144" y="28575"/>
                </a:moveTo>
                <a:lnTo>
                  <a:pt x="7144" y="21431"/>
                </a:lnTo>
                <a:lnTo>
                  <a:pt x="7144" y="14288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7144" y="28575"/>
                </a:lnTo>
                <a:lnTo>
                  <a:pt x="35719" y="57150"/>
                </a:lnTo>
                <a:lnTo>
                  <a:pt x="71438" y="100013"/>
                </a:lnTo>
                <a:lnTo>
                  <a:pt x="128588" y="150019"/>
                </a:lnTo>
                <a:lnTo>
                  <a:pt x="207169" y="221456"/>
                </a:lnTo>
                <a:lnTo>
                  <a:pt x="292894" y="285750"/>
                </a:lnTo>
                <a:lnTo>
                  <a:pt x="392907" y="357188"/>
                </a:lnTo>
                <a:lnTo>
                  <a:pt x="485775" y="414338"/>
                </a:lnTo>
                <a:lnTo>
                  <a:pt x="578644" y="471488"/>
                </a:lnTo>
                <a:lnTo>
                  <a:pt x="664369" y="521494"/>
                </a:lnTo>
                <a:lnTo>
                  <a:pt x="735807" y="571500"/>
                </a:lnTo>
                <a:lnTo>
                  <a:pt x="785813" y="607219"/>
                </a:lnTo>
                <a:lnTo>
                  <a:pt x="835819" y="642938"/>
                </a:lnTo>
                <a:lnTo>
                  <a:pt x="835819" y="6429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486150" y="535781"/>
            <a:ext cx="450058" cy="378620"/>
          </a:xfrm>
          <a:custGeom>
            <a:avLst/>
            <a:gdLst/>
            <a:ahLst/>
            <a:cxnLst/>
            <a:rect l="0" t="0" r="0" b="0"/>
            <a:pathLst>
              <a:path w="450058" h="378620">
                <a:moveTo>
                  <a:pt x="71438" y="100013"/>
                </a:moveTo>
                <a:lnTo>
                  <a:pt x="71438" y="100013"/>
                </a:lnTo>
                <a:lnTo>
                  <a:pt x="64294" y="100013"/>
                </a:lnTo>
                <a:lnTo>
                  <a:pt x="64294" y="100013"/>
                </a:lnTo>
                <a:lnTo>
                  <a:pt x="57150" y="100013"/>
                </a:lnTo>
                <a:lnTo>
                  <a:pt x="57150" y="100013"/>
                </a:lnTo>
                <a:lnTo>
                  <a:pt x="57150" y="100013"/>
                </a:lnTo>
                <a:lnTo>
                  <a:pt x="57150" y="114300"/>
                </a:lnTo>
                <a:lnTo>
                  <a:pt x="64294" y="135731"/>
                </a:lnTo>
                <a:lnTo>
                  <a:pt x="78582" y="171450"/>
                </a:lnTo>
                <a:lnTo>
                  <a:pt x="100013" y="207169"/>
                </a:lnTo>
                <a:lnTo>
                  <a:pt x="121444" y="257175"/>
                </a:lnTo>
                <a:lnTo>
                  <a:pt x="135732" y="292894"/>
                </a:lnTo>
                <a:lnTo>
                  <a:pt x="157163" y="328613"/>
                </a:lnTo>
                <a:lnTo>
                  <a:pt x="164307" y="357188"/>
                </a:lnTo>
                <a:lnTo>
                  <a:pt x="171450" y="378619"/>
                </a:lnTo>
                <a:lnTo>
                  <a:pt x="171450" y="378619"/>
                </a:lnTo>
                <a:lnTo>
                  <a:pt x="171450" y="371475"/>
                </a:lnTo>
                <a:lnTo>
                  <a:pt x="157163" y="357188"/>
                </a:lnTo>
                <a:lnTo>
                  <a:pt x="150019" y="328613"/>
                </a:lnTo>
                <a:lnTo>
                  <a:pt x="135732" y="292894"/>
                </a:lnTo>
                <a:lnTo>
                  <a:pt x="114300" y="257175"/>
                </a:lnTo>
                <a:lnTo>
                  <a:pt x="100013" y="214313"/>
                </a:lnTo>
                <a:lnTo>
                  <a:pt x="78582" y="171450"/>
                </a:lnTo>
                <a:lnTo>
                  <a:pt x="57150" y="128588"/>
                </a:lnTo>
                <a:lnTo>
                  <a:pt x="42863" y="100013"/>
                </a:lnTo>
                <a:lnTo>
                  <a:pt x="28575" y="71438"/>
                </a:lnTo>
                <a:lnTo>
                  <a:pt x="14288" y="57150"/>
                </a:lnTo>
                <a:lnTo>
                  <a:pt x="7144" y="42863"/>
                </a:lnTo>
                <a:lnTo>
                  <a:pt x="0" y="28575"/>
                </a:lnTo>
                <a:lnTo>
                  <a:pt x="0" y="21431"/>
                </a:lnTo>
                <a:lnTo>
                  <a:pt x="7144" y="14288"/>
                </a:lnTo>
                <a:lnTo>
                  <a:pt x="14288" y="7144"/>
                </a:lnTo>
                <a:lnTo>
                  <a:pt x="28575" y="0"/>
                </a:lnTo>
                <a:lnTo>
                  <a:pt x="42863" y="0"/>
                </a:lnTo>
                <a:lnTo>
                  <a:pt x="57150" y="0"/>
                </a:lnTo>
                <a:lnTo>
                  <a:pt x="71438" y="7144"/>
                </a:lnTo>
                <a:lnTo>
                  <a:pt x="92869" y="28575"/>
                </a:lnTo>
                <a:lnTo>
                  <a:pt x="121444" y="50006"/>
                </a:lnTo>
                <a:lnTo>
                  <a:pt x="150019" y="85725"/>
                </a:lnTo>
                <a:lnTo>
                  <a:pt x="185738" y="121444"/>
                </a:lnTo>
                <a:lnTo>
                  <a:pt x="228600" y="157163"/>
                </a:lnTo>
                <a:lnTo>
                  <a:pt x="264319" y="185738"/>
                </a:lnTo>
                <a:lnTo>
                  <a:pt x="300038" y="200025"/>
                </a:lnTo>
                <a:lnTo>
                  <a:pt x="335757" y="207169"/>
                </a:lnTo>
                <a:lnTo>
                  <a:pt x="371475" y="207169"/>
                </a:lnTo>
                <a:lnTo>
                  <a:pt x="407194" y="207169"/>
                </a:lnTo>
                <a:lnTo>
                  <a:pt x="428625" y="200025"/>
                </a:lnTo>
                <a:lnTo>
                  <a:pt x="442913" y="192881"/>
                </a:lnTo>
                <a:lnTo>
                  <a:pt x="450057" y="200025"/>
                </a:lnTo>
                <a:lnTo>
                  <a:pt x="450057" y="207169"/>
                </a:lnTo>
                <a:lnTo>
                  <a:pt x="435769" y="221456"/>
                </a:lnTo>
                <a:lnTo>
                  <a:pt x="414338" y="250031"/>
                </a:lnTo>
                <a:lnTo>
                  <a:pt x="385763" y="278606"/>
                </a:lnTo>
                <a:lnTo>
                  <a:pt x="342900" y="314325"/>
                </a:lnTo>
                <a:lnTo>
                  <a:pt x="300038" y="342900"/>
                </a:lnTo>
                <a:lnTo>
                  <a:pt x="264319" y="371475"/>
                </a:lnTo>
                <a:lnTo>
                  <a:pt x="221457" y="378619"/>
                </a:lnTo>
                <a:lnTo>
                  <a:pt x="185738" y="378619"/>
                </a:lnTo>
                <a:lnTo>
                  <a:pt x="157163" y="357188"/>
                </a:lnTo>
                <a:lnTo>
                  <a:pt x="157163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500813" y="2678906"/>
            <a:ext cx="664370" cy="214314"/>
          </a:xfrm>
          <a:custGeom>
            <a:avLst/>
            <a:gdLst/>
            <a:ahLst/>
            <a:cxnLst/>
            <a:rect l="0" t="0" r="0" b="0"/>
            <a:pathLst>
              <a:path w="664370" h="214314">
                <a:moveTo>
                  <a:pt x="0" y="214313"/>
                </a:moveTo>
                <a:lnTo>
                  <a:pt x="0" y="214313"/>
                </a:lnTo>
                <a:lnTo>
                  <a:pt x="0" y="207169"/>
                </a:lnTo>
                <a:lnTo>
                  <a:pt x="0" y="207169"/>
                </a:lnTo>
                <a:lnTo>
                  <a:pt x="0" y="200025"/>
                </a:lnTo>
                <a:lnTo>
                  <a:pt x="0" y="192882"/>
                </a:lnTo>
                <a:lnTo>
                  <a:pt x="7144" y="185738"/>
                </a:lnTo>
                <a:lnTo>
                  <a:pt x="7144" y="185738"/>
                </a:lnTo>
                <a:lnTo>
                  <a:pt x="14288" y="185738"/>
                </a:lnTo>
                <a:lnTo>
                  <a:pt x="28575" y="185738"/>
                </a:lnTo>
                <a:lnTo>
                  <a:pt x="42863" y="178594"/>
                </a:lnTo>
                <a:lnTo>
                  <a:pt x="64294" y="171450"/>
                </a:lnTo>
                <a:lnTo>
                  <a:pt x="114300" y="157163"/>
                </a:lnTo>
                <a:lnTo>
                  <a:pt x="171450" y="135732"/>
                </a:lnTo>
                <a:lnTo>
                  <a:pt x="250032" y="107157"/>
                </a:lnTo>
                <a:lnTo>
                  <a:pt x="335757" y="78582"/>
                </a:lnTo>
                <a:lnTo>
                  <a:pt x="428625" y="50007"/>
                </a:lnTo>
                <a:lnTo>
                  <a:pt x="521494" y="28575"/>
                </a:lnTo>
                <a:lnTo>
                  <a:pt x="600075" y="7144"/>
                </a:lnTo>
                <a:lnTo>
                  <a:pt x="664369" y="0"/>
                </a:lnTo>
                <a:lnTo>
                  <a:pt x="6643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229476" y="2671763"/>
            <a:ext cx="14288" cy="7144"/>
          </a:xfrm>
          <a:custGeom>
            <a:avLst/>
            <a:gdLst/>
            <a:ahLst/>
            <a:cxnLst/>
            <a:rect l="0" t="0" r="0" b="0"/>
            <a:pathLst>
              <a:path w="14288" h="7144">
                <a:moveTo>
                  <a:pt x="0" y="0"/>
                </a:moveTo>
                <a:lnTo>
                  <a:pt x="14287" y="7143"/>
                </a:lnTo>
                <a:lnTo>
                  <a:pt x="7144" y="7143"/>
                </a:lnTo>
                <a:lnTo>
                  <a:pt x="7144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500813" y="2657475"/>
            <a:ext cx="478633" cy="235745"/>
          </a:xfrm>
          <a:custGeom>
            <a:avLst/>
            <a:gdLst/>
            <a:ahLst/>
            <a:cxnLst/>
            <a:rect l="0" t="0" r="0" b="0"/>
            <a:pathLst>
              <a:path w="478633" h="235745">
                <a:moveTo>
                  <a:pt x="235744" y="21431"/>
                </a:moveTo>
                <a:lnTo>
                  <a:pt x="235744" y="14288"/>
                </a:lnTo>
                <a:lnTo>
                  <a:pt x="228600" y="14288"/>
                </a:lnTo>
                <a:lnTo>
                  <a:pt x="221457" y="0"/>
                </a:lnTo>
                <a:lnTo>
                  <a:pt x="214313" y="0"/>
                </a:lnTo>
                <a:lnTo>
                  <a:pt x="207169" y="0"/>
                </a:lnTo>
                <a:lnTo>
                  <a:pt x="185738" y="14288"/>
                </a:lnTo>
                <a:lnTo>
                  <a:pt x="171450" y="28575"/>
                </a:lnTo>
                <a:lnTo>
                  <a:pt x="135732" y="50006"/>
                </a:lnTo>
                <a:lnTo>
                  <a:pt x="107157" y="78581"/>
                </a:lnTo>
                <a:lnTo>
                  <a:pt x="71438" y="114300"/>
                </a:lnTo>
                <a:lnTo>
                  <a:pt x="35719" y="150019"/>
                </a:lnTo>
                <a:lnTo>
                  <a:pt x="7144" y="185738"/>
                </a:lnTo>
                <a:lnTo>
                  <a:pt x="0" y="207169"/>
                </a:lnTo>
                <a:lnTo>
                  <a:pt x="14288" y="228600"/>
                </a:lnTo>
                <a:lnTo>
                  <a:pt x="57150" y="235744"/>
                </a:lnTo>
                <a:lnTo>
                  <a:pt x="121444" y="228600"/>
                </a:lnTo>
                <a:lnTo>
                  <a:pt x="214313" y="221456"/>
                </a:lnTo>
                <a:lnTo>
                  <a:pt x="300038" y="214313"/>
                </a:lnTo>
                <a:lnTo>
                  <a:pt x="385763" y="207169"/>
                </a:lnTo>
                <a:lnTo>
                  <a:pt x="442913" y="207169"/>
                </a:lnTo>
                <a:lnTo>
                  <a:pt x="478632" y="214313"/>
                </a:lnTo>
                <a:lnTo>
                  <a:pt x="478632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700713" y="3257550"/>
            <a:ext cx="157164" cy="157164"/>
          </a:xfrm>
          <a:custGeom>
            <a:avLst/>
            <a:gdLst/>
            <a:ahLst/>
            <a:cxnLst/>
            <a:rect l="0" t="0" r="0" b="0"/>
            <a:pathLst>
              <a:path w="157164" h="157164">
                <a:moveTo>
                  <a:pt x="7144" y="7144"/>
                </a:move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4288"/>
                </a:lnTo>
                <a:lnTo>
                  <a:pt x="0" y="21431"/>
                </a:lnTo>
                <a:lnTo>
                  <a:pt x="7144" y="42863"/>
                </a:lnTo>
                <a:lnTo>
                  <a:pt x="7144" y="64294"/>
                </a:lnTo>
                <a:lnTo>
                  <a:pt x="7144" y="92869"/>
                </a:lnTo>
                <a:lnTo>
                  <a:pt x="14288" y="121444"/>
                </a:lnTo>
                <a:lnTo>
                  <a:pt x="14288" y="142875"/>
                </a:lnTo>
                <a:lnTo>
                  <a:pt x="28575" y="150019"/>
                </a:lnTo>
                <a:lnTo>
                  <a:pt x="50007" y="157163"/>
                </a:lnTo>
                <a:lnTo>
                  <a:pt x="64294" y="157163"/>
                </a:lnTo>
                <a:lnTo>
                  <a:pt x="85725" y="150019"/>
                </a:lnTo>
                <a:lnTo>
                  <a:pt x="114300" y="135731"/>
                </a:lnTo>
                <a:lnTo>
                  <a:pt x="135732" y="121444"/>
                </a:lnTo>
                <a:lnTo>
                  <a:pt x="150019" y="100013"/>
                </a:lnTo>
                <a:lnTo>
                  <a:pt x="157163" y="78581"/>
                </a:lnTo>
                <a:lnTo>
                  <a:pt x="157163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715001" y="3321844"/>
            <a:ext cx="100013" cy="50007"/>
          </a:xfrm>
          <a:custGeom>
            <a:avLst/>
            <a:gdLst/>
            <a:ahLst/>
            <a:cxnLst/>
            <a:rect l="0" t="0" r="0" b="0"/>
            <a:pathLst>
              <a:path w="100013" h="50007">
                <a:moveTo>
                  <a:pt x="0" y="50006"/>
                </a:move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14287" y="42862"/>
                </a:lnTo>
                <a:lnTo>
                  <a:pt x="28575" y="35719"/>
                </a:lnTo>
                <a:lnTo>
                  <a:pt x="50006" y="28575"/>
                </a:lnTo>
                <a:lnTo>
                  <a:pt x="71437" y="21431"/>
                </a:lnTo>
                <a:lnTo>
                  <a:pt x="85725" y="14287"/>
                </a:lnTo>
                <a:lnTo>
                  <a:pt x="100012" y="0"/>
                </a:lnTo>
                <a:lnTo>
                  <a:pt x="1000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686426" y="3243263"/>
            <a:ext cx="107157" cy="28576"/>
          </a:xfrm>
          <a:custGeom>
            <a:avLst/>
            <a:gdLst/>
            <a:ahLst/>
            <a:cxnLst/>
            <a:rect l="0" t="0" r="0" b="0"/>
            <a:pathLst>
              <a:path w="107157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14287" y="21431"/>
                </a:lnTo>
                <a:lnTo>
                  <a:pt x="21431" y="21431"/>
                </a:lnTo>
                <a:lnTo>
                  <a:pt x="42862" y="14287"/>
                </a:lnTo>
                <a:lnTo>
                  <a:pt x="64294" y="7143"/>
                </a:lnTo>
                <a:lnTo>
                  <a:pt x="85725" y="7143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872163" y="3257550"/>
            <a:ext cx="150020" cy="128589"/>
          </a:xfrm>
          <a:custGeom>
            <a:avLst/>
            <a:gdLst/>
            <a:ahLst/>
            <a:cxnLst/>
            <a:rect l="0" t="0" r="0" b="0"/>
            <a:pathLst>
              <a:path w="150020" h="128589">
                <a:moveTo>
                  <a:pt x="0" y="0"/>
                </a:moveTo>
                <a:lnTo>
                  <a:pt x="0" y="0"/>
                </a:lnTo>
                <a:lnTo>
                  <a:pt x="0" y="14288"/>
                </a:lnTo>
                <a:lnTo>
                  <a:pt x="7144" y="28575"/>
                </a:lnTo>
                <a:lnTo>
                  <a:pt x="14288" y="42863"/>
                </a:lnTo>
                <a:lnTo>
                  <a:pt x="28575" y="64294"/>
                </a:lnTo>
                <a:lnTo>
                  <a:pt x="50007" y="85725"/>
                </a:lnTo>
                <a:lnTo>
                  <a:pt x="64294" y="107156"/>
                </a:lnTo>
                <a:lnTo>
                  <a:pt x="92869" y="121444"/>
                </a:lnTo>
                <a:lnTo>
                  <a:pt x="107157" y="128588"/>
                </a:lnTo>
                <a:lnTo>
                  <a:pt x="128588" y="128588"/>
                </a:lnTo>
                <a:lnTo>
                  <a:pt x="142875" y="121444"/>
                </a:lnTo>
                <a:lnTo>
                  <a:pt x="150019" y="114300"/>
                </a:lnTo>
                <a:lnTo>
                  <a:pt x="150019" y="92869"/>
                </a:lnTo>
                <a:lnTo>
                  <a:pt x="150019" y="71438"/>
                </a:lnTo>
                <a:lnTo>
                  <a:pt x="142875" y="42863"/>
                </a:lnTo>
                <a:lnTo>
                  <a:pt x="142875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900738" y="3286125"/>
            <a:ext cx="78583" cy="207170"/>
          </a:xfrm>
          <a:custGeom>
            <a:avLst/>
            <a:gdLst/>
            <a:ahLst/>
            <a:cxnLst/>
            <a:rect l="0" t="0" r="0" b="0"/>
            <a:pathLst>
              <a:path w="78583" h="207170">
                <a:moveTo>
                  <a:pt x="64294" y="0"/>
                </a:moveTo>
                <a:lnTo>
                  <a:pt x="57150" y="21431"/>
                </a:lnTo>
                <a:lnTo>
                  <a:pt x="42863" y="50006"/>
                </a:lnTo>
                <a:lnTo>
                  <a:pt x="28575" y="85725"/>
                </a:lnTo>
                <a:lnTo>
                  <a:pt x="7144" y="135731"/>
                </a:lnTo>
                <a:lnTo>
                  <a:pt x="0" y="171450"/>
                </a:lnTo>
                <a:lnTo>
                  <a:pt x="0" y="192881"/>
                </a:lnTo>
                <a:lnTo>
                  <a:pt x="7144" y="207169"/>
                </a:lnTo>
                <a:lnTo>
                  <a:pt x="28575" y="200025"/>
                </a:lnTo>
                <a:lnTo>
                  <a:pt x="42863" y="178594"/>
                </a:lnTo>
                <a:lnTo>
                  <a:pt x="64294" y="142875"/>
                </a:lnTo>
                <a:lnTo>
                  <a:pt x="78582" y="92869"/>
                </a:lnTo>
                <a:lnTo>
                  <a:pt x="78582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086476" y="3186113"/>
            <a:ext cx="92870" cy="278607"/>
          </a:xfrm>
          <a:custGeom>
            <a:avLst/>
            <a:gdLst/>
            <a:ahLst/>
            <a:cxnLst/>
            <a:rect l="0" t="0" r="0" b="0"/>
            <a:pathLst>
              <a:path w="92870" h="278607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14287" y="7143"/>
                </a:lnTo>
                <a:lnTo>
                  <a:pt x="14287" y="21431"/>
                </a:lnTo>
                <a:lnTo>
                  <a:pt x="7144" y="50006"/>
                </a:lnTo>
                <a:lnTo>
                  <a:pt x="7144" y="85725"/>
                </a:lnTo>
                <a:lnTo>
                  <a:pt x="0" y="128587"/>
                </a:lnTo>
                <a:lnTo>
                  <a:pt x="0" y="178593"/>
                </a:lnTo>
                <a:lnTo>
                  <a:pt x="0" y="221456"/>
                </a:lnTo>
                <a:lnTo>
                  <a:pt x="7144" y="250031"/>
                </a:lnTo>
                <a:lnTo>
                  <a:pt x="21431" y="271462"/>
                </a:lnTo>
                <a:lnTo>
                  <a:pt x="35719" y="278606"/>
                </a:lnTo>
                <a:lnTo>
                  <a:pt x="57150" y="271462"/>
                </a:lnTo>
                <a:lnTo>
                  <a:pt x="71437" y="257175"/>
                </a:lnTo>
                <a:lnTo>
                  <a:pt x="92869" y="235743"/>
                </a:lnTo>
                <a:lnTo>
                  <a:pt x="92869" y="2357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000751" y="3264694"/>
            <a:ext cx="207170" cy="35720"/>
          </a:xfrm>
          <a:custGeom>
            <a:avLst/>
            <a:gdLst/>
            <a:ahLst/>
            <a:cxnLst/>
            <a:rect l="0" t="0" r="0" b="0"/>
            <a:pathLst>
              <a:path w="207170" h="35720">
                <a:moveTo>
                  <a:pt x="0" y="35719"/>
                </a:moveTo>
                <a:lnTo>
                  <a:pt x="0" y="35719"/>
                </a:lnTo>
                <a:lnTo>
                  <a:pt x="7144" y="35719"/>
                </a:lnTo>
                <a:lnTo>
                  <a:pt x="21431" y="28575"/>
                </a:lnTo>
                <a:lnTo>
                  <a:pt x="42862" y="28575"/>
                </a:lnTo>
                <a:lnTo>
                  <a:pt x="71437" y="21431"/>
                </a:lnTo>
                <a:lnTo>
                  <a:pt x="100012" y="14287"/>
                </a:lnTo>
                <a:lnTo>
                  <a:pt x="135731" y="7144"/>
                </a:lnTo>
                <a:lnTo>
                  <a:pt x="164306" y="7144"/>
                </a:lnTo>
                <a:lnTo>
                  <a:pt x="185737" y="7144"/>
                </a:lnTo>
                <a:lnTo>
                  <a:pt x="200025" y="7144"/>
                </a:lnTo>
                <a:lnTo>
                  <a:pt x="207169" y="0"/>
                </a:lnTo>
                <a:lnTo>
                  <a:pt x="2071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265070" y="3271838"/>
            <a:ext cx="142876" cy="85726"/>
          </a:xfrm>
          <a:custGeom>
            <a:avLst/>
            <a:gdLst/>
            <a:ahLst/>
            <a:cxnLst/>
            <a:rect l="0" t="0" r="0" b="0"/>
            <a:pathLst>
              <a:path w="142876" h="85726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7143" y="0"/>
                </a:lnTo>
                <a:lnTo>
                  <a:pt x="7143" y="7143"/>
                </a:lnTo>
                <a:lnTo>
                  <a:pt x="0" y="14287"/>
                </a:lnTo>
                <a:lnTo>
                  <a:pt x="7143" y="21431"/>
                </a:lnTo>
                <a:lnTo>
                  <a:pt x="7143" y="28575"/>
                </a:lnTo>
                <a:lnTo>
                  <a:pt x="14287" y="42862"/>
                </a:lnTo>
                <a:lnTo>
                  <a:pt x="28575" y="64293"/>
                </a:lnTo>
                <a:lnTo>
                  <a:pt x="35718" y="71437"/>
                </a:lnTo>
                <a:lnTo>
                  <a:pt x="50006" y="78581"/>
                </a:lnTo>
                <a:lnTo>
                  <a:pt x="71437" y="85725"/>
                </a:lnTo>
                <a:lnTo>
                  <a:pt x="85725" y="85725"/>
                </a:lnTo>
                <a:lnTo>
                  <a:pt x="107156" y="78581"/>
                </a:lnTo>
                <a:lnTo>
                  <a:pt x="121443" y="64293"/>
                </a:lnTo>
                <a:lnTo>
                  <a:pt x="128587" y="50006"/>
                </a:lnTo>
                <a:lnTo>
                  <a:pt x="142875" y="28575"/>
                </a:lnTo>
                <a:lnTo>
                  <a:pt x="142875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322220" y="3200400"/>
            <a:ext cx="42863" cy="285751"/>
          </a:xfrm>
          <a:custGeom>
            <a:avLst/>
            <a:gdLst/>
            <a:ahLst/>
            <a:cxnLst/>
            <a:rect l="0" t="0" r="0" b="0"/>
            <a:pathLst>
              <a:path w="42863" h="285751">
                <a:moveTo>
                  <a:pt x="0" y="0"/>
                </a:moveTo>
                <a:lnTo>
                  <a:pt x="0" y="7144"/>
                </a:lnTo>
                <a:lnTo>
                  <a:pt x="0" y="21431"/>
                </a:lnTo>
                <a:lnTo>
                  <a:pt x="0" y="50006"/>
                </a:lnTo>
                <a:lnTo>
                  <a:pt x="0" y="92869"/>
                </a:lnTo>
                <a:lnTo>
                  <a:pt x="7143" y="135731"/>
                </a:lnTo>
                <a:lnTo>
                  <a:pt x="7143" y="185738"/>
                </a:lnTo>
                <a:lnTo>
                  <a:pt x="21431" y="228600"/>
                </a:lnTo>
                <a:lnTo>
                  <a:pt x="21431" y="257175"/>
                </a:lnTo>
                <a:lnTo>
                  <a:pt x="35718" y="278606"/>
                </a:lnTo>
                <a:lnTo>
                  <a:pt x="35718" y="285750"/>
                </a:lnTo>
                <a:lnTo>
                  <a:pt x="42862" y="271463"/>
                </a:lnTo>
                <a:lnTo>
                  <a:pt x="42862" y="271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507832" y="3007519"/>
            <a:ext cx="1235870" cy="621507"/>
          </a:xfrm>
          <a:custGeom>
            <a:avLst/>
            <a:gdLst/>
            <a:ahLst/>
            <a:cxnLst/>
            <a:rect l="0" t="0" r="0" b="0"/>
            <a:pathLst>
              <a:path w="1235870" h="621507">
                <a:moveTo>
                  <a:pt x="964406" y="200025"/>
                </a:moveTo>
                <a:lnTo>
                  <a:pt x="964406" y="200025"/>
                </a:lnTo>
                <a:lnTo>
                  <a:pt x="971550" y="200025"/>
                </a:lnTo>
                <a:lnTo>
                  <a:pt x="971550" y="192881"/>
                </a:lnTo>
                <a:lnTo>
                  <a:pt x="971550" y="185737"/>
                </a:lnTo>
                <a:lnTo>
                  <a:pt x="964406" y="178594"/>
                </a:lnTo>
                <a:lnTo>
                  <a:pt x="957263" y="164306"/>
                </a:lnTo>
                <a:lnTo>
                  <a:pt x="950119" y="142875"/>
                </a:lnTo>
                <a:lnTo>
                  <a:pt x="928688" y="128587"/>
                </a:lnTo>
                <a:lnTo>
                  <a:pt x="900113" y="107156"/>
                </a:lnTo>
                <a:lnTo>
                  <a:pt x="864394" y="85725"/>
                </a:lnTo>
                <a:lnTo>
                  <a:pt x="814388" y="71437"/>
                </a:lnTo>
                <a:lnTo>
                  <a:pt x="757238" y="57150"/>
                </a:lnTo>
                <a:lnTo>
                  <a:pt x="685800" y="50006"/>
                </a:lnTo>
                <a:lnTo>
                  <a:pt x="614363" y="50006"/>
                </a:lnTo>
                <a:lnTo>
                  <a:pt x="528638" y="57150"/>
                </a:lnTo>
                <a:lnTo>
                  <a:pt x="450056" y="78581"/>
                </a:lnTo>
                <a:lnTo>
                  <a:pt x="364331" y="100012"/>
                </a:lnTo>
                <a:lnTo>
                  <a:pt x="285750" y="135731"/>
                </a:lnTo>
                <a:lnTo>
                  <a:pt x="207169" y="178594"/>
                </a:lnTo>
                <a:lnTo>
                  <a:pt x="135731" y="221456"/>
                </a:lnTo>
                <a:lnTo>
                  <a:pt x="85725" y="264319"/>
                </a:lnTo>
                <a:lnTo>
                  <a:pt x="42863" y="314325"/>
                </a:lnTo>
                <a:lnTo>
                  <a:pt x="14288" y="357187"/>
                </a:lnTo>
                <a:lnTo>
                  <a:pt x="0" y="400050"/>
                </a:lnTo>
                <a:lnTo>
                  <a:pt x="0" y="442912"/>
                </a:lnTo>
                <a:lnTo>
                  <a:pt x="28575" y="478631"/>
                </a:lnTo>
                <a:lnTo>
                  <a:pt x="78581" y="521494"/>
                </a:lnTo>
                <a:lnTo>
                  <a:pt x="150019" y="557212"/>
                </a:lnTo>
                <a:lnTo>
                  <a:pt x="242888" y="585787"/>
                </a:lnTo>
                <a:lnTo>
                  <a:pt x="350044" y="607219"/>
                </a:lnTo>
                <a:lnTo>
                  <a:pt x="464344" y="614362"/>
                </a:lnTo>
                <a:lnTo>
                  <a:pt x="592931" y="621506"/>
                </a:lnTo>
                <a:lnTo>
                  <a:pt x="721519" y="614362"/>
                </a:lnTo>
                <a:lnTo>
                  <a:pt x="842963" y="600075"/>
                </a:lnTo>
                <a:lnTo>
                  <a:pt x="964406" y="564356"/>
                </a:lnTo>
                <a:lnTo>
                  <a:pt x="1071563" y="521494"/>
                </a:lnTo>
                <a:lnTo>
                  <a:pt x="1157288" y="464344"/>
                </a:lnTo>
                <a:lnTo>
                  <a:pt x="1207294" y="400050"/>
                </a:lnTo>
                <a:lnTo>
                  <a:pt x="1235869" y="321469"/>
                </a:lnTo>
                <a:lnTo>
                  <a:pt x="1228725" y="228600"/>
                </a:lnTo>
                <a:lnTo>
                  <a:pt x="1193006" y="135731"/>
                </a:lnTo>
                <a:lnTo>
                  <a:pt x="1128713" y="57150"/>
                </a:lnTo>
                <a:lnTo>
                  <a:pt x="1042988" y="14287"/>
                </a:lnTo>
                <a:lnTo>
                  <a:pt x="935831" y="0"/>
                </a:lnTo>
                <a:lnTo>
                  <a:pt x="828675" y="21431"/>
                </a:lnTo>
                <a:lnTo>
                  <a:pt x="714375" y="57150"/>
                </a:lnTo>
                <a:lnTo>
                  <a:pt x="607219" y="107156"/>
                </a:lnTo>
                <a:lnTo>
                  <a:pt x="521494" y="142875"/>
                </a:lnTo>
                <a:lnTo>
                  <a:pt x="457200" y="164306"/>
                </a:lnTo>
                <a:lnTo>
                  <a:pt x="457200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321969" y="3679031"/>
            <a:ext cx="435770" cy="350045"/>
          </a:xfrm>
          <a:custGeom>
            <a:avLst/>
            <a:gdLst/>
            <a:ahLst/>
            <a:cxnLst/>
            <a:rect l="0" t="0" r="0" b="0"/>
            <a:pathLst>
              <a:path w="435770" h="350045">
                <a:moveTo>
                  <a:pt x="35719" y="350044"/>
                </a:moveTo>
                <a:lnTo>
                  <a:pt x="35719" y="350044"/>
                </a:lnTo>
                <a:lnTo>
                  <a:pt x="28575" y="342900"/>
                </a:lnTo>
                <a:lnTo>
                  <a:pt x="21431" y="342900"/>
                </a:lnTo>
                <a:lnTo>
                  <a:pt x="21431" y="342900"/>
                </a:lnTo>
                <a:lnTo>
                  <a:pt x="7144" y="342900"/>
                </a:lnTo>
                <a:lnTo>
                  <a:pt x="7144" y="342900"/>
                </a:lnTo>
                <a:lnTo>
                  <a:pt x="0" y="342900"/>
                </a:lnTo>
                <a:lnTo>
                  <a:pt x="0" y="335757"/>
                </a:lnTo>
                <a:lnTo>
                  <a:pt x="7144" y="328613"/>
                </a:lnTo>
                <a:lnTo>
                  <a:pt x="28575" y="314325"/>
                </a:lnTo>
                <a:lnTo>
                  <a:pt x="64294" y="285750"/>
                </a:lnTo>
                <a:lnTo>
                  <a:pt x="114300" y="242888"/>
                </a:lnTo>
                <a:lnTo>
                  <a:pt x="178594" y="192882"/>
                </a:lnTo>
                <a:lnTo>
                  <a:pt x="250031" y="135732"/>
                </a:lnTo>
                <a:lnTo>
                  <a:pt x="321469" y="85725"/>
                </a:lnTo>
                <a:lnTo>
                  <a:pt x="385763" y="42863"/>
                </a:lnTo>
                <a:lnTo>
                  <a:pt x="435769" y="0"/>
                </a:lnTo>
                <a:lnTo>
                  <a:pt x="4357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286250" y="3721894"/>
            <a:ext cx="328614" cy="314326"/>
          </a:xfrm>
          <a:custGeom>
            <a:avLst/>
            <a:gdLst/>
            <a:ahLst/>
            <a:cxnLst/>
            <a:rect l="0" t="0" r="0" b="0"/>
            <a:pathLst>
              <a:path w="328614" h="314326">
                <a:moveTo>
                  <a:pt x="142875" y="0"/>
                </a:moveTo>
                <a:lnTo>
                  <a:pt x="142875" y="0"/>
                </a:lnTo>
                <a:lnTo>
                  <a:pt x="135732" y="14287"/>
                </a:lnTo>
                <a:lnTo>
                  <a:pt x="121444" y="35719"/>
                </a:lnTo>
                <a:lnTo>
                  <a:pt x="100013" y="71437"/>
                </a:lnTo>
                <a:lnTo>
                  <a:pt x="71438" y="121444"/>
                </a:lnTo>
                <a:lnTo>
                  <a:pt x="42863" y="178594"/>
                </a:lnTo>
                <a:lnTo>
                  <a:pt x="14288" y="235744"/>
                </a:lnTo>
                <a:lnTo>
                  <a:pt x="0" y="278606"/>
                </a:lnTo>
                <a:lnTo>
                  <a:pt x="0" y="307181"/>
                </a:lnTo>
                <a:lnTo>
                  <a:pt x="21432" y="314325"/>
                </a:lnTo>
                <a:lnTo>
                  <a:pt x="64294" y="307181"/>
                </a:lnTo>
                <a:lnTo>
                  <a:pt x="128588" y="292894"/>
                </a:lnTo>
                <a:lnTo>
                  <a:pt x="200025" y="271462"/>
                </a:lnTo>
                <a:lnTo>
                  <a:pt x="271463" y="250031"/>
                </a:lnTo>
                <a:lnTo>
                  <a:pt x="328613" y="235744"/>
                </a:lnTo>
                <a:lnTo>
                  <a:pt x="328613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521994" y="4114800"/>
            <a:ext cx="471489" cy="342901"/>
          </a:xfrm>
          <a:custGeom>
            <a:avLst/>
            <a:gdLst/>
            <a:ahLst/>
            <a:cxnLst/>
            <a:rect l="0" t="0" r="0" b="0"/>
            <a:pathLst>
              <a:path w="471489" h="342901">
                <a:moveTo>
                  <a:pt x="7144" y="342900"/>
                </a:moveTo>
                <a:lnTo>
                  <a:pt x="7144" y="342900"/>
                </a:lnTo>
                <a:lnTo>
                  <a:pt x="0" y="342900"/>
                </a:lnTo>
                <a:lnTo>
                  <a:pt x="0" y="342900"/>
                </a:lnTo>
                <a:lnTo>
                  <a:pt x="0" y="342900"/>
                </a:lnTo>
                <a:lnTo>
                  <a:pt x="0" y="342900"/>
                </a:lnTo>
                <a:lnTo>
                  <a:pt x="7144" y="335757"/>
                </a:lnTo>
                <a:lnTo>
                  <a:pt x="21431" y="328613"/>
                </a:lnTo>
                <a:lnTo>
                  <a:pt x="50006" y="307182"/>
                </a:lnTo>
                <a:lnTo>
                  <a:pt x="85725" y="271463"/>
                </a:lnTo>
                <a:lnTo>
                  <a:pt x="128588" y="228600"/>
                </a:lnTo>
                <a:lnTo>
                  <a:pt x="185738" y="185738"/>
                </a:lnTo>
                <a:lnTo>
                  <a:pt x="235744" y="135732"/>
                </a:lnTo>
                <a:lnTo>
                  <a:pt x="292894" y="100013"/>
                </a:lnTo>
                <a:lnTo>
                  <a:pt x="342900" y="64294"/>
                </a:lnTo>
                <a:lnTo>
                  <a:pt x="385763" y="28575"/>
                </a:lnTo>
                <a:lnTo>
                  <a:pt x="421482" y="14288"/>
                </a:lnTo>
                <a:lnTo>
                  <a:pt x="442913" y="0"/>
                </a:lnTo>
                <a:lnTo>
                  <a:pt x="464344" y="0"/>
                </a:lnTo>
                <a:lnTo>
                  <a:pt x="471488" y="0"/>
                </a:lnTo>
                <a:lnTo>
                  <a:pt x="4714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493419" y="4257675"/>
            <a:ext cx="235745" cy="214314"/>
          </a:xfrm>
          <a:custGeom>
            <a:avLst/>
            <a:gdLst/>
            <a:ahLst/>
            <a:cxnLst/>
            <a:rect l="0" t="0" r="0" b="0"/>
            <a:pathLst>
              <a:path w="235745" h="214314">
                <a:moveTo>
                  <a:pt x="114300" y="7144"/>
                </a:moveTo>
                <a:lnTo>
                  <a:pt x="114300" y="0"/>
                </a:lnTo>
                <a:lnTo>
                  <a:pt x="114300" y="0"/>
                </a:lnTo>
                <a:lnTo>
                  <a:pt x="114300" y="0"/>
                </a:lnTo>
                <a:lnTo>
                  <a:pt x="107156" y="0"/>
                </a:lnTo>
                <a:lnTo>
                  <a:pt x="92869" y="21432"/>
                </a:lnTo>
                <a:lnTo>
                  <a:pt x="71438" y="42863"/>
                </a:lnTo>
                <a:lnTo>
                  <a:pt x="50006" y="85725"/>
                </a:lnTo>
                <a:lnTo>
                  <a:pt x="21431" y="128588"/>
                </a:lnTo>
                <a:lnTo>
                  <a:pt x="7144" y="171450"/>
                </a:lnTo>
                <a:lnTo>
                  <a:pt x="0" y="200025"/>
                </a:lnTo>
                <a:lnTo>
                  <a:pt x="7144" y="214313"/>
                </a:lnTo>
                <a:lnTo>
                  <a:pt x="42863" y="207169"/>
                </a:lnTo>
                <a:lnTo>
                  <a:pt x="92869" y="185738"/>
                </a:lnTo>
                <a:lnTo>
                  <a:pt x="164306" y="150019"/>
                </a:lnTo>
                <a:lnTo>
                  <a:pt x="235744" y="114300"/>
                </a:lnTo>
                <a:lnTo>
                  <a:pt x="235744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250782" y="4664869"/>
            <a:ext cx="964407" cy="628651"/>
          </a:xfrm>
          <a:custGeom>
            <a:avLst/>
            <a:gdLst/>
            <a:ahLst/>
            <a:cxnLst/>
            <a:rect l="0" t="0" r="0" b="0"/>
            <a:pathLst>
              <a:path w="964407" h="628651">
                <a:moveTo>
                  <a:pt x="71438" y="628650"/>
                </a:moveTo>
                <a:lnTo>
                  <a:pt x="71438" y="621506"/>
                </a:lnTo>
                <a:lnTo>
                  <a:pt x="57150" y="621506"/>
                </a:lnTo>
                <a:lnTo>
                  <a:pt x="50006" y="607219"/>
                </a:lnTo>
                <a:lnTo>
                  <a:pt x="35719" y="607219"/>
                </a:lnTo>
                <a:lnTo>
                  <a:pt x="28575" y="600075"/>
                </a:lnTo>
                <a:lnTo>
                  <a:pt x="14288" y="592931"/>
                </a:lnTo>
                <a:lnTo>
                  <a:pt x="7144" y="585787"/>
                </a:lnTo>
                <a:lnTo>
                  <a:pt x="7144" y="585787"/>
                </a:lnTo>
                <a:lnTo>
                  <a:pt x="0" y="585787"/>
                </a:lnTo>
                <a:lnTo>
                  <a:pt x="7144" y="585787"/>
                </a:lnTo>
                <a:lnTo>
                  <a:pt x="21431" y="578644"/>
                </a:lnTo>
                <a:lnTo>
                  <a:pt x="42863" y="571500"/>
                </a:lnTo>
                <a:lnTo>
                  <a:pt x="71438" y="542925"/>
                </a:lnTo>
                <a:lnTo>
                  <a:pt x="121444" y="507206"/>
                </a:lnTo>
                <a:lnTo>
                  <a:pt x="185738" y="450056"/>
                </a:lnTo>
                <a:lnTo>
                  <a:pt x="264319" y="385762"/>
                </a:lnTo>
                <a:lnTo>
                  <a:pt x="357188" y="314325"/>
                </a:lnTo>
                <a:lnTo>
                  <a:pt x="450056" y="242887"/>
                </a:lnTo>
                <a:lnTo>
                  <a:pt x="550069" y="185738"/>
                </a:lnTo>
                <a:lnTo>
                  <a:pt x="642938" y="135731"/>
                </a:lnTo>
                <a:lnTo>
                  <a:pt x="728663" y="100013"/>
                </a:lnTo>
                <a:lnTo>
                  <a:pt x="800100" y="71438"/>
                </a:lnTo>
                <a:lnTo>
                  <a:pt x="864394" y="50006"/>
                </a:lnTo>
                <a:lnTo>
                  <a:pt x="914400" y="42863"/>
                </a:lnTo>
                <a:lnTo>
                  <a:pt x="942975" y="28575"/>
                </a:lnTo>
                <a:lnTo>
                  <a:pt x="964406" y="14288"/>
                </a:lnTo>
                <a:lnTo>
                  <a:pt x="964406" y="0"/>
                </a:lnTo>
                <a:lnTo>
                  <a:pt x="9644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365082" y="4822032"/>
            <a:ext cx="492920" cy="357188"/>
          </a:xfrm>
          <a:custGeom>
            <a:avLst/>
            <a:gdLst/>
            <a:ahLst/>
            <a:cxnLst/>
            <a:rect l="0" t="0" r="0" b="0"/>
            <a:pathLst>
              <a:path w="492920" h="357188">
                <a:moveTo>
                  <a:pt x="257175" y="14287"/>
                </a:moveTo>
                <a:lnTo>
                  <a:pt x="264319" y="7143"/>
                </a:lnTo>
                <a:lnTo>
                  <a:pt x="264319" y="0"/>
                </a:lnTo>
                <a:lnTo>
                  <a:pt x="264319" y="0"/>
                </a:lnTo>
                <a:lnTo>
                  <a:pt x="257175" y="14287"/>
                </a:lnTo>
                <a:lnTo>
                  <a:pt x="242888" y="28575"/>
                </a:lnTo>
                <a:lnTo>
                  <a:pt x="214313" y="71437"/>
                </a:lnTo>
                <a:lnTo>
                  <a:pt x="178594" y="121443"/>
                </a:lnTo>
                <a:lnTo>
                  <a:pt x="142875" y="178593"/>
                </a:lnTo>
                <a:lnTo>
                  <a:pt x="92869" y="235743"/>
                </a:lnTo>
                <a:lnTo>
                  <a:pt x="50006" y="292893"/>
                </a:lnTo>
                <a:lnTo>
                  <a:pt x="14288" y="328612"/>
                </a:lnTo>
                <a:lnTo>
                  <a:pt x="0" y="350043"/>
                </a:lnTo>
                <a:lnTo>
                  <a:pt x="7144" y="357187"/>
                </a:lnTo>
                <a:lnTo>
                  <a:pt x="42863" y="342899"/>
                </a:lnTo>
                <a:lnTo>
                  <a:pt x="114300" y="328612"/>
                </a:lnTo>
                <a:lnTo>
                  <a:pt x="207169" y="307181"/>
                </a:lnTo>
                <a:lnTo>
                  <a:pt x="314325" y="285749"/>
                </a:lnTo>
                <a:lnTo>
                  <a:pt x="414338" y="271462"/>
                </a:lnTo>
                <a:lnTo>
                  <a:pt x="492919" y="264318"/>
                </a:lnTo>
                <a:lnTo>
                  <a:pt x="492919" y="2643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34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http://en.wikipedia.org/wiki/File_system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article may be too </a:t>
            </a:r>
            <a:r>
              <a:rPr lang="en-US" dirty="0">
                <a:hlinkClick r:id="rId2" tooltip="wikt:technical"/>
              </a:rPr>
              <a:t>technical</a:t>
            </a:r>
            <a:r>
              <a:rPr lang="en-US" dirty="0"/>
              <a:t> for most readers to understand. Please help </a:t>
            </a:r>
            <a:r>
              <a:rPr lang="en-US" dirty="0">
                <a:hlinkClick r:id="rId3"/>
              </a:rPr>
              <a:t>improve</a:t>
            </a:r>
            <a:r>
              <a:rPr lang="en-US" dirty="0"/>
              <a:t> this article to </a:t>
            </a:r>
            <a:r>
              <a:rPr lang="en-US" dirty="0">
                <a:hlinkClick r:id="rId4" tooltip="Wikipedia:Make technical articles understandable"/>
              </a:rPr>
              <a:t>make it understandable to non-experts</a:t>
            </a:r>
            <a:r>
              <a:rPr lang="en-US" dirty="0"/>
              <a:t>, without removing the technical details. The </a:t>
            </a:r>
            <a:r>
              <a:rPr lang="en-US" dirty="0">
                <a:hlinkClick r:id="rId5" tooltip="Talk:File system"/>
              </a:rPr>
              <a:t>talk page</a:t>
            </a:r>
            <a:r>
              <a:rPr lang="en-US" dirty="0"/>
              <a:t> may contain suggestions. </a:t>
            </a:r>
            <a:r>
              <a:rPr lang="en-US" i="1" dirty="0"/>
              <a:t>(October 2012</a:t>
            </a:r>
            <a:r>
              <a:rPr lang="en-US" i="1" dirty="0" smtClean="0"/>
              <a:t>)</a:t>
            </a:r>
          </a:p>
          <a:p>
            <a:r>
              <a:rPr lang="en-US" i="1" dirty="0" smtClean="0"/>
              <a:t>Looks  like good overview</a:t>
            </a:r>
            <a:endParaRPr lang="en-US" dirty="0"/>
          </a:p>
          <a:p>
            <a:r>
              <a:rPr lang="en-US" dirty="0" smtClean="0">
                <a:hlinkClick r:id="rId6" tooltip="Linux"/>
              </a:rPr>
              <a:t>“Linux</a:t>
            </a:r>
            <a:r>
              <a:rPr lang="en-US" dirty="0" smtClean="0"/>
              <a:t> </a:t>
            </a:r>
            <a:r>
              <a:rPr lang="en-US" dirty="0"/>
              <a:t>supports many different file systems, but common choices for the system disk on a block device include the </a:t>
            </a:r>
            <a:r>
              <a:rPr lang="en-US" dirty="0" err="1"/>
              <a:t>ext</a:t>
            </a:r>
            <a:r>
              <a:rPr lang="en-US" dirty="0"/>
              <a:t>* family (such as </a:t>
            </a:r>
            <a:r>
              <a:rPr lang="en-US" dirty="0">
                <a:hlinkClick r:id="rId7" tooltip="Ext2"/>
              </a:rPr>
              <a:t>ext2</a:t>
            </a:r>
            <a:r>
              <a:rPr lang="en-US" dirty="0"/>
              <a:t>, </a:t>
            </a:r>
            <a:r>
              <a:rPr lang="en-US" dirty="0">
                <a:hlinkClick r:id="rId8" tooltip="Ext3"/>
              </a:rPr>
              <a:t>ext3</a:t>
            </a:r>
            <a:r>
              <a:rPr lang="en-US" dirty="0"/>
              <a:t> and </a:t>
            </a:r>
            <a:r>
              <a:rPr lang="en-US" dirty="0">
                <a:hlinkClick r:id="rId9" tooltip="Ext4"/>
              </a:rPr>
              <a:t>ext4</a:t>
            </a:r>
            <a:r>
              <a:rPr lang="en-US" dirty="0"/>
              <a:t>), </a:t>
            </a:r>
            <a:r>
              <a:rPr lang="en-US" dirty="0">
                <a:hlinkClick r:id="rId10" tooltip="XFS"/>
              </a:rPr>
              <a:t>XFS</a:t>
            </a:r>
            <a:r>
              <a:rPr lang="en-US" dirty="0"/>
              <a:t>, </a:t>
            </a:r>
            <a:r>
              <a:rPr lang="en-US" dirty="0">
                <a:hlinkClick r:id="rId11" tooltip="JFS (file system)"/>
              </a:rPr>
              <a:t>JFS</a:t>
            </a:r>
            <a:r>
              <a:rPr lang="en-US" dirty="0"/>
              <a:t>, </a:t>
            </a:r>
            <a:r>
              <a:rPr lang="en-US" dirty="0" err="1">
                <a:hlinkClick r:id="rId12" tooltip="ReiserFS"/>
              </a:rPr>
              <a:t>ReiserFS</a:t>
            </a:r>
            <a:r>
              <a:rPr lang="en-US" dirty="0"/>
              <a:t> and </a:t>
            </a:r>
            <a:r>
              <a:rPr lang="en-US" dirty="0" err="1">
                <a:hlinkClick r:id="rId13" tooltip="Btrfs"/>
              </a:rPr>
              <a:t>btrfs</a:t>
            </a:r>
            <a:r>
              <a:rPr lang="en-US" dirty="0"/>
              <a:t>. For raw flash without a </a:t>
            </a:r>
            <a:r>
              <a:rPr lang="en-US" dirty="0">
                <a:hlinkClick r:id="rId14" tooltip="Flash translation layer"/>
              </a:rPr>
              <a:t>flash translation layer</a:t>
            </a:r>
            <a:r>
              <a:rPr lang="en-US" dirty="0"/>
              <a:t> (FTL) or </a:t>
            </a:r>
            <a:r>
              <a:rPr lang="en-US" dirty="0">
                <a:hlinkClick r:id="rId15" tooltip="Memory Technology Device"/>
              </a:rPr>
              <a:t>Memory Technology Device</a:t>
            </a:r>
            <a:r>
              <a:rPr lang="en-US" dirty="0"/>
              <a:t> (MTD), there is </a:t>
            </a:r>
            <a:r>
              <a:rPr lang="en-US" dirty="0">
                <a:hlinkClick r:id="rId16" tooltip="UBIFS"/>
              </a:rPr>
              <a:t>UBIFS</a:t>
            </a:r>
            <a:r>
              <a:rPr lang="en-US" dirty="0"/>
              <a:t>, </a:t>
            </a:r>
            <a:r>
              <a:rPr lang="en-US" dirty="0">
                <a:hlinkClick r:id="rId17" tooltip="JFFS2"/>
              </a:rPr>
              <a:t>JFFS2</a:t>
            </a:r>
            <a:r>
              <a:rPr lang="en-US" dirty="0"/>
              <a:t>, and </a:t>
            </a:r>
            <a:r>
              <a:rPr lang="en-US" dirty="0">
                <a:hlinkClick r:id="rId18" tooltip="YAFFS"/>
              </a:rPr>
              <a:t>YAFFS</a:t>
            </a:r>
            <a:r>
              <a:rPr lang="en-US" dirty="0"/>
              <a:t>, among others. </a:t>
            </a:r>
            <a:r>
              <a:rPr lang="en-US" dirty="0" err="1">
                <a:hlinkClick r:id="rId19" tooltip="SquashFS"/>
              </a:rPr>
              <a:t>SquashFS</a:t>
            </a:r>
            <a:r>
              <a:rPr lang="en-US" dirty="0"/>
              <a:t> is a common compressed read-only file system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43238" y="6400800"/>
            <a:ext cx="401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http://en.wikipedia.org/wiki/File_system</a:t>
            </a:r>
          </a:p>
        </p:txBody>
      </p:sp>
      <p:sp>
        <p:nvSpPr>
          <p:cNvPr id="7" name="Freeform 6"/>
          <p:cNvSpPr/>
          <p:nvPr/>
        </p:nvSpPr>
        <p:spPr>
          <a:xfrm>
            <a:off x="8093870" y="3850481"/>
            <a:ext cx="28576" cy="21433"/>
          </a:xfrm>
          <a:custGeom>
            <a:avLst/>
            <a:gdLst/>
            <a:ahLst/>
            <a:cxnLst/>
            <a:rect l="0" t="0" r="0" b="0"/>
            <a:pathLst>
              <a:path w="28576" h="21433">
                <a:moveTo>
                  <a:pt x="0" y="21432"/>
                </a:move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7143" y="0"/>
                </a:lnTo>
                <a:lnTo>
                  <a:pt x="7143" y="7144"/>
                </a:lnTo>
                <a:lnTo>
                  <a:pt x="14287" y="7144"/>
                </a:lnTo>
                <a:lnTo>
                  <a:pt x="21431" y="14288"/>
                </a:lnTo>
                <a:lnTo>
                  <a:pt x="21431" y="14288"/>
                </a:lnTo>
                <a:lnTo>
                  <a:pt x="28575" y="14288"/>
                </a:lnTo>
                <a:lnTo>
                  <a:pt x="28575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086601" y="3736181"/>
            <a:ext cx="1228726" cy="692945"/>
          </a:xfrm>
          <a:custGeom>
            <a:avLst/>
            <a:gdLst/>
            <a:ahLst/>
            <a:cxnLst/>
            <a:rect l="0" t="0" r="0" b="0"/>
            <a:pathLst>
              <a:path w="1228726" h="692945">
                <a:moveTo>
                  <a:pt x="1057275" y="185738"/>
                </a:moveTo>
                <a:lnTo>
                  <a:pt x="1057275" y="178594"/>
                </a:lnTo>
                <a:lnTo>
                  <a:pt x="1057275" y="171450"/>
                </a:lnTo>
                <a:lnTo>
                  <a:pt x="1057275" y="157163"/>
                </a:lnTo>
                <a:lnTo>
                  <a:pt x="1050131" y="150019"/>
                </a:lnTo>
                <a:lnTo>
                  <a:pt x="1042987" y="135732"/>
                </a:lnTo>
                <a:lnTo>
                  <a:pt x="1035844" y="121444"/>
                </a:lnTo>
                <a:lnTo>
                  <a:pt x="1021556" y="107157"/>
                </a:lnTo>
                <a:lnTo>
                  <a:pt x="1007269" y="92869"/>
                </a:lnTo>
                <a:lnTo>
                  <a:pt x="985837" y="78582"/>
                </a:lnTo>
                <a:lnTo>
                  <a:pt x="957262" y="71438"/>
                </a:lnTo>
                <a:lnTo>
                  <a:pt x="921544" y="57150"/>
                </a:lnTo>
                <a:lnTo>
                  <a:pt x="878681" y="42863"/>
                </a:lnTo>
                <a:lnTo>
                  <a:pt x="842962" y="28575"/>
                </a:lnTo>
                <a:lnTo>
                  <a:pt x="792956" y="14288"/>
                </a:lnTo>
                <a:lnTo>
                  <a:pt x="742950" y="7144"/>
                </a:lnTo>
                <a:lnTo>
                  <a:pt x="685800" y="7144"/>
                </a:lnTo>
                <a:lnTo>
                  <a:pt x="628650" y="7144"/>
                </a:lnTo>
                <a:lnTo>
                  <a:pt x="571500" y="14288"/>
                </a:lnTo>
                <a:lnTo>
                  <a:pt x="507206" y="21432"/>
                </a:lnTo>
                <a:lnTo>
                  <a:pt x="442912" y="35719"/>
                </a:lnTo>
                <a:lnTo>
                  <a:pt x="378619" y="50007"/>
                </a:lnTo>
                <a:lnTo>
                  <a:pt x="321469" y="71438"/>
                </a:lnTo>
                <a:lnTo>
                  <a:pt x="264319" y="92869"/>
                </a:lnTo>
                <a:lnTo>
                  <a:pt x="214312" y="114300"/>
                </a:lnTo>
                <a:lnTo>
                  <a:pt x="171450" y="150019"/>
                </a:lnTo>
                <a:lnTo>
                  <a:pt x="128587" y="178594"/>
                </a:lnTo>
                <a:lnTo>
                  <a:pt x="92869" y="207169"/>
                </a:lnTo>
                <a:lnTo>
                  <a:pt x="64294" y="250032"/>
                </a:lnTo>
                <a:lnTo>
                  <a:pt x="35719" y="292894"/>
                </a:lnTo>
                <a:lnTo>
                  <a:pt x="14287" y="335757"/>
                </a:lnTo>
                <a:lnTo>
                  <a:pt x="0" y="385763"/>
                </a:lnTo>
                <a:lnTo>
                  <a:pt x="0" y="435769"/>
                </a:lnTo>
                <a:lnTo>
                  <a:pt x="7144" y="478632"/>
                </a:lnTo>
                <a:lnTo>
                  <a:pt x="21431" y="514351"/>
                </a:lnTo>
                <a:lnTo>
                  <a:pt x="50006" y="550069"/>
                </a:lnTo>
                <a:lnTo>
                  <a:pt x="85725" y="578644"/>
                </a:lnTo>
                <a:lnTo>
                  <a:pt x="128587" y="607219"/>
                </a:lnTo>
                <a:lnTo>
                  <a:pt x="178594" y="628651"/>
                </a:lnTo>
                <a:lnTo>
                  <a:pt x="235744" y="642938"/>
                </a:lnTo>
                <a:lnTo>
                  <a:pt x="300037" y="664369"/>
                </a:lnTo>
                <a:lnTo>
                  <a:pt x="371475" y="678657"/>
                </a:lnTo>
                <a:lnTo>
                  <a:pt x="435769" y="685801"/>
                </a:lnTo>
                <a:lnTo>
                  <a:pt x="514350" y="692944"/>
                </a:lnTo>
                <a:lnTo>
                  <a:pt x="592931" y="692944"/>
                </a:lnTo>
                <a:lnTo>
                  <a:pt x="664369" y="685801"/>
                </a:lnTo>
                <a:lnTo>
                  <a:pt x="742950" y="671513"/>
                </a:lnTo>
                <a:lnTo>
                  <a:pt x="814387" y="642938"/>
                </a:lnTo>
                <a:lnTo>
                  <a:pt x="892969" y="614363"/>
                </a:lnTo>
                <a:lnTo>
                  <a:pt x="964406" y="578644"/>
                </a:lnTo>
                <a:lnTo>
                  <a:pt x="1028700" y="528638"/>
                </a:lnTo>
                <a:lnTo>
                  <a:pt x="1092994" y="485776"/>
                </a:lnTo>
                <a:lnTo>
                  <a:pt x="1135856" y="428626"/>
                </a:lnTo>
                <a:lnTo>
                  <a:pt x="1178719" y="378619"/>
                </a:lnTo>
                <a:lnTo>
                  <a:pt x="1200150" y="328613"/>
                </a:lnTo>
                <a:lnTo>
                  <a:pt x="1221581" y="278607"/>
                </a:lnTo>
                <a:lnTo>
                  <a:pt x="1228725" y="235744"/>
                </a:lnTo>
                <a:lnTo>
                  <a:pt x="1221581" y="200025"/>
                </a:lnTo>
                <a:lnTo>
                  <a:pt x="1200150" y="157163"/>
                </a:lnTo>
                <a:lnTo>
                  <a:pt x="1171575" y="128588"/>
                </a:lnTo>
                <a:lnTo>
                  <a:pt x="1121569" y="92869"/>
                </a:lnTo>
                <a:lnTo>
                  <a:pt x="1064419" y="64294"/>
                </a:lnTo>
                <a:lnTo>
                  <a:pt x="992981" y="42863"/>
                </a:lnTo>
                <a:lnTo>
                  <a:pt x="921544" y="21432"/>
                </a:lnTo>
                <a:lnTo>
                  <a:pt x="850106" y="7144"/>
                </a:lnTo>
                <a:lnTo>
                  <a:pt x="785812" y="0"/>
                </a:lnTo>
                <a:lnTo>
                  <a:pt x="721519" y="7144"/>
                </a:lnTo>
                <a:lnTo>
                  <a:pt x="657225" y="14288"/>
                </a:lnTo>
                <a:lnTo>
                  <a:pt x="657225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464719" y="5357813"/>
            <a:ext cx="678657" cy="785813"/>
          </a:xfrm>
          <a:custGeom>
            <a:avLst/>
            <a:gdLst/>
            <a:ahLst/>
            <a:cxnLst/>
            <a:rect l="0" t="0" r="0" b="0"/>
            <a:pathLst>
              <a:path w="678657" h="785813">
                <a:moveTo>
                  <a:pt x="7144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7144" y="7143"/>
                </a:lnTo>
                <a:lnTo>
                  <a:pt x="14288" y="21431"/>
                </a:lnTo>
                <a:lnTo>
                  <a:pt x="28575" y="35718"/>
                </a:lnTo>
                <a:lnTo>
                  <a:pt x="57150" y="50006"/>
                </a:lnTo>
                <a:lnTo>
                  <a:pt x="92869" y="85725"/>
                </a:lnTo>
                <a:lnTo>
                  <a:pt x="135731" y="135731"/>
                </a:lnTo>
                <a:lnTo>
                  <a:pt x="192881" y="200025"/>
                </a:lnTo>
                <a:lnTo>
                  <a:pt x="257175" y="264318"/>
                </a:lnTo>
                <a:lnTo>
                  <a:pt x="321469" y="342900"/>
                </a:lnTo>
                <a:lnTo>
                  <a:pt x="392906" y="414337"/>
                </a:lnTo>
                <a:lnTo>
                  <a:pt x="457200" y="485775"/>
                </a:lnTo>
                <a:lnTo>
                  <a:pt x="514350" y="550068"/>
                </a:lnTo>
                <a:lnTo>
                  <a:pt x="564356" y="607218"/>
                </a:lnTo>
                <a:lnTo>
                  <a:pt x="607219" y="671512"/>
                </a:lnTo>
                <a:lnTo>
                  <a:pt x="650081" y="735806"/>
                </a:lnTo>
                <a:lnTo>
                  <a:pt x="678656" y="785812"/>
                </a:lnTo>
                <a:lnTo>
                  <a:pt x="678656" y="7858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279107" y="5307806"/>
            <a:ext cx="164307" cy="635795"/>
          </a:xfrm>
          <a:custGeom>
            <a:avLst/>
            <a:gdLst/>
            <a:ahLst/>
            <a:cxnLst/>
            <a:rect l="0" t="0" r="0" b="0"/>
            <a:pathLst>
              <a:path w="164307" h="635795">
                <a:moveTo>
                  <a:pt x="7143" y="14288"/>
                </a:moveTo>
                <a:lnTo>
                  <a:pt x="7143" y="14288"/>
                </a:lnTo>
                <a:lnTo>
                  <a:pt x="7143" y="14288"/>
                </a:lnTo>
                <a:lnTo>
                  <a:pt x="7143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3" y="14288"/>
                </a:lnTo>
                <a:lnTo>
                  <a:pt x="14287" y="35719"/>
                </a:lnTo>
                <a:lnTo>
                  <a:pt x="28575" y="71438"/>
                </a:lnTo>
                <a:lnTo>
                  <a:pt x="50006" y="121444"/>
                </a:lnTo>
                <a:lnTo>
                  <a:pt x="71437" y="192882"/>
                </a:lnTo>
                <a:lnTo>
                  <a:pt x="85725" y="278607"/>
                </a:lnTo>
                <a:lnTo>
                  <a:pt x="114300" y="378619"/>
                </a:lnTo>
                <a:lnTo>
                  <a:pt x="128587" y="478632"/>
                </a:lnTo>
                <a:lnTo>
                  <a:pt x="150018" y="564357"/>
                </a:lnTo>
                <a:lnTo>
                  <a:pt x="164306" y="635794"/>
                </a:lnTo>
                <a:lnTo>
                  <a:pt x="164306" y="6357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764882" y="5414963"/>
            <a:ext cx="650082" cy="642938"/>
          </a:xfrm>
          <a:custGeom>
            <a:avLst/>
            <a:gdLst/>
            <a:ahLst/>
            <a:cxnLst/>
            <a:rect l="0" t="0" r="0" b="0"/>
            <a:pathLst>
              <a:path w="650082" h="642938">
                <a:moveTo>
                  <a:pt x="0" y="635793"/>
                </a:moveTo>
                <a:lnTo>
                  <a:pt x="0" y="635793"/>
                </a:lnTo>
                <a:lnTo>
                  <a:pt x="0" y="635793"/>
                </a:lnTo>
                <a:lnTo>
                  <a:pt x="7143" y="642937"/>
                </a:lnTo>
                <a:lnTo>
                  <a:pt x="7143" y="642937"/>
                </a:lnTo>
                <a:lnTo>
                  <a:pt x="14287" y="635793"/>
                </a:lnTo>
                <a:lnTo>
                  <a:pt x="21431" y="628650"/>
                </a:lnTo>
                <a:lnTo>
                  <a:pt x="28575" y="621506"/>
                </a:lnTo>
                <a:lnTo>
                  <a:pt x="42862" y="607218"/>
                </a:lnTo>
                <a:lnTo>
                  <a:pt x="57150" y="585787"/>
                </a:lnTo>
                <a:lnTo>
                  <a:pt x="78581" y="564356"/>
                </a:lnTo>
                <a:lnTo>
                  <a:pt x="107156" y="535781"/>
                </a:lnTo>
                <a:lnTo>
                  <a:pt x="135731" y="500062"/>
                </a:lnTo>
                <a:lnTo>
                  <a:pt x="171450" y="457200"/>
                </a:lnTo>
                <a:lnTo>
                  <a:pt x="207169" y="414337"/>
                </a:lnTo>
                <a:lnTo>
                  <a:pt x="257175" y="371475"/>
                </a:lnTo>
                <a:lnTo>
                  <a:pt x="307181" y="321468"/>
                </a:lnTo>
                <a:lnTo>
                  <a:pt x="364331" y="271462"/>
                </a:lnTo>
                <a:lnTo>
                  <a:pt x="421481" y="214312"/>
                </a:lnTo>
                <a:lnTo>
                  <a:pt x="485775" y="164306"/>
                </a:lnTo>
                <a:lnTo>
                  <a:pt x="535781" y="121443"/>
                </a:lnTo>
                <a:lnTo>
                  <a:pt x="592931" y="78581"/>
                </a:lnTo>
                <a:lnTo>
                  <a:pt x="628650" y="42862"/>
                </a:lnTo>
                <a:lnTo>
                  <a:pt x="650081" y="0"/>
                </a:lnTo>
                <a:lnTo>
                  <a:pt x="6500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964531" y="5600700"/>
            <a:ext cx="700089" cy="735807"/>
          </a:xfrm>
          <a:custGeom>
            <a:avLst/>
            <a:gdLst/>
            <a:ahLst/>
            <a:cxnLst/>
            <a:rect l="0" t="0" r="0" b="0"/>
            <a:pathLst>
              <a:path w="700089" h="735807">
                <a:moveTo>
                  <a:pt x="7144" y="14288"/>
                </a:move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14288" y="14288"/>
                </a:lnTo>
                <a:lnTo>
                  <a:pt x="28575" y="28575"/>
                </a:lnTo>
                <a:lnTo>
                  <a:pt x="57150" y="50006"/>
                </a:lnTo>
                <a:lnTo>
                  <a:pt x="85725" y="85725"/>
                </a:lnTo>
                <a:lnTo>
                  <a:pt x="135732" y="135731"/>
                </a:lnTo>
                <a:lnTo>
                  <a:pt x="185738" y="200025"/>
                </a:lnTo>
                <a:lnTo>
                  <a:pt x="250032" y="271463"/>
                </a:lnTo>
                <a:lnTo>
                  <a:pt x="321469" y="350044"/>
                </a:lnTo>
                <a:lnTo>
                  <a:pt x="392907" y="428625"/>
                </a:lnTo>
                <a:lnTo>
                  <a:pt x="464344" y="500063"/>
                </a:lnTo>
                <a:lnTo>
                  <a:pt x="528638" y="564356"/>
                </a:lnTo>
                <a:lnTo>
                  <a:pt x="600076" y="628650"/>
                </a:lnTo>
                <a:lnTo>
                  <a:pt x="650082" y="685800"/>
                </a:lnTo>
                <a:lnTo>
                  <a:pt x="700088" y="735806"/>
                </a:lnTo>
                <a:lnTo>
                  <a:pt x="700088" y="7358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1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 smtClean="0"/>
              <a:t>Test1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Test</a:t>
            </a:r>
          </a:p>
          <a:p>
            <a:pPr lvl="1">
              <a:defRPr/>
            </a:pPr>
            <a:r>
              <a:rPr lang="en-US" dirty="0" smtClean="0"/>
              <a:t>Closed Book</a:t>
            </a:r>
          </a:p>
          <a:p>
            <a:pPr lvl="2">
              <a:defRPr/>
            </a:pPr>
            <a:r>
              <a:rPr lang="en-US" dirty="0" smtClean="0"/>
              <a:t>Function signatures, </a:t>
            </a:r>
          </a:p>
          <a:p>
            <a:pPr lvl="2">
              <a:defRPr/>
            </a:pPr>
            <a:r>
              <a:rPr lang="en-US" dirty="0" smtClean="0"/>
              <a:t>DS: stat, </a:t>
            </a:r>
            <a:r>
              <a:rPr lang="en-US" dirty="0" err="1" smtClean="0"/>
              <a:t>sigact</a:t>
            </a:r>
            <a:r>
              <a:rPr lang="en-US" dirty="0" smtClean="0"/>
              <a:t>, ???</a:t>
            </a:r>
          </a:p>
          <a:p>
            <a:pPr lvl="2">
              <a:defRPr/>
            </a:pPr>
            <a:r>
              <a:rPr lang="en-US" dirty="0" smtClean="0"/>
              <a:t>Notes  sheet – 1 side 8.5x11 </a:t>
            </a:r>
            <a:r>
              <a:rPr lang="en-US" dirty="0" err="1" smtClean="0"/>
              <a:t>handwritting</a:t>
            </a:r>
            <a:r>
              <a:rPr lang="en-US" dirty="0" smtClean="0"/>
              <a:t> pencil or blue ink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Take-home % ?</a:t>
            </a:r>
          </a:p>
          <a:p>
            <a:pPr lvl="1">
              <a:defRPr/>
            </a:pPr>
            <a:r>
              <a:rPr lang="en-US" dirty="0" smtClean="0"/>
              <a:t>Old Tests: CPP, UFS,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041648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 smtClean="0"/>
              <a:t>File </a:t>
            </a:r>
            <a:r>
              <a:rPr lang="en-US" dirty="0"/>
              <a:t>Systems – Chap 18</a:t>
            </a:r>
          </a:p>
          <a:p>
            <a:pPr lvl="1">
              <a:defRPr/>
            </a:pPr>
            <a:r>
              <a:rPr lang="en-US" dirty="0" smtClean="0"/>
              <a:t>Shell1 - Program</a:t>
            </a:r>
          </a:p>
          <a:p>
            <a:pPr lvl="1">
              <a:defRPr/>
            </a:pPr>
            <a:r>
              <a:rPr lang="en-US" dirty="0" smtClean="0"/>
              <a:t>More </a:t>
            </a:r>
            <a:r>
              <a:rPr lang="en-US" dirty="0"/>
              <a:t>signals: </a:t>
            </a:r>
          </a:p>
          <a:p>
            <a:pPr lvl="2">
              <a:defRPr/>
            </a:pPr>
            <a:r>
              <a:rPr lang="en-US" dirty="0" smtClean="0"/>
              <a:t>graceful exit</a:t>
            </a:r>
          </a:p>
          <a:p>
            <a:pPr lvl="2">
              <a:defRPr/>
            </a:pPr>
            <a:r>
              <a:rPr lang="en-US" dirty="0" smtClean="0"/>
              <a:t>“restart” as in shell</a:t>
            </a:r>
            <a:endParaRPr lang="en-US" dirty="0"/>
          </a:p>
          <a:p>
            <a:pPr lvl="1">
              <a:defRPr/>
            </a:pPr>
            <a:r>
              <a:rPr lang="en-US" dirty="0"/>
              <a:t>Multiple Pipes</a:t>
            </a:r>
          </a:p>
          <a:p>
            <a:pPr lvl="1">
              <a:defRPr/>
            </a:pPr>
            <a:r>
              <a:rPr lang="en-US" dirty="0"/>
              <a:t>Job Control</a:t>
            </a:r>
          </a:p>
          <a:p>
            <a:pPr lvl="1">
              <a:defRPr/>
            </a:pPr>
            <a:r>
              <a:rPr lang="en-US" dirty="0"/>
              <a:t>Terminal input char by char (not line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Configure</a:t>
            </a:r>
          </a:p>
          <a:p>
            <a:pPr lvl="1">
              <a:defRPr/>
            </a:pPr>
            <a:r>
              <a:rPr lang="en-US" dirty="0" err="1" smtClean="0"/>
              <a:t>Automake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9600" dirty="0" smtClean="0"/>
              <a:t>Intermission</a:t>
            </a:r>
          </a:p>
          <a:p>
            <a:r>
              <a:rPr lang="en-US" sz="7200" dirty="0" smtClean="0"/>
              <a:t>Test 1 Post Mortem </a:t>
            </a:r>
          </a:p>
          <a:p>
            <a:r>
              <a:rPr lang="en-US" sz="2000" dirty="0" smtClean="0"/>
              <a:t>slides on website</a:t>
            </a:r>
          </a:p>
          <a:p>
            <a:r>
              <a:rPr lang="en-US" sz="4000" dirty="0" smtClean="0"/>
              <a:t>Testing</a:t>
            </a:r>
          </a:p>
          <a:p>
            <a:r>
              <a:rPr lang="en-US" sz="4000" dirty="0" smtClean="0"/>
              <a:t>Agile  </a:t>
            </a:r>
            <a:r>
              <a:rPr lang="en-US" sz="4000" dirty="0"/>
              <a:t>U</a:t>
            </a:r>
            <a:r>
              <a:rPr lang="en-US" sz="4000" dirty="0" smtClean="0"/>
              <a:t>ser Stories – shell 1 examples</a:t>
            </a:r>
          </a:p>
          <a:p>
            <a:r>
              <a:rPr lang="en-US" sz="4000" dirty="0" smtClean="0"/>
              <a:t>Shell 2 – pipes, </a:t>
            </a:r>
            <a:r>
              <a:rPr lang="en-US" sz="4000" dirty="0" err="1" smtClean="0"/>
              <a:t>sigaction</a:t>
            </a:r>
            <a:r>
              <a:rPr lang="en-US" sz="4000" dirty="0" smtClean="0"/>
              <a:t>, jobs, terminals</a:t>
            </a:r>
            <a:endParaRPr lang="en-US" sz="4000" dirty="0"/>
          </a:p>
          <a:p>
            <a:endParaRPr lang="en-US" sz="2000" dirty="0"/>
          </a:p>
        </p:txBody>
      </p:sp>
      <p:sp>
        <p:nvSpPr>
          <p:cNvPr id="6" name="Freeform 5"/>
          <p:cNvSpPr/>
          <p:nvPr/>
        </p:nvSpPr>
        <p:spPr>
          <a:xfrm>
            <a:off x="7279482" y="2393156"/>
            <a:ext cx="200026" cy="235745"/>
          </a:xfrm>
          <a:custGeom>
            <a:avLst/>
            <a:gdLst/>
            <a:ahLst/>
            <a:cxnLst/>
            <a:rect l="0" t="0" r="0" b="0"/>
            <a:pathLst>
              <a:path w="200026" h="235745">
                <a:moveTo>
                  <a:pt x="0" y="64294"/>
                </a:moveTo>
                <a:lnTo>
                  <a:pt x="0" y="71438"/>
                </a:lnTo>
                <a:lnTo>
                  <a:pt x="0" y="78582"/>
                </a:lnTo>
                <a:lnTo>
                  <a:pt x="0" y="85725"/>
                </a:lnTo>
                <a:lnTo>
                  <a:pt x="0" y="100013"/>
                </a:lnTo>
                <a:lnTo>
                  <a:pt x="7144" y="114300"/>
                </a:lnTo>
                <a:lnTo>
                  <a:pt x="7144" y="135732"/>
                </a:lnTo>
                <a:lnTo>
                  <a:pt x="14288" y="157163"/>
                </a:lnTo>
                <a:lnTo>
                  <a:pt x="21431" y="171450"/>
                </a:lnTo>
                <a:lnTo>
                  <a:pt x="28575" y="185738"/>
                </a:lnTo>
                <a:lnTo>
                  <a:pt x="35719" y="192882"/>
                </a:lnTo>
                <a:lnTo>
                  <a:pt x="42863" y="200025"/>
                </a:lnTo>
                <a:lnTo>
                  <a:pt x="42863" y="192882"/>
                </a:lnTo>
                <a:lnTo>
                  <a:pt x="42863" y="178594"/>
                </a:lnTo>
                <a:lnTo>
                  <a:pt x="42863" y="157163"/>
                </a:lnTo>
                <a:lnTo>
                  <a:pt x="35719" y="121444"/>
                </a:lnTo>
                <a:lnTo>
                  <a:pt x="35719" y="85725"/>
                </a:lnTo>
                <a:lnTo>
                  <a:pt x="35719" y="42863"/>
                </a:lnTo>
                <a:lnTo>
                  <a:pt x="42863" y="14288"/>
                </a:lnTo>
                <a:lnTo>
                  <a:pt x="57150" y="0"/>
                </a:lnTo>
                <a:lnTo>
                  <a:pt x="78581" y="0"/>
                </a:lnTo>
                <a:lnTo>
                  <a:pt x="92869" y="21432"/>
                </a:lnTo>
                <a:lnTo>
                  <a:pt x="114300" y="64294"/>
                </a:lnTo>
                <a:lnTo>
                  <a:pt x="128588" y="107157"/>
                </a:lnTo>
                <a:lnTo>
                  <a:pt x="150019" y="157163"/>
                </a:lnTo>
                <a:lnTo>
                  <a:pt x="157163" y="192882"/>
                </a:lnTo>
                <a:lnTo>
                  <a:pt x="171450" y="221457"/>
                </a:lnTo>
                <a:lnTo>
                  <a:pt x="178594" y="235744"/>
                </a:lnTo>
                <a:lnTo>
                  <a:pt x="185738" y="228600"/>
                </a:lnTo>
                <a:lnTo>
                  <a:pt x="192881" y="214313"/>
                </a:lnTo>
                <a:lnTo>
                  <a:pt x="192881" y="178594"/>
                </a:lnTo>
                <a:lnTo>
                  <a:pt x="192881" y="142875"/>
                </a:lnTo>
                <a:lnTo>
                  <a:pt x="192881" y="100013"/>
                </a:lnTo>
                <a:lnTo>
                  <a:pt x="200025" y="64294"/>
                </a:lnTo>
                <a:lnTo>
                  <a:pt x="200025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529513" y="2393156"/>
            <a:ext cx="342901" cy="207170"/>
          </a:xfrm>
          <a:custGeom>
            <a:avLst/>
            <a:gdLst/>
            <a:ahLst/>
            <a:cxnLst/>
            <a:rect l="0" t="0" r="0" b="0"/>
            <a:pathLst>
              <a:path w="342901" h="207170">
                <a:moveTo>
                  <a:pt x="0" y="150019"/>
                </a:moveTo>
                <a:lnTo>
                  <a:pt x="0" y="142875"/>
                </a:lnTo>
                <a:lnTo>
                  <a:pt x="0" y="142875"/>
                </a:lnTo>
                <a:lnTo>
                  <a:pt x="7144" y="135732"/>
                </a:lnTo>
                <a:lnTo>
                  <a:pt x="14288" y="135732"/>
                </a:lnTo>
                <a:lnTo>
                  <a:pt x="28575" y="121444"/>
                </a:lnTo>
                <a:lnTo>
                  <a:pt x="42863" y="114300"/>
                </a:lnTo>
                <a:lnTo>
                  <a:pt x="50007" y="92869"/>
                </a:lnTo>
                <a:lnTo>
                  <a:pt x="57150" y="78582"/>
                </a:lnTo>
                <a:lnTo>
                  <a:pt x="57150" y="57150"/>
                </a:lnTo>
                <a:lnTo>
                  <a:pt x="57150" y="42863"/>
                </a:lnTo>
                <a:lnTo>
                  <a:pt x="50007" y="28575"/>
                </a:lnTo>
                <a:lnTo>
                  <a:pt x="42863" y="21432"/>
                </a:lnTo>
                <a:lnTo>
                  <a:pt x="28575" y="28575"/>
                </a:lnTo>
                <a:lnTo>
                  <a:pt x="21432" y="35719"/>
                </a:lnTo>
                <a:lnTo>
                  <a:pt x="14288" y="57150"/>
                </a:lnTo>
                <a:lnTo>
                  <a:pt x="14288" y="85725"/>
                </a:lnTo>
                <a:lnTo>
                  <a:pt x="14288" y="121444"/>
                </a:lnTo>
                <a:lnTo>
                  <a:pt x="28575" y="150019"/>
                </a:lnTo>
                <a:lnTo>
                  <a:pt x="42863" y="178594"/>
                </a:lnTo>
                <a:lnTo>
                  <a:pt x="57150" y="200025"/>
                </a:lnTo>
                <a:lnTo>
                  <a:pt x="78582" y="207169"/>
                </a:lnTo>
                <a:lnTo>
                  <a:pt x="107157" y="200025"/>
                </a:lnTo>
                <a:lnTo>
                  <a:pt x="128588" y="185738"/>
                </a:lnTo>
                <a:lnTo>
                  <a:pt x="142875" y="164307"/>
                </a:lnTo>
                <a:lnTo>
                  <a:pt x="157163" y="135732"/>
                </a:lnTo>
                <a:lnTo>
                  <a:pt x="157163" y="100013"/>
                </a:lnTo>
                <a:lnTo>
                  <a:pt x="150019" y="64294"/>
                </a:lnTo>
                <a:lnTo>
                  <a:pt x="150019" y="28575"/>
                </a:lnTo>
                <a:lnTo>
                  <a:pt x="142875" y="7144"/>
                </a:lnTo>
                <a:lnTo>
                  <a:pt x="135732" y="0"/>
                </a:lnTo>
                <a:lnTo>
                  <a:pt x="135732" y="14288"/>
                </a:lnTo>
                <a:lnTo>
                  <a:pt x="142875" y="35719"/>
                </a:lnTo>
                <a:lnTo>
                  <a:pt x="150019" y="64294"/>
                </a:lnTo>
                <a:lnTo>
                  <a:pt x="164307" y="100013"/>
                </a:lnTo>
                <a:lnTo>
                  <a:pt x="185738" y="128588"/>
                </a:lnTo>
                <a:lnTo>
                  <a:pt x="207169" y="150019"/>
                </a:lnTo>
                <a:lnTo>
                  <a:pt x="235744" y="157163"/>
                </a:lnTo>
                <a:lnTo>
                  <a:pt x="264319" y="164307"/>
                </a:lnTo>
                <a:lnTo>
                  <a:pt x="292894" y="157163"/>
                </a:lnTo>
                <a:lnTo>
                  <a:pt x="321469" y="142875"/>
                </a:lnTo>
                <a:lnTo>
                  <a:pt x="335757" y="114300"/>
                </a:lnTo>
                <a:lnTo>
                  <a:pt x="342900" y="78582"/>
                </a:lnTo>
                <a:lnTo>
                  <a:pt x="342900" y="28575"/>
                </a:lnTo>
                <a:lnTo>
                  <a:pt x="342900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758113" y="2343150"/>
            <a:ext cx="57151" cy="314326"/>
          </a:xfrm>
          <a:custGeom>
            <a:avLst/>
            <a:gdLst/>
            <a:ahLst/>
            <a:cxnLst/>
            <a:rect l="0" t="0" r="0" b="0"/>
            <a:pathLst>
              <a:path w="57151" h="314326">
                <a:moveTo>
                  <a:pt x="57150" y="0"/>
                </a:moveTo>
                <a:lnTo>
                  <a:pt x="50007" y="14288"/>
                </a:lnTo>
                <a:lnTo>
                  <a:pt x="35719" y="50006"/>
                </a:lnTo>
                <a:lnTo>
                  <a:pt x="28575" y="107156"/>
                </a:lnTo>
                <a:lnTo>
                  <a:pt x="14288" y="171450"/>
                </a:lnTo>
                <a:lnTo>
                  <a:pt x="7144" y="228600"/>
                </a:lnTo>
                <a:lnTo>
                  <a:pt x="0" y="278606"/>
                </a:lnTo>
                <a:lnTo>
                  <a:pt x="7144" y="307181"/>
                </a:lnTo>
                <a:lnTo>
                  <a:pt x="14288" y="314325"/>
                </a:lnTo>
                <a:lnTo>
                  <a:pt x="21432" y="307181"/>
                </a:lnTo>
                <a:lnTo>
                  <a:pt x="35719" y="271463"/>
                </a:lnTo>
                <a:lnTo>
                  <a:pt x="42863" y="221456"/>
                </a:lnTo>
                <a:lnTo>
                  <a:pt x="42863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858126" y="2178844"/>
            <a:ext cx="142876" cy="278607"/>
          </a:xfrm>
          <a:custGeom>
            <a:avLst/>
            <a:gdLst/>
            <a:ahLst/>
            <a:cxnLst/>
            <a:rect l="0" t="0" r="0" b="0"/>
            <a:pathLst>
              <a:path w="142876" h="278607">
                <a:moveTo>
                  <a:pt x="0" y="14287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14287"/>
                </a:lnTo>
                <a:lnTo>
                  <a:pt x="14287" y="42862"/>
                </a:lnTo>
                <a:lnTo>
                  <a:pt x="21431" y="85725"/>
                </a:lnTo>
                <a:lnTo>
                  <a:pt x="35719" y="128587"/>
                </a:lnTo>
                <a:lnTo>
                  <a:pt x="42862" y="178594"/>
                </a:lnTo>
                <a:lnTo>
                  <a:pt x="64294" y="221456"/>
                </a:lnTo>
                <a:lnTo>
                  <a:pt x="78581" y="250031"/>
                </a:lnTo>
                <a:lnTo>
                  <a:pt x="92869" y="271462"/>
                </a:lnTo>
                <a:lnTo>
                  <a:pt x="107156" y="278606"/>
                </a:lnTo>
                <a:lnTo>
                  <a:pt x="128587" y="278606"/>
                </a:lnTo>
                <a:lnTo>
                  <a:pt x="135731" y="264319"/>
                </a:lnTo>
                <a:lnTo>
                  <a:pt x="142875" y="242887"/>
                </a:lnTo>
                <a:lnTo>
                  <a:pt x="135731" y="214312"/>
                </a:lnTo>
                <a:lnTo>
                  <a:pt x="135731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779545" y="2250281"/>
            <a:ext cx="242888" cy="121445"/>
          </a:xfrm>
          <a:custGeom>
            <a:avLst/>
            <a:gdLst/>
            <a:ahLst/>
            <a:cxnLst/>
            <a:rect l="0" t="0" r="0" b="0"/>
            <a:pathLst>
              <a:path w="242888" h="121445">
                <a:moveTo>
                  <a:pt x="0" y="121444"/>
                </a:moveTo>
                <a:lnTo>
                  <a:pt x="7143" y="121444"/>
                </a:lnTo>
                <a:lnTo>
                  <a:pt x="14287" y="114300"/>
                </a:lnTo>
                <a:lnTo>
                  <a:pt x="42862" y="107157"/>
                </a:lnTo>
                <a:lnTo>
                  <a:pt x="78581" y="100013"/>
                </a:lnTo>
                <a:lnTo>
                  <a:pt x="121443" y="78582"/>
                </a:lnTo>
                <a:lnTo>
                  <a:pt x="164306" y="57150"/>
                </a:lnTo>
                <a:lnTo>
                  <a:pt x="200025" y="35719"/>
                </a:lnTo>
                <a:lnTo>
                  <a:pt x="228600" y="14288"/>
                </a:lnTo>
                <a:lnTo>
                  <a:pt x="242887" y="0"/>
                </a:lnTo>
                <a:lnTo>
                  <a:pt x="2428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765257" y="2721769"/>
            <a:ext cx="164307" cy="207170"/>
          </a:xfrm>
          <a:custGeom>
            <a:avLst/>
            <a:gdLst/>
            <a:ahLst/>
            <a:cxnLst/>
            <a:rect l="0" t="0" r="0" b="0"/>
            <a:pathLst>
              <a:path w="164307" h="207170">
                <a:moveTo>
                  <a:pt x="0" y="0"/>
                </a:moveTo>
                <a:lnTo>
                  <a:pt x="7144" y="7144"/>
                </a:lnTo>
                <a:lnTo>
                  <a:pt x="7144" y="7144"/>
                </a:lnTo>
                <a:lnTo>
                  <a:pt x="14288" y="14287"/>
                </a:lnTo>
                <a:lnTo>
                  <a:pt x="21431" y="28575"/>
                </a:lnTo>
                <a:lnTo>
                  <a:pt x="35719" y="50006"/>
                </a:lnTo>
                <a:lnTo>
                  <a:pt x="50006" y="71437"/>
                </a:lnTo>
                <a:lnTo>
                  <a:pt x="64294" y="107156"/>
                </a:lnTo>
                <a:lnTo>
                  <a:pt x="78581" y="135731"/>
                </a:lnTo>
                <a:lnTo>
                  <a:pt x="92869" y="164306"/>
                </a:lnTo>
                <a:lnTo>
                  <a:pt x="107156" y="185737"/>
                </a:lnTo>
                <a:lnTo>
                  <a:pt x="121444" y="200025"/>
                </a:lnTo>
                <a:lnTo>
                  <a:pt x="135731" y="207169"/>
                </a:lnTo>
                <a:lnTo>
                  <a:pt x="150019" y="200025"/>
                </a:lnTo>
                <a:lnTo>
                  <a:pt x="157163" y="178594"/>
                </a:lnTo>
                <a:lnTo>
                  <a:pt x="164306" y="157162"/>
                </a:lnTo>
                <a:lnTo>
                  <a:pt x="164306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7743826" y="2807494"/>
            <a:ext cx="178595" cy="114301"/>
          </a:xfrm>
          <a:custGeom>
            <a:avLst/>
            <a:gdLst/>
            <a:ahLst/>
            <a:cxnLst/>
            <a:rect l="0" t="0" r="0" b="0"/>
            <a:pathLst>
              <a:path w="178595" h="114301">
                <a:moveTo>
                  <a:pt x="7144" y="71437"/>
                </a:moveTo>
                <a:lnTo>
                  <a:pt x="7144" y="85725"/>
                </a:lnTo>
                <a:lnTo>
                  <a:pt x="7144" y="92869"/>
                </a:lnTo>
                <a:lnTo>
                  <a:pt x="0" y="107156"/>
                </a:lnTo>
                <a:lnTo>
                  <a:pt x="7144" y="114300"/>
                </a:lnTo>
                <a:lnTo>
                  <a:pt x="21431" y="114300"/>
                </a:lnTo>
                <a:lnTo>
                  <a:pt x="42862" y="92869"/>
                </a:lnTo>
                <a:lnTo>
                  <a:pt x="78581" y="71437"/>
                </a:lnTo>
                <a:lnTo>
                  <a:pt x="107156" y="50006"/>
                </a:lnTo>
                <a:lnTo>
                  <a:pt x="135731" y="35719"/>
                </a:lnTo>
                <a:lnTo>
                  <a:pt x="157162" y="14287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7958138" y="2821781"/>
            <a:ext cx="64295" cy="78583"/>
          </a:xfrm>
          <a:custGeom>
            <a:avLst/>
            <a:gdLst/>
            <a:ahLst/>
            <a:cxnLst/>
            <a:rect l="0" t="0" r="0" b="0"/>
            <a:pathLst>
              <a:path w="64295" h="7858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8" y="21432"/>
                </a:lnTo>
                <a:lnTo>
                  <a:pt x="21432" y="28575"/>
                </a:lnTo>
                <a:lnTo>
                  <a:pt x="35719" y="42863"/>
                </a:lnTo>
                <a:lnTo>
                  <a:pt x="50007" y="57150"/>
                </a:lnTo>
                <a:lnTo>
                  <a:pt x="57150" y="71438"/>
                </a:lnTo>
                <a:lnTo>
                  <a:pt x="64294" y="78582"/>
                </a:lnTo>
                <a:lnTo>
                  <a:pt x="64294" y="78582"/>
                </a:lnTo>
                <a:lnTo>
                  <a:pt x="64294" y="71438"/>
                </a:lnTo>
                <a:lnTo>
                  <a:pt x="64294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7950995" y="2721769"/>
            <a:ext cx="42863" cy="7145"/>
          </a:xfrm>
          <a:custGeom>
            <a:avLst/>
            <a:gdLst/>
            <a:ahLst/>
            <a:cxnLst/>
            <a:rect l="0" t="0" r="0" b="0"/>
            <a:pathLst>
              <a:path w="42863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7144"/>
                </a:lnTo>
                <a:lnTo>
                  <a:pt x="14287" y="7144"/>
                </a:lnTo>
                <a:lnTo>
                  <a:pt x="21431" y="0"/>
                </a:lnTo>
                <a:lnTo>
                  <a:pt x="35718" y="0"/>
                </a:lnTo>
                <a:lnTo>
                  <a:pt x="42862" y="0"/>
                </a:lnTo>
                <a:lnTo>
                  <a:pt x="428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043863" y="2700338"/>
            <a:ext cx="221458" cy="171451"/>
          </a:xfrm>
          <a:custGeom>
            <a:avLst/>
            <a:gdLst/>
            <a:ahLst/>
            <a:cxnLst/>
            <a:rect l="0" t="0" r="0" b="0"/>
            <a:pathLst>
              <a:path w="221458" h="171451">
                <a:moveTo>
                  <a:pt x="0" y="57150"/>
                </a:moveTo>
                <a:lnTo>
                  <a:pt x="0" y="57150"/>
                </a:lnTo>
                <a:lnTo>
                  <a:pt x="0" y="64293"/>
                </a:lnTo>
                <a:lnTo>
                  <a:pt x="7144" y="71437"/>
                </a:lnTo>
                <a:lnTo>
                  <a:pt x="14288" y="78581"/>
                </a:lnTo>
                <a:lnTo>
                  <a:pt x="21432" y="92868"/>
                </a:lnTo>
                <a:lnTo>
                  <a:pt x="28575" y="107156"/>
                </a:lnTo>
                <a:lnTo>
                  <a:pt x="35719" y="128587"/>
                </a:lnTo>
                <a:lnTo>
                  <a:pt x="42863" y="142875"/>
                </a:lnTo>
                <a:lnTo>
                  <a:pt x="42863" y="164306"/>
                </a:lnTo>
                <a:lnTo>
                  <a:pt x="42863" y="171450"/>
                </a:lnTo>
                <a:lnTo>
                  <a:pt x="42863" y="171450"/>
                </a:lnTo>
                <a:lnTo>
                  <a:pt x="42863" y="164306"/>
                </a:lnTo>
                <a:lnTo>
                  <a:pt x="42863" y="150018"/>
                </a:lnTo>
                <a:lnTo>
                  <a:pt x="42863" y="128587"/>
                </a:lnTo>
                <a:lnTo>
                  <a:pt x="42863" y="100012"/>
                </a:lnTo>
                <a:lnTo>
                  <a:pt x="42863" y="64293"/>
                </a:lnTo>
                <a:lnTo>
                  <a:pt x="42863" y="42862"/>
                </a:lnTo>
                <a:lnTo>
                  <a:pt x="50007" y="28575"/>
                </a:lnTo>
                <a:lnTo>
                  <a:pt x="50007" y="28575"/>
                </a:lnTo>
                <a:lnTo>
                  <a:pt x="57150" y="35718"/>
                </a:lnTo>
                <a:lnTo>
                  <a:pt x="64294" y="57150"/>
                </a:lnTo>
                <a:lnTo>
                  <a:pt x="71438" y="78581"/>
                </a:lnTo>
                <a:lnTo>
                  <a:pt x="78582" y="107156"/>
                </a:lnTo>
                <a:lnTo>
                  <a:pt x="85725" y="121443"/>
                </a:lnTo>
                <a:lnTo>
                  <a:pt x="92869" y="142875"/>
                </a:lnTo>
                <a:lnTo>
                  <a:pt x="100013" y="150018"/>
                </a:lnTo>
                <a:lnTo>
                  <a:pt x="100013" y="150018"/>
                </a:lnTo>
                <a:lnTo>
                  <a:pt x="107157" y="142875"/>
                </a:lnTo>
                <a:lnTo>
                  <a:pt x="114300" y="128587"/>
                </a:lnTo>
                <a:lnTo>
                  <a:pt x="114300" y="107156"/>
                </a:lnTo>
                <a:lnTo>
                  <a:pt x="114300" y="78581"/>
                </a:lnTo>
                <a:lnTo>
                  <a:pt x="114300" y="42862"/>
                </a:lnTo>
                <a:lnTo>
                  <a:pt x="121444" y="21431"/>
                </a:lnTo>
                <a:lnTo>
                  <a:pt x="121444" y="0"/>
                </a:lnTo>
                <a:lnTo>
                  <a:pt x="128588" y="0"/>
                </a:lnTo>
                <a:lnTo>
                  <a:pt x="135732" y="14287"/>
                </a:lnTo>
                <a:lnTo>
                  <a:pt x="142875" y="35718"/>
                </a:lnTo>
                <a:lnTo>
                  <a:pt x="150019" y="64293"/>
                </a:lnTo>
                <a:lnTo>
                  <a:pt x="164307" y="85725"/>
                </a:lnTo>
                <a:lnTo>
                  <a:pt x="171450" y="107156"/>
                </a:lnTo>
                <a:lnTo>
                  <a:pt x="185738" y="121443"/>
                </a:lnTo>
                <a:lnTo>
                  <a:pt x="192882" y="128587"/>
                </a:lnTo>
                <a:lnTo>
                  <a:pt x="207169" y="128587"/>
                </a:lnTo>
                <a:lnTo>
                  <a:pt x="214313" y="114300"/>
                </a:lnTo>
                <a:lnTo>
                  <a:pt x="221457" y="92868"/>
                </a:lnTo>
                <a:lnTo>
                  <a:pt x="221457" y="928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8265320" y="2636044"/>
            <a:ext cx="121444" cy="178595"/>
          </a:xfrm>
          <a:custGeom>
            <a:avLst/>
            <a:gdLst/>
            <a:ahLst/>
            <a:cxnLst/>
            <a:rect l="0" t="0" r="0" b="0"/>
            <a:pathLst>
              <a:path w="121444" h="178595">
                <a:moveTo>
                  <a:pt x="0" y="107156"/>
                </a:moveTo>
                <a:lnTo>
                  <a:pt x="0" y="114300"/>
                </a:lnTo>
                <a:lnTo>
                  <a:pt x="0" y="121444"/>
                </a:lnTo>
                <a:lnTo>
                  <a:pt x="7143" y="128587"/>
                </a:lnTo>
                <a:lnTo>
                  <a:pt x="14287" y="135731"/>
                </a:lnTo>
                <a:lnTo>
                  <a:pt x="21431" y="128587"/>
                </a:lnTo>
                <a:lnTo>
                  <a:pt x="42862" y="121444"/>
                </a:lnTo>
                <a:lnTo>
                  <a:pt x="57150" y="107156"/>
                </a:lnTo>
                <a:lnTo>
                  <a:pt x="78581" y="85725"/>
                </a:lnTo>
                <a:lnTo>
                  <a:pt x="92868" y="57150"/>
                </a:lnTo>
                <a:lnTo>
                  <a:pt x="100012" y="28575"/>
                </a:lnTo>
                <a:lnTo>
                  <a:pt x="100012" y="7144"/>
                </a:lnTo>
                <a:lnTo>
                  <a:pt x="92868" y="0"/>
                </a:lnTo>
                <a:lnTo>
                  <a:pt x="85725" y="0"/>
                </a:lnTo>
                <a:lnTo>
                  <a:pt x="71437" y="21431"/>
                </a:lnTo>
                <a:lnTo>
                  <a:pt x="64293" y="57150"/>
                </a:lnTo>
                <a:lnTo>
                  <a:pt x="57150" y="92869"/>
                </a:lnTo>
                <a:lnTo>
                  <a:pt x="57150" y="128587"/>
                </a:lnTo>
                <a:lnTo>
                  <a:pt x="57150" y="150019"/>
                </a:lnTo>
                <a:lnTo>
                  <a:pt x="71437" y="171450"/>
                </a:lnTo>
                <a:lnTo>
                  <a:pt x="78581" y="178594"/>
                </a:lnTo>
                <a:lnTo>
                  <a:pt x="92868" y="171450"/>
                </a:lnTo>
                <a:lnTo>
                  <a:pt x="107156" y="157162"/>
                </a:lnTo>
                <a:lnTo>
                  <a:pt x="114300" y="135731"/>
                </a:lnTo>
                <a:lnTo>
                  <a:pt x="114300" y="107156"/>
                </a:lnTo>
                <a:lnTo>
                  <a:pt x="121443" y="64294"/>
                </a:lnTo>
                <a:lnTo>
                  <a:pt x="121443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786563" y="1793081"/>
            <a:ext cx="2093120" cy="1700214"/>
          </a:xfrm>
          <a:custGeom>
            <a:avLst/>
            <a:gdLst/>
            <a:ahLst/>
            <a:cxnLst/>
            <a:rect l="0" t="0" r="0" b="0"/>
            <a:pathLst>
              <a:path w="2093120" h="1700214">
                <a:moveTo>
                  <a:pt x="1750219" y="514350"/>
                </a:moveTo>
                <a:lnTo>
                  <a:pt x="1750219" y="507207"/>
                </a:lnTo>
                <a:lnTo>
                  <a:pt x="1743075" y="492919"/>
                </a:lnTo>
                <a:lnTo>
                  <a:pt x="1743075" y="471488"/>
                </a:lnTo>
                <a:lnTo>
                  <a:pt x="1743075" y="442913"/>
                </a:lnTo>
                <a:lnTo>
                  <a:pt x="1728788" y="407194"/>
                </a:lnTo>
                <a:lnTo>
                  <a:pt x="1721644" y="378619"/>
                </a:lnTo>
                <a:lnTo>
                  <a:pt x="1700213" y="342900"/>
                </a:lnTo>
                <a:lnTo>
                  <a:pt x="1671638" y="307182"/>
                </a:lnTo>
                <a:lnTo>
                  <a:pt x="1635919" y="278607"/>
                </a:lnTo>
                <a:lnTo>
                  <a:pt x="1585913" y="250032"/>
                </a:lnTo>
                <a:lnTo>
                  <a:pt x="1528763" y="221457"/>
                </a:lnTo>
                <a:lnTo>
                  <a:pt x="1457325" y="192882"/>
                </a:lnTo>
                <a:lnTo>
                  <a:pt x="1378744" y="171450"/>
                </a:lnTo>
                <a:lnTo>
                  <a:pt x="1293019" y="150019"/>
                </a:lnTo>
                <a:lnTo>
                  <a:pt x="1200150" y="135732"/>
                </a:lnTo>
                <a:lnTo>
                  <a:pt x="1107282" y="121444"/>
                </a:lnTo>
                <a:lnTo>
                  <a:pt x="1007269" y="121444"/>
                </a:lnTo>
                <a:lnTo>
                  <a:pt x="900113" y="128588"/>
                </a:lnTo>
                <a:lnTo>
                  <a:pt x="785813" y="157163"/>
                </a:lnTo>
                <a:lnTo>
                  <a:pt x="678657" y="192882"/>
                </a:lnTo>
                <a:lnTo>
                  <a:pt x="564357" y="242888"/>
                </a:lnTo>
                <a:lnTo>
                  <a:pt x="457200" y="314325"/>
                </a:lnTo>
                <a:lnTo>
                  <a:pt x="342900" y="392907"/>
                </a:lnTo>
                <a:lnTo>
                  <a:pt x="250032" y="478632"/>
                </a:lnTo>
                <a:lnTo>
                  <a:pt x="164307" y="578644"/>
                </a:lnTo>
                <a:lnTo>
                  <a:pt x="92869" y="678657"/>
                </a:lnTo>
                <a:lnTo>
                  <a:pt x="35719" y="792957"/>
                </a:lnTo>
                <a:lnTo>
                  <a:pt x="7144" y="900113"/>
                </a:lnTo>
                <a:lnTo>
                  <a:pt x="0" y="1014413"/>
                </a:lnTo>
                <a:lnTo>
                  <a:pt x="7144" y="1135857"/>
                </a:lnTo>
                <a:lnTo>
                  <a:pt x="42863" y="1257300"/>
                </a:lnTo>
                <a:lnTo>
                  <a:pt x="100013" y="1371600"/>
                </a:lnTo>
                <a:lnTo>
                  <a:pt x="178594" y="1485900"/>
                </a:lnTo>
                <a:lnTo>
                  <a:pt x="285750" y="1578769"/>
                </a:lnTo>
                <a:lnTo>
                  <a:pt x="414338" y="1643063"/>
                </a:lnTo>
                <a:lnTo>
                  <a:pt x="557213" y="1685925"/>
                </a:lnTo>
                <a:lnTo>
                  <a:pt x="721519" y="1700213"/>
                </a:lnTo>
                <a:lnTo>
                  <a:pt x="907257" y="1678782"/>
                </a:lnTo>
                <a:lnTo>
                  <a:pt x="1100138" y="1635919"/>
                </a:lnTo>
                <a:lnTo>
                  <a:pt x="1293019" y="1564482"/>
                </a:lnTo>
                <a:lnTo>
                  <a:pt x="1485900" y="1471613"/>
                </a:lnTo>
                <a:lnTo>
                  <a:pt x="1664494" y="1364457"/>
                </a:lnTo>
                <a:lnTo>
                  <a:pt x="1778794" y="1264444"/>
                </a:lnTo>
                <a:lnTo>
                  <a:pt x="1857375" y="1178719"/>
                </a:lnTo>
                <a:lnTo>
                  <a:pt x="1921669" y="1092994"/>
                </a:lnTo>
                <a:lnTo>
                  <a:pt x="1971675" y="1014413"/>
                </a:lnTo>
                <a:lnTo>
                  <a:pt x="2035969" y="900113"/>
                </a:lnTo>
                <a:lnTo>
                  <a:pt x="2078832" y="721519"/>
                </a:lnTo>
                <a:lnTo>
                  <a:pt x="2093119" y="521494"/>
                </a:lnTo>
                <a:lnTo>
                  <a:pt x="2043113" y="328613"/>
                </a:lnTo>
                <a:lnTo>
                  <a:pt x="1935957" y="164307"/>
                </a:lnTo>
                <a:lnTo>
                  <a:pt x="1785938" y="64294"/>
                </a:lnTo>
                <a:lnTo>
                  <a:pt x="1607344" y="7144"/>
                </a:lnTo>
                <a:lnTo>
                  <a:pt x="1393032" y="0"/>
                </a:lnTo>
                <a:lnTo>
                  <a:pt x="1164432" y="21432"/>
                </a:lnTo>
                <a:lnTo>
                  <a:pt x="914400" y="71438"/>
                </a:lnTo>
                <a:lnTo>
                  <a:pt x="657225" y="135732"/>
                </a:lnTo>
                <a:lnTo>
                  <a:pt x="657225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107657" y="4079081"/>
            <a:ext cx="407194" cy="407195"/>
          </a:xfrm>
          <a:custGeom>
            <a:avLst/>
            <a:gdLst/>
            <a:ahLst/>
            <a:cxnLst/>
            <a:rect l="0" t="0" r="0" b="0"/>
            <a:pathLst>
              <a:path w="407194" h="407195">
                <a:moveTo>
                  <a:pt x="35718" y="407194"/>
                </a:moveTo>
                <a:lnTo>
                  <a:pt x="35718" y="407194"/>
                </a:lnTo>
                <a:lnTo>
                  <a:pt x="28575" y="400051"/>
                </a:lnTo>
                <a:lnTo>
                  <a:pt x="14287" y="392907"/>
                </a:lnTo>
                <a:lnTo>
                  <a:pt x="7143" y="392907"/>
                </a:lnTo>
                <a:lnTo>
                  <a:pt x="0" y="385763"/>
                </a:lnTo>
                <a:lnTo>
                  <a:pt x="0" y="385763"/>
                </a:lnTo>
                <a:lnTo>
                  <a:pt x="7143" y="392907"/>
                </a:lnTo>
                <a:lnTo>
                  <a:pt x="21431" y="400051"/>
                </a:lnTo>
                <a:lnTo>
                  <a:pt x="42862" y="407194"/>
                </a:lnTo>
                <a:lnTo>
                  <a:pt x="85725" y="392907"/>
                </a:lnTo>
                <a:lnTo>
                  <a:pt x="142875" y="364332"/>
                </a:lnTo>
                <a:lnTo>
                  <a:pt x="200025" y="307182"/>
                </a:lnTo>
                <a:lnTo>
                  <a:pt x="271462" y="221457"/>
                </a:lnTo>
                <a:lnTo>
                  <a:pt x="342900" y="121444"/>
                </a:lnTo>
                <a:lnTo>
                  <a:pt x="407193" y="0"/>
                </a:lnTo>
                <a:lnTo>
                  <a:pt x="40719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157663" y="4036219"/>
            <a:ext cx="235745" cy="607220"/>
          </a:xfrm>
          <a:custGeom>
            <a:avLst/>
            <a:gdLst/>
            <a:ahLst/>
            <a:cxnLst/>
            <a:rect l="0" t="0" r="0" b="0"/>
            <a:pathLst>
              <a:path w="235745" h="607220">
                <a:moveTo>
                  <a:pt x="21431" y="71437"/>
                </a:moveTo>
                <a:lnTo>
                  <a:pt x="14287" y="64294"/>
                </a:lnTo>
                <a:lnTo>
                  <a:pt x="7144" y="57150"/>
                </a:lnTo>
                <a:lnTo>
                  <a:pt x="0" y="35719"/>
                </a:lnTo>
                <a:lnTo>
                  <a:pt x="0" y="14287"/>
                </a:lnTo>
                <a:lnTo>
                  <a:pt x="7144" y="0"/>
                </a:lnTo>
                <a:lnTo>
                  <a:pt x="14287" y="0"/>
                </a:lnTo>
                <a:lnTo>
                  <a:pt x="28575" y="21431"/>
                </a:lnTo>
                <a:lnTo>
                  <a:pt x="50006" y="71437"/>
                </a:lnTo>
                <a:lnTo>
                  <a:pt x="71437" y="157163"/>
                </a:lnTo>
                <a:lnTo>
                  <a:pt x="92869" y="264319"/>
                </a:lnTo>
                <a:lnTo>
                  <a:pt x="114300" y="378619"/>
                </a:lnTo>
                <a:lnTo>
                  <a:pt x="135731" y="485775"/>
                </a:lnTo>
                <a:lnTo>
                  <a:pt x="150019" y="557213"/>
                </a:lnTo>
                <a:lnTo>
                  <a:pt x="171450" y="600075"/>
                </a:lnTo>
                <a:lnTo>
                  <a:pt x="192881" y="607219"/>
                </a:lnTo>
                <a:lnTo>
                  <a:pt x="214312" y="592931"/>
                </a:lnTo>
                <a:lnTo>
                  <a:pt x="235744" y="564356"/>
                </a:lnTo>
                <a:lnTo>
                  <a:pt x="235744" y="5643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5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Each question worth 15 points</a:t>
            </a:r>
          </a:p>
          <a:p>
            <a:endParaRPr lang="en-US" sz="5100" dirty="0" smtClean="0"/>
          </a:p>
          <a:p>
            <a:r>
              <a:rPr lang="en-US" sz="5100" dirty="0" smtClean="0"/>
              <a:t>Grade on test is points-off</a:t>
            </a:r>
          </a:p>
          <a:p>
            <a:endParaRPr lang="en-US" sz="5100" dirty="0" smtClean="0"/>
          </a:p>
          <a:p>
            <a:r>
              <a:rPr lang="en-US" sz="5100" dirty="0" smtClean="0"/>
              <a:t>Take-home problems not graded yet</a:t>
            </a:r>
          </a:p>
          <a:p>
            <a:endParaRPr lang="en-US" sz="5100" dirty="0"/>
          </a:p>
          <a:p>
            <a:r>
              <a:rPr lang="en-US" sz="5100" dirty="0" smtClean="0"/>
              <a:t>Solutions</a:t>
            </a:r>
          </a:p>
          <a:p>
            <a:endParaRPr lang="en-US" sz="5100" dirty="0"/>
          </a:p>
          <a:p>
            <a:r>
              <a:rPr lang="en-US" sz="5100" dirty="0" smtClean="0"/>
              <a:t>Rank in class (out of 20)</a:t>
            </a:r>
          </a:p>
          <a:p>
            <a:endParaRPr lang="en-US" sz="5100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1.0</a:t>
            </a:r>
          </a:p>
          <a:p>
            <a:r>
              <a:rPr lang="en-US" dirty="0"/>
              <a:t>5.0</a:t>
            </a:r>
          </a:p>
          <a:p>
            <a:r>
              <a:rPr lang="en-US" dirty="0"/>
              <a:t>11.3</a:t>
            </a:r>
          </a:p>
          <a:p>
            <a:r>
              <a:rPr lang="en-US" dirty="0"/>
              <a:t>11.5</a:t>
            </a:r>
          </a:p>
          <a:p>
            <a:r>
              <a:rPr lang="en-US" dirty="0"/>
              <a:t>12.0</a:t>
            </a:r>
          </a:p>
          <a:p>
            <a:r>
              <a:rPr lang="en-US" dirty="0"/>
              <a:t>12.5</a:t>
            </a:r>
          </a:p>
          <a:p>
            <a:r>
              <a:rPr lang="en-US" dirty="0"/>
              <a:t>14.5</a:t>
            </a:r>
          </a:p>
          <a:p>
            <a:r>
              <a:rPr lang="en-US" dirty="0"/>
              <a:t>19.0</a:t>
            </a:r>
          </a:p>
          <a:p>
            <a:r>
              <a:rPr lang="en-US" dirty="0"/>
              <a:t>19.5</a:t>
            </a:r>
          </a:p>
          <a:p>
            <a:r>
              <a:rPr lang="en-US" dirty="0"/>
              <a:t>19.8</a:t>
            </a:r>
          </a:p>
          <a:p>
            <a:r>
              <a:rPr lang="en-US" dirty="0"/>
              <a:t>22.3</a:t>
            </a:r>
          </a:p>
          <a:p>
            <a:r>
              <a:rPr lang="en-US" dirty="0"/>
              <a:t>24.0</a:t>
            </a:r>
          </a:p>
          <a:p>
            <a:r>
              <a:rPr lang="en-US" dirty="0"/>
              <a:t>25.0</a:t>
            </a:r>
          </a:p>
          <a:p>
            <a:r>
              <a:rPr lang="en-US" dirty="0"/>
              <a:t>27.0</a:t>
            </a:r>
          </a:p>
          <a:p>
            <a:r>
              <a:rPr lang="en-US" dirty="0"/>
              <a:t>31.0</a:t>
            </a:r>
          </a:p>
          <a:p>
            <a:r>
              <a:rPr lang="en-US" dirty="0"/>
              <a:t>31.5</a:t>
            </a:r>
          </a:p>
          <a:p>
            <a:r>
              <a:rPr lang="en-US" dirty="0"/>
              <a:t>39.0</a:t>
            </a:r>
          </a:p>
          <a:p>
            <a:r>
              <a:rPr lang="en-US" dirty="0"/>
              <a:t>39.5</a:t>
            </a:r>
          </a:p>
          <a:p>
            <a:r>
              <a:rPr lang="en-US" dirty="0"/>
              <a:t>49.0</a:t>
            </a:r>
          </a:p>
          <a:p>
            <a:r>
              <a:rPr lang="en-US" dirty="0"/>
              <a:t>62.5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4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191" y="152400"/>
            <a:ext cx="8229600" cy="990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543791" y="6416040"/>
            <a:ext cx="1524000" cy="365760"/>
          </a:xfrm>
        </p:spPr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9591" y="6324600"/>
            <a:ext cx="26670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32960040"/>
              </p:ext>
            </p:extLst>
          </p:nvPr>
        </p:nvGraphicFramePr>
        <p:xfrm>
          <a:off x="304800" y="152400"/>
          <a:ext cx="8400832" cy="6422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6685"/>
                <a:gridCol w="281515"/>
                <a:gridCol w="224559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</a:tblGrid>
              <a:tr h="228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693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19.75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22.25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31.5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39.5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62.5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P1a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P1b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4f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5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target in </a:t>
            </a:r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TESTS=test1 </a:t>
            </a:r>
            <a:r>
              <a:rPr lang="en-US" dirty="0" smtClean="0"/>
              <a:t>test2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test: </a:t>
            </a:r>
            <a:r>
              <a:rPr lang="en-US" dirty="0" err="1"/>
              <a:t>mysh</a:t>
            </a:r>
            <a:r>
              <a:rPr lang="en-US" dirty="0"/>
              <a:t> $(TESTS)</a:t>
            </a:r>
          </a:p>
          <a:p>
            <a:pPr marL="0" indent="0">
              <a:buNone/>
            </a:pPr>
            <a:r>
              <a:rPr lang="en-US" dirty="0"/>
              <a:t>	./</a:t>
            </a:r>
            <a:r>
              <a:rPr lang="en-US" dirty="0" err="1"/>
              <a:t>mysh</a:t>
            </a:r>
            <a:r>
              <a:rPr lang="en-US" dirty="0"/>
              <a:t> &lt; test1    &gt; output-test1</a:t>
            </a:r>
          </a:p>
          <a:p>
            <a:pPr marL="0" indent="0">
              <a:buNone/>
            </a:pPr>
            <a:r>
              <a:rPr lang="en-US" dirty="0" smtClean="0"/>
              <a:t>	./</a:t>
            </a:r>
            <a:r>
              <a:rPr lang="en-US" dirty="0" err="1"/>
              <a:t>mysh</a:t>
            </a:r>
            <a:r>
              <a:rPr lang="en-US" dirty="0"/>
              <a:t> &lt; test2   &gt;  output-test2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7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if you should mimic bash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BashTestResults</a:t>
            </a:r>
            <a:r>
              <a:rPr lang="en-US" dirty="0"/>
              <a:t>: $(TESTS)</a:t>
            </a:r>
          </a:p>
          <a:p>
            <a:pPr marL="0" indent="0">
              <a:buNone/>
            </a:pPr>
            <a:r>
              <a:rPr lang="en-US" dirty="0"/>
              <a:t>	bash &lt; test1    &gt; bash-output-test1</a:t>
            </a:r>
          </a:p>
          <a:p>
            <a:pPr marL="0" indent="0">
              <a:buNone/>
            </a:pPr>
            <a:r>
              <a:rPr lang="en-US" dirty="0" smtClean="0"/>
              <a:t>	## create goldStd-output-test2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##by hand since not comp with bash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touch </a:t>
            </a:r>
            <a:r>
              <a:rPr lang="en-US" dirty="0" err="1" smtClean="0"/>
              <a:t>BashTestResults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test: </a:t>
            </a:r>
            <a:r>
              <a:rPr lang="en-US" dirty="0" err="1"/>
              <a:t>mysh</a:t>
            </a:r>
            <a:r>
              <a:rPr lang="en-US" dirty="0"/>
              <a:t>   $(TESTS)    </a:t>
            </a:r>
            <a:r>
              <a:rPr lang="en-US" dirty="0" err="1" smtClean="0"/>
              <a:t>BashTestResults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mv test-report Old-test-report</a:t>
            </a:r>
          </a:p>
          <a:p>
            <a:pPr marL="0" indent="0">
              <a:buNone/>
            </a:pPr>
            <a:r>
              <a:rPr lang="en-US" dirty="0"/>
              <a:t>	echo date &gt; test-report</a:t>
            </a:r>
          </a:p>
          <a:p>
            <a:pPr marL="0" indent="0">
              <a:buNone/>
            </a:pPr>
            <a:r>
              <a:rPr lang="en-US" dirty="0"/>
              <a:t>	./</a:t>
            </a:r>
            <a:r>
              <a:rPr lang="en-US" dirty="0" err="1"/>
              <a:t>mysh</a:t>
            </a:r>
            <a:r>
              <a:rPr lang="en-US" dirty="0"/>
              <a:t> &lt; test1    &gt; output-test1</a:t>
            </a:r>
          </a:p>
          <a:p>
            <a:pPr marL="0" indent="0">
              <a:buNone/>
            </a:pPr>
            <a:r>
              <a:rPr lang="en-US" dirty="0"/>
              <a:t>	diff   output-test1    bash-output-test1  &gt;&gt; test-report</a:t>
            </a:r>
          </a:p>
          <a:p>
            <a:pPr marL="0" indent="0">
              <a:buNone/>
            </a:pPr>
            <a:r>
              <a:rPr lang="en-US" dirty="0" smtClean="0"/>
              <a:t>	./</a:t>
            </a:r>
            <a:r>
              <a:rPr lang="en-US" dirty="0" err="1"/>
              <a:t>mysh</a:t>
            </a:r>
            <a:r>
              <a:rPr lang="en-US" dirty="0"/>
              <a:t> &lt; test2   &gt;  output-test2</a:t>
            </a:r>
          </a:p>
          <a:p>
            <a:pPr marL="0" indent="0">
              <a:buNone/>
            </a:pPr>
            <a:r>
              <a:rPr lang="en-US" dirty="0" smtClean="0"/>
              <a:t>	diff   </a:t>
            </a:r>
            <a:r>
              <a:rPr lang="en-US" dirty="0"/>
              <a:t>output-test2     goldStd</a:t>
            </a:r>
            <a:r>
              <a:rPr lang="en-US" dirty="0" smtClean="0"/>
              <a:t>-output-test2  </a:t>
            </a:r>
            <a:r>
              <a:rPr lang="en-US" dirty="0"/>
              <a:t>&gt;&gt; test-report</a:t>
            </a:r>
          </a:p>
          <a:p>
            <a:pPr marL="0" indent="0">
              <a:buNone/>
            </a:pPr>
            <a:r>
              <a:rPr lang="en-US" dirty="0" smtClean="0"/>
              <a:t>	touch </a:t>
            </a:r>
            <a:r>
              <a:rPr lang="en-US" dirty="0"/>
              <a:t>test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0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Set_jmp</a:t>
            </a:r>
            <a:r>
              <a:rPr lang="en-US" dirty="0" smtClean="0"/>
              <a:t> revisited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setjmp_vars.c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sigaction</a:t>
            </a:r>
            <a:r>
              <a:rPr lang="en-US" dirty="0" smtClean="0"/>
              <a:t> not signal?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Unreliable signals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Sigaction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sa_handler</a:t>
            </a:r>
            <a:r>
              <a:rPr lang="en-US" dirty="0"/>
              <a:t>)(</a:t>
            </a:r>
            <a:r>
              <a:rPr lang="en-US" dirty="0" err="1"/>
              <a:t>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void     (*</a:t>
            </a:r>
            <a:r>
              <a:rPr lang="en-US" dirty="0" err="1">
                <a:solidFill>
                  <a:srgbClr val="FF0000"/>
                </a:solidFill>
              </a:rPr>
              <a:t>sa_sigaction</a:t>
            </a:r>
            <a:r>
              <a:rPr lang="en-US" dirty="0">
                <a:solidFill>
                  <a:srgbClr val="FF0000"/>
                </a:solidFill>
              </a:rPr>
              <a:t>)(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siginfo_t</a:t>
            </a:r>
            <a:r>
              <a:rPr lang="en-US" dirty="0">
                <a:solidFill>
                  <a:srgbClr val="FF0000"/>
                </a:solidFill>
              </a:rPr>
              <a:t> *, void *);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sigset_t</a:t>
            </a:r>
            <a:r>
              <a:rPr lang="en-US" dirty="0"/>
              <a:t>   </a:t>
            </a:r>
            <a:r>
              <a:rPr lang="en-US" dirty="0" err="1"/>
              <a:t>sa_mask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int</a:t>
            </a:r>
            <a:r>
              <a:rPr lang="en-US" dirty="0"/>
              <a:t>        </a:t>
            </a:r>
            <a:r>
              <a:rPr lang="en-US" dirty="0" err="1"/>
              <a:t>sa_flags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sa_restorer</a:t>
            </a:r>
            <a:r>
              <a:rPr lang="en-US" dirty="0"/>
              <a:t>)(void);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smtClean="0"/>
              <a:t>};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On  </a:t>
            </a:r>
            <a:r>
              <a:rPr lang="en-US" dirty="0">
                <a:solidFill>
                  <a:srgbClr val="FF0000"/>
                </a:solidFill>
              </a:rPr>
              <a:t>some  architectures  a  union  is  involved:  do not assign to </a:t>
            </a:r>
            <a:r>
              <a:rPr lang="en-US" dirty="0" smtClean="0">
                <a:solidFill>
                  <a:srgbClr val="FF0000"/>
                </a:solidFill>
              </a:rPr>
              <a:t>both  </a:t>
            </a:r>
            <a:r>
              <a:rPr lang="en-US" dirty="0" err="1" smtClean="0">
                <a:solidFill>
                  <a:srgbClr val="FF0000"/>
                </a:solidFill>
              </a:rPr>
              <a:t>sa_handler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 err="1">
                <a:solidFill>
                  <a:srgbClr val="FF0000"/>
                </a:solidFill>
              </a:rPr>
              <a:t>sa_sigaction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724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SA_NOCLDSTOP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/>
              <a:t>signum</a:t>
            </a:r>
            <a:r>
              <a:rPr lang="en-US" dirty="0"/>
              <a:t> is SIGCHLD, do not receive notification when </a:t>
            </a:r>
            <a:r>
              <a:rPr lang="en-US" dirty="0" smtClean="0"/>
              <a:t>child processes stop</a:t>
            </a:r>
          </a:p>
          <a:p>
            <a:r>
              <a:rPr lang="en-US" dirty="0"/>
              <a:t> SA_NOCLDWAIT (Since Linux </a:t>
            </a:r>
            <a:r>
              <a:rPr lang="en-US" dirty="0" smtClean="0"/>
              <a:t>2.6)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/>
              <a:t>signum</a:t>
            </a:r>
            <a:r>
              <a:rPr lang="en-US" dirty="0"/>
              <a:t> is SIGCHLD, do not transform children into </a:t>
            </a:r>
            <a:r>
              <a:rPr lang="en-US" dirty="0" smtClean="0"/>
              <a:t>zombies when </a:t>
            </a:r>
            <a:r>
              <a:rPr lang="en-US" dirty="0"/>
              <a:t>they terminate.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SA_NODEFER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not prevent the signal from being  received  from  </a:t>
            </a:r>
            <a:r>
              <a:rPr lang="en-US" dirty="0" smtClean="0"/>
              <a:t>within its  </a:t>
            </a:r>
            <a:r>
              <a:rPr lang="en-US" dirty="0"/>
              <a:t>own  signal handler</a:t>
            </a:r>
            <a:r>
              <a:rPr lang="en-US" dirty="0" smtClean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SA_ONSTACK</a:t>
            </a:r>
          </a:p>
          <a:p>
            <a:pPr lvl="1"/>
            <a:r>
              <a:rPr lang="en-US" dirty="0" smtClean="0"/>
              <a:t>Call  </a:t>
            </a:r>
            <a:r>
              <a:rPr lang="en-US" dirty="0"/>
              <a:t>the  signal  handler on an alternate signal stack </a:t>
            </a:r>
            <a:r>
              <a:rPr lang="en-US" dirty="0" smtClean="0"/>
              <a:t>provided </a:t>
            </a:r>
            <a:r>
              <a:rPr lang="en-US" dirty="0"/>
              <a:t>by </a:t>
            </a:r>
            <a:r>
              <a:rPr lang="en-US" dirty="0" err="1"/>
              <a:t>sigaltstack</a:t>
            </a:r>
            <a:r>
              <a:rPr lang="en-US" dirty="0"/>
              <a:t>(2).</a:t>
            </a:r>
          </a:p>
        </p:txBody>
      </p:sp>
    </p:spTree>
    <p:extLst>
      <p:ext uri="{BB962C8B-B14F-4D97-AF65-F5344CB8AC3E}">
        <p14:creationId xmlns:p14="http://schemas.microsoft.com/office/powerpoint/2010/main" val="22454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Shell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/>
              <a:t>Multiple </a:t>
            </a:r>
            <a:r>
              <a:rPr lang="en-US" dirty="0" smtClean="0"/>
              <a:t>Pipes</a:t>
            </a:r>
          </a:p>
          <a:p>
            <a:pPr lvl="2">
              <a:defRPr/>
            </a:pPr>
            <a:r>
              <a:rPr lang="en-US" dirty="0" err="1" smtClean="0"/>
              <a:t>ls</a:t>
            </a:r>
            <a:r>
              <a:rPr lang="en-US" dirty="0" smtClean="0"/>
              <a:t> –</a:t>
            </a:r>
            <a:r>
              <a:rPr lang="en-US" dirty="0" err="1" smtClean="0"/>
              <a:t>lrt</a:t>
            </a:r>
            <a:r>
              <a:rPr lang="en-US" dirty="0" smtClean="0"/>
              <a:t> |  </a:t>
            </a:r>
            <a:r>
              <a:rPr lang="en-US" dirty="0" err="1" smtClean="0"/>
              <a:t>grep</a:t>
            </a:r>
            <a:r>
              <a:rPr lang="en-US" dirty="0" smtClean="0"/>
              <a:t> “^d”  | </a:t>
            </a:r>
            <a:r>
              <a:rPr lang="en-US" dirty="0" err="1" smtClean="0"/>
              <a:t>wc</a:t>
            </a:r>
            <a:endParaRPr lang="en-US" dirty="0"/>
          </a:p>
          <a:p>
            <a:pPr lvl="1">
              <a:defRPr/>
            </a:pPr>
            <a:r>
              <a:rPr lang="en-US" dirty="0"/>
              <a:t>Job </a:t>
            </a:r>
            <a:r>
              <a:rPr lang="en-US" dirty="0" smtClean="0"/>
              <a:t>Control</a:t>
            </a:r>
          </a:p>
          <a:p>
            <a:pPr lvl="2">
              <a:defRPr/>
            </a:pPr>
            <a:r>
              <a:rPr lang="en-US" dirty="0" smtClean="0"/>
              <a:t>background</a:t>
            </a:r>
          </a:p>
          <a:p>
            <a:pPr lvl="2">
              <a:defRPr/>
            </a:pPr>
            <a:r>
              <a:rPr lang="en-US" dirty="0" err="1" smtClean="0"/>
              <a:t>Cntl</a:t>
            </a:r>
            <a:r>
              <a:rPr lang="en-US" dirty="0" smtClean="0"/>
              <a:t>-Z to terminal handler sends SIGSTOP to foreground process</a:t>
            </a:r>
          </a:p>
          <a:p>
            <a:pPr lvl="2">
              <a:defRPr/>
            </a:pPr>
            <a:r>
              <a:rPr lang="en-US" dirty="0" err="1" smtClean="0"/>
              <a:t>bg</a:t>
            </a:r>
            <a:r>
              <a:rPr lang="en-US" dirty="0" smtClean="0"/>
              <a:t> – moves stopped job to background</a:t>
            </a:r>
            <a:endParaRPr lang="en-US" dirty="0"/>
          </a:p>
          <a:p>
            <a:pPr lvl="1">
              <a:defRPr/>
            </a:pPr>
            <a:r>
              <a:rPr lang="en-US" dirty="0"/>
              <a:t>Terminal input char by char (not line)</a:t>
            </a:r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257175" y="257175"/>
            <a:ext cx="92870" cy="314326"/>
          </a:xfrm>
          <a:custGeom>
            <a:avLst/>
            <a:gdLst/>
            <a:ahLst/>
            <a:cxnLst/>
            <a:rect l="0" t="0" r="0" b="0"/>
            <a:pathLst>
              <a:path w="92870" h="314326">
                <a:moveTo>
                  <a:pt x="21431" y="35719"/>
                </a:moveTo>
                <a:lnTo>
                  <a:pt x="21431" y="28575"/>
                </a:lnTo>
                <a:lnTo>
                  <a:pt x="14288" y="21431"/>
                </a:lnTo>
                <a:lnTo>
                  <a:pt x="14288" y="14287"/>
                </a:lnTo>
                <a:lnTo>
                  <a:pt x="7144" y="14287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14287"/>
                </a:lnTo>
                <a:lnTo>
                  <a:pt x="14288" y="28575"/>
                </a:lnTo>
                <a:lnTo>
                  <a:pt x="21431" y="50006"/>
                </a:lnTo>
                <a:lnTo>
                  <a:pt x="35719" y="114300"/>
                </a:lnTo>
                <a:lnTo>
                  <a:pt x="50006" y="150019"/>
                </a:lnTo>
                <a:lnTo>
                  <a:pt x="64294" y="200025"/>
                </a:lnTo>
                <a:lnTo>
                  <a:pt x="71438" y="235744"/>
                </a:lnTo>
                <a:lnTo>
                  <a:pt x="78581" y="271462"/>
                </a:lnTo>
                <a:lnTo>
                  <a:pt x="85725" y="292894"/>
                </a:lnTo>
                <a:lnTo>
                  <a:pt x="92869" y="307181"/>
                </a:lnTo>
                <a:lnTo>
                  <a:pt x="92869" y="314325"/>
                </a:lnTo>
                <a:lnTo>
                  <a:pt x="92869" y="314325"/>
                </a:lnTo>
                <a:lnTo>
                  <a:pt x="92869" y="3143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78619" y="350044"/>
            <a:ext cx="121445" cy="242888"/>
          </a:xfrm>
          <a:custGeom>
            <a:avLst/>
            <a:gdLst/>
            <a:ahLst/>
            <a:cxnLst/>
            <a:rect l="0" t="0" r="0" b="0"/>
            <a:pathLst>
              <a:path w="121445" h="242888">
                <a:moveTo>
                  <a:pt x="7144" y="14287"/>
                </a:moveTo>
                <a:lnTo>
                  <a:pt x="0" y="28575"/>
                </a:lnTo>
                <a:lnTo>
                  <a:pt x="0" y="57150"/>
                </a:lnTo>
                <a:lnTo>
                  <a:pt x="7144" y="100012"/>
                </a:lnTo>
                <a:lnTo>
                  <a:pt x="7144" y="142875"/>
                </a:lnTo>
                <a:lnTo>
                  <a:pt x="21431" y="192881"/>
                </a:lnTo>
                <a:lnTo>
                  <a:pt x="35719" y="221456"/>
                </a:lnTo>
                <a:lnTo>
                  <a:pt x="50006" y="242887"/>
                </a:lnTo>
                <a:lnTo>
                  <a:pt x="71437" y="242887"/>
                </a:lnTo>
                <a:lnTo>
                  <a:pt x="85725" y="228600"/>
                </a:lnTo>
                <a:lnTo>
                  <a:pt x="107156" y="200025"/>
                </a:lnTo>
                <a:lnTo>
                  <a:pt x="121444" y="164306"/>
                </a:lnTo>
                <a:lnTo>
                  <a:pt x="121444" y="114300"/>
                </a:lnTo>
                <a:lnTo>
                  <a:pt x="114300" y="71437"/>
                </a:lnTo>
                <a:lnTo>
                  <a:pt x="100012" y="35718"/>
                </a:lnTo>
                <a:lnTo>
                  <a:pt x="78581" y="7143"/>
                </a:lnTo>
                <a:lnTo>
                  <a:pt x="57150" y="0"/>
                </a:lnTo>
                <a:lnTo>
                  <a:pt x="35719" y="14287"/>
                </a:lnTo>
                <a:lnTo>
                  <a:pt x="21431" y="42862"/>
                </a:lnTo>
                <a:lnTo>
                  <a:pt x="21431" y="78581"/>
                </a:lnTo>
                <a:lnTo>
                  <a:pt x="28575" y="114300"/>
                </a:lnTo>
                <a:lnTo>
                  <a:pt x="35719" y="135731"/>
                </a:lnTo>
                <a:lnTo>
                  <a:pt x="50006" y="142875"/>
                </a:lnTo>
                <a:lnTo>
                  <a:pt x="64294" y="135731"/>
                </a:lnTo>
                <a:lnTo>
                  <a:pt x="64294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35781" y="335756"/>
            <a:ext cx="135733" cy="250032"/>
          </a:xfrm>
          <a:custGeom>
            <a:avLst/>
            <a:gdLst/>
            <a:ahLst/>
            <a:cxnLst/>
            <a:rect l="0" t="0" r="0" b="0"/>
            <a:pathLst>
              <a:path w="135733" h="250032">
                <a:moveTo>
                  <a:pt x="0" y="14288"/>
                </a:moveTo>
                <a:lnTo>
                  <a:pt x="0" y="28575"/>
                </a:lnTo>
                <a:lnTo>
                  <a:pt x="0" y="50006"/>
                </a:lnTo>
                <a:lnTo>
                  <a:pt x="0" y="85725"/>
                </a:lnTo>
                <a:lnTo>
                  <a:pt x="7144" y="114300"/>
                </a:lnTo>
                <a:lnTo>
                  <a:pt x="7144" y="150019"/>
                </a:lnTo>
                <a:lnTo>
                  <a:pt x="14288" y="171450"/>
                </a:lnTo>
                <a:lnTo>
                  <a:pt x="21432" y="185738"/>
                </a:lnTo>
                <a:lnTo>
                  <a:pt x="28575" y="185738"/>
                </a:lnTo>
                <a:lnTo>
                  <a:pt x="28575" y="178594"/>
                </a:lnTo>
                <a:lnTo>
                  <a:pt x="35719" y="157163"/>
                </a:lnTo>
                <a:lnTo>
                  <a:pt x="35719" y="121444"/>
                </a:lnTo>
                <a:lnTo>
                  <a:pt x="35719" y="78581"/>
                </a:lnTo>
                <a:lnTo>
                  <a:pt x="35719" y="42863"/>
                </a:lnTo>
                <a:lnTo>
                  <a:pt x="35719" y="14288"/>
                </a:lnTo>
                <a:lnTo>
                  <a:pt x="42863" y="0"/>
                </a:lnTo>
                <a:lnTo>
                  <a:pt x="50007" y="7144"/>
                </a:lnTo>
                <a:lnTo>
                  <a:pt x="50007" y="28575"/>
                </a:lnTo>
                <a:lnTo>
                  <a:pt x="64294" y="71438"/>
                </a:lnTo>
                <a:lnTo>
                  <a:pt x="71438" y="121444"/>
                </a:lnTo>
                <a:lnTo>
                  <a:pt x="78582" y="171450"/>
                </a:lnTo>
                <a:lnTo>
                  <a:pt x="92869" y="214313"/>
                </a:lnTo>
                <a:lnTo>
                  <a:pt x="100013" y="242888"/>
                </a:lnTo>
                <a:lnTo>
                  <a:pt x="114300" y="250031"/>
                </a:lnTo>
                <a:lnTo>
                  <a:pt x="121444" y="242888"/>
                </a:lnTo>
                <a:lnTo>
                  <a:pt x="128588" y="214313"/>
                </a:lnTo>
                <a:lnTo>
                  <a:pt x="135732" y="171450"/>
                </a:lnTo>
                <a:lnTo>
                  <a:pt x="128588" y="114300"/>
                </a:lnTo>
                <a:lnTo>
                  <a:pt x="128588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742950" y="371475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85800" y="321469"/>
            <a:ext cx="142876" cy="471488"/>
          </a:xfrm>
          <a:custGeom>
            <a:avLst/>
            <a:gdLst/>
            <a:ahLst/>
            <a:cxnLst/>
            <a:rect l="0" t="0" r="0" b="0"/>
            <a:pathLst>
              <a:path w="142876" h="471488">
                <a:moveTo>
                  <a:pt x="57150" y="71437"/>
                </a:moveTo>
                <a:lnTo>
                  <a:pt x="57150" y="71437"/>
                </a:lnTo>
                <a:lnTo>
                  <a:pt x="57150" y="71437"/>
                </a:lnTo>
                <a:lnTo>
                  <a:pt x="50006" y="64293"/>
                </a:lnTo>
                <a:lnTo>
                  <a:pt x="50006" y="57150"/>
                </a:lnTo>
                <a:lnTo>
                  <a:pt x="50006" y="50006"/>
                </a:lnTo>
                <a:lnTo>
                  <a:pt x="50006" y="35718"/>
                </a:lnTo>
                <a:lnTo>
                  <a:pt x="50006" y="21431"/>
                </a:lnTo>
                <a:lnTo>
                  <a:pt x="42863" y="14287"/>
                </a:lnTo>
                <a:lnTo>
                  <a:pt x="35719" y="0"/>
                </a:lnTo>
                <a:lnTo>
                  <a:pt x="35719" y="7143"/>
                </a:lnTo>
                <a:lnTo>
                  <a:pt x="28575" y="14287"/>
                </a:lnTo>
                <a:lnTo>
                  <a:pt x="14288" y="42862"/>
                </a:lnTo>
                <a:lnTo>
                  <a:pt x="7144" y="78581"/>
                </a:lnTo>
                <a:lnTo>
                  <a:pt x="0" y="121443"/>
                </a:lnTo>
                <a:lnTo>
                  <a:pt x="0" y="157162"/>
                </a:lnTo>
                <a:lnTo>
                  <a:pt x="0" y="185737"/>
                </a:lnTo>
                <a:lnTo>
                  <a:pt x="7144" y="207168"/>
                </a:lnTo>
                <a:lnTo>
                  <a:pt x="14288" y="214312"/>
                </a:lnTo>
                <a:lnTo>
                  <a:pt x="28575" y="214312"/>
                </a:lnTo>
                <a:lnTo>
                  <a:pt x="42863" y="200025"/>
                </a:lnTo>
                <a:lnTo>
                  <a:pt x="57150" y="171450"/>
                </a:lnTo>
                <a:lnTo>
                  <a:pt x="71438" y="135731"/>
                </a:lnTo>
                <a:lnTo>
                  <a:pt x="78581" y="100012"/>
                </a:lnTo>
                <a:lnTo>
                  <a:pt x="92869" y="71437"/>
                </a:lnTo>
                <a:lnTo>
                  <a:pt x="100013" y="57150"/>
                </a:lnTo>
                <a:lnTo>
                  <a:pt x="107156" y="57150"/>
                </a:lnTo>
                <a:lnTo>
                  <a:pt x="107156" y="71437"/>
                </a:lnTo>
                <a:lnTo>
                  <a:pt x="114300" y="100012"/>
                </a:lnTo>
                <a:lnTo>
                  <a:pt x="121444" y="135731"/>
                </a:lnTo>
                <a:lnTo>
                  <a:pt x="128588" y="185737"/>
                </a:lnTo>
                <a:lnTo>
                  <a:pt x="135731" y="235743"/>
                </a:lnTo>
                <a:lnTo>
                  <a:pt x="142875" y="292893"/>
                </a:lnTo>
                <a:lnTo>
                  <a:pt x="142875" y="350043"/>
                </a:lnTo>
                <a:lnTo>
                  <a:pt x="135731" y="400050"/>
                </a:lnTo>
                <a:lnTo>
                  <a:pt x="121444" y="435768"/>
                </a:lnTo>
                <a:lnTo>
                  <a:pt x="107156" y="464343"/>
                </a:lnTo>
                <a:lnTo>
                  <a:pt x="85725" y="471487"/>
                </a:lnTo>
                <a:lnTo>
                  <a:pt x="64294" y="464343"/>
                </a:lnTo>
                <a:lnTo>
                  <a:pt x="42863" y="442912"/>
                </a:lnTo>
                <a:lnTo>
                  <a:pt x="42863" y="4429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878681" y="307181"/>
            <a:ext cx="14289" cy="200026"/>
          </a:xfrm>
          <a:custGeom>
            <a:avLst/>
            <a:gdLst/>
            <a:ahLst/>
            <a:cxnLst/>
            <a:rect l="0" t="0" r="0" b="0"/>
            <a:pathLst>
              <a:path w="14289" h="200026">
                <a:moveTo>
                  <a:pt x="7144" y="0"/>
                </a:moveTo>
                <a:lnTo>
                  <a:pt x="7144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7150"/>
                </a:lnTo>
                <a:lnTo>
                  <a:pt x="0" y="85725"/>
                </a:lnTo>
                <a:lnTo>
                  <a:pt x="7144" y="121444"/>
                </a:lnTo>
                <a:lnTo>
                  <a:pt x="7144" y="150019"/>
                </a:lnTo>
                <a:lnTo>
                  <a:pt x="14288" y="171450"/>
                </a:lnTo>
                <a:lnTo>
                  <a:pt x="14288" y="185738"/>
                </a:lnTo>
                <a:lnTo>
                  <a:pt x="14288" y="200025"/>
                </a:lnTo>
                <a:lnTo>
                  <a:pt x="14288" y="200025"/>
                </a:lnTo>
                <a:lnTo>
                  <a:pt x="14288" y="192881"/>
                </a:lnTo>
                <a:lnTo>
                  <a:pt x="14288" y="178594"/>
                </a:lnTo>
                <a:lnTo>
                  <a:pt x="14288" y="164306"/>
                </a:lnTo>
                <a:lnTo>
                  <a:pt x="7144" y="135731"/>
                </a:lnTo>
                <a:lnTo>
                  <a:pt x="7144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814388" y="171450"/>
            <a:ext cx="28576" cy="21432"/>
          </a:xfrm>
          <a:custGeom>
            <a:avLst/>
            <a:gdLst/>
            <a:ahLst/>
            <a:cxnLst/>
            <a:rect l="0" t="0" r="0" b="0"/>
            <a:pathLst>
              <a:path w="28576" h="21432">
                <a:moveTo>
                  <a:pt x="7143" y="21431"/>
                </a:moveTo>
                <a:lnTo>
                  <a:pt x="7143" y="21431"/>
                </a:lnTo>
                <a:lnTo>
                  <a:pt x="7143" y="14287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14287" y="0"/>
                </a:lnTo>
                <a:lnTo>
                  <a:pt x="21431" y="7144"/>
                </a:lnTo>
                <a:lnTo>
                  <a:pt x="28575" y="14287"/>
                </a:lnTo>
                <a:lnTo>
                  <a:pt x="28575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942975" y="178594"/>
            <a:ext cx="350045" cy="564357"/>
          </a:xfrm>
          <a:custGeom>
            <a:avLst/>
            <a:gdLst/>
            <a:ahLst/>
            <a:cxnLst/>
            <a:rect l="0" t="0" r="0" b="0"/>
            <a:pathLst>
              <a:path w="350045" h="564357">
                <a:moveTo>
                  <a:pt x="0" y="107156"/>
                </a:moveTo>
                <a:lnTo>
                  <a:pt x="0" y="114300"/>
                </a:lnTo>
                <a:lnTo>
                  <a:pt x="0" y="121443"/>
                </a:lnTo>
                <a:lnTo>
                  <a:pt x="0" y="135731"/>
                </a:lnTo>
                <a:lnTo>
                  <a:pt x="7144" y="157162"/>
                </a:lnTo>
                <a:lnTo>
                  <a:pt x="7144" y="178593"/>
                </a:lnTo>
                <a:lnTo>
                  <a:pt x="14288" y="200025"/>
                </a:lnTo>
                <a:lnTo>
                  <a:pt x="14288" y="221456"/>
                </a:lnTo>
                <a:lnTo>
                  <a:pt x="14288" y="250031"/>
                </a:lnTo>
                <a:lnTo>
                  <a:pt x="21431" y="257175"/>
                </a:lnTo>
                <a:lnTo>
                  <a:pt x="21431" y="264318"/>
                </a:lnTo>
                <a:lnTo>
                  <a:pt x="21431" y="264318"/>
                </a:lnTo>
                <a:lnTo>
                  <a:pt x="21431" y="257175"/>
                </a:lnTo>
                <a:lnTo>
                  <a:pt x="21431" y="235743"/>
                </a:lnTo>
                <a:lnTo>
                  <a:pt x="21431" y="207168"/>
                </a:lnTo>
                <a:lnTo>
                  <a:pt x="21431" y="178593"/>
                </a:lnTo>
                <a:lnTo>
                  <a:pt x="21431" y="142875"/>
                </a:lnTo>
                <a:lnTo>
                  <a:pt x="21431" y="114300"/>
                </a:lnTo>
                <a:lnTo>
                  <a:pt x="28575" y="92868"/>
                </a:lnTo>
                <a:lnTo>
                  <a:pt x="35719" y="92868"/>
                </a:lnTo>
                <a:lnTo>
                  <a:pt x="35719" y="100012"/>
                </a:lnTo>
                <a:lnTo>
                  <a:pt x="42863" y="121443"/>
                </a:lnTo>
                <a:lnTo>
                  <a:pt x="42863" y="142875"/>
                </a:lnTo>
                <a:lnTo>
                  <a:pt x="42863" y="171450"/>
                </a:lnTo>
                <a:lnTo>
                  <a:pt x="50006" y="200025"/>
                </a:lnTo>
                <a:lnTo>
                  <a:pt x="57150" y="221456"/>
                </a:lnTo>
                <a:lnTo>
                  <a:pt x="57150" y="235743"/>
                </a:lnTo>
                <a:lnTo>
                  <a:pt x="64294" y="235743"/>
                </a:lnTo>
                <a:lnTo>
                  <a:pt x="71438" y="228600"/>
                </a:lnTo>
                <a:lnTo>
                  <a:pt x="78581" y="207168"/>
                </a:lnTo>
                <a:lnTo>
                  <a:pt x="85725" y="178593"/>
                </a:lnTo>
                <a:lnTo>
                  <a:pt x="92869" y="150018"/>
                </a:lnTo>
                <a:lnTo>
                  <a:pt x="100013" y="114300"/>
                </a:lnTo>
                <a:lnTo>
                  <a:pt x="107156" y="92868"/>
                </a:lnTo>
                <a:lnTo>
                  <a:pt x="107156" y="71437"/>
                </a:lnTo>
                <a:lnTo>
                  <a:pt x="114300" y="71437"/>
                </a:lnTo>
                <a:lnTo>
                  <a:pt x="121444" y="85725"/>
                </a:lnTo>
                <a:lnTo>
                  <a:pt x="121444" y="114300"/>
                </a:lnTo>
                <a:lnTo>
                  <a:pt x="128588" y="150018"/>
                </a:lnTo>
                <a:lnTo>
                  <a:pt x="128588" y="192881"/>
                </a:lnTo>
                <a:lnTo>
                  <a:pt x="135731" y="221456"/>
                </a:lnTo>
                <a:lnTo>
                  <a:pt x="150019" y="250031"/>
                </a:lnTo>
                <a:lnTo>
                  <a:pt x="157163" y="264318"/>
                </a:lnTo>
                <a:lnTo>
                  <a:pt x="164306" y="264318"/>
                </a:lnTo>
                <a:lnTo>
                  <a:pt x="178594" y="257175"/>
                </a:lnTo>
                <a:lnTo>
                  <a:pt x="185738" y="235743"/>
                </a:lnTo>
                <a:lnTo>
                  <a:pt x="200025" y="200025"/>
                </a:lnTo>
                <a:lnTo>
                  <a:pt x="207169" y="164306"/>
                </a:lnTo>
                <a:lnTo>
                  <a:pt x="214313" y="121443"/>
                </a:lnTo>
                <a:lnTo>
                  <a:pt x="214313" y="92868"/>
                </a:lnTo>
                <a:lnTo>
                  <a:pt x="214313" y="78581"/>
                </a:lnTo>
                <a:lnTo>
                  <a:pt x="221456" y="85725"/>
                </a:lnTo>
                <a:lnTo>
                  <a:pt x="221456" y="100012"/>
                </a:lnTo>
                <a:lnTo>
                  <a:pt x="214313" y="135731"/>
                </a:lnTo>
                <a:lnTo>
                  <a:pt x="221456" y="178593"/>
                </a:lnTo>
                <a:lnTo>
                  <a:pt x="221456" y="228600"/>
                </a:lnTo>
                <a:lnTo>
                  <a:pt x="228600" y="278606"/>
                </a:lnTo>
                <a:lnTo>
                  <a:pt x="235744" y="328612"/>
                </a:lnTo>
                <a:lnTo>
                  <a:pt x="242888" y="364331"/>
                </a:lnTo>
                <a:lnTo>
                  <a:pt x="250031" y="392906"/>
                </a:lnTo>
                <a:lnTo>
                  <a:pt x="257175" y="421481"/>
                </a:lnTo>
                <a:lnTo>
                  <a:pt x="264319" y="442912"/>
                </a:lnTo>
                <a:lnTo>
                  <a:pt x="271463" y="464343"/>
                </a:lnTo>
                <a:lnTo>
                  <a:pt x="271463" y="485775"/>
                </a:lnTo>
                <a:lnTo>
                  <a:pt x="271463" y="514350"/>
                </a:lnTo>
                <a:lnTo>
                  <a:pt x="271463" y="542925"/>
                </a:lnTo>
                <a:lnTo>
                  <a:pt x="271463" y="564356"/>
                </a:lnTo>
                <a:lnTo>
                  <a:pt x="271463" y="564356"/>
                </a:lnTo>
                <a:lnTo>
                  <a:pt x="271463" y="550068"/>
                </a:lnTo>
                <a:lnTo>
                  <a:pt x="271463" y="521493"/>
                </a:lnTo>
                <a:lnTo>
                  <a:pt x="271463" y="471487"/>
                </a:lnTo>
                <a:lnTo>
                  <a:pt x="271463" y="400050"/>
                </a:lnTo>
                <a:lnTo>
                  <a:pt x="271463" y="321468"/>
                </a:lnTo>
                <a:lnTo>
                  <a:pt x="271463" y="228600"/>
                </a:lnTo>
                <a:lnTo>
                  <a:pt x="278606" y="142875"/>
                </a:lnTo>
                <a:lnTo>
                  <a:pt x="292894" y="78581"/>
                </a:lnTo>
                <a:lnTo>
                  <a:pt x="307181" y="28575"/>
                </a:lnTo>
                <a:lnTo>
                  <a:pt x="328613" y="7143"/>
                </a:lnTo>
                <a:lnTo>
                  <a:pt x="342900" y="0"/>
                </a:lnTo>
                <a:lnTo>
                  <a:pt x="350044" y="7143"/>
                </a:lnTo>
                <a:lnTo>
                  <a:pt x="350044" y="35718"/>
                </a:lnTo>
                <a:lnTo>
                  <a:pt x="350044" y="71437"/>
                </a:lnTo>
                <a:lnTo>
                  <a:pt x="342900" y="128587"/>
                </a:lnTo>
                <a:lnTo>
                  <a:pt x="328613" y="178593"/>
                </a:lnTo>
                <a:lnTo>
                  <a:pt x="307181" y="228600"/>
                </a:lnTo>
                <a:lnTo>
                  <a:pt x="285750" y="257175"/>
                </a:lnTo>
                <a:lnTo>
                  <a:pt x="271463" y="271462"/>
                </a:lnTo>
                <a:lnTo>
                  <a:pt x="257175" y="257175"/>
                </a:lnTo>
                <a:lnTo>
                  <a:pt x="257175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842963" y="471487"/>
            <a:ext cx="114301" cy="357189"/>
          </a:xfrm>
          <a:custGeom>
            <a:avLst/>
            <a:gdLst/>
            <a:ahLst/>
            <a:cxnLst/>
            <a:rect l="0" t="0" r="0" b="0"/>
            <a:pathLst>
              <a:path w="114301" h="357189">
                <a:moveTo>
                  <a:pt x="42862" y="0"/>
                </a:moveTo>
                <a:lnTo>
                  <a:pt x="42862" y="0"/>
                </a:lnTo>
                <a:lnTo>
                  <a:pt x="42862" y="0"/>
                </a:lnTo>
                <a:lnTo>
                  <a:pt x="42862" y="0"/>
                </a:lnTo>
                <a:lnTo>
                  <a:pt x="42862" y="0"/>
                </a:lnTo>
                <a:lnTo>
                  <a:pt x="35718" y="0"/>
                </a:lnTo>
                <a:lnTo>
                  <a:pt x="35718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35718" y="14288"/>
                </a:lnTo>
                <a:lnTo>
                  <a:pt x="42862" y="21432"/>
                </a:lnTo>
                <a:lnTo>
                  <a:pt x="50006" y="42863"/>
                </a:lnTo>
                <a:lnTo>
                  <a:pt x="57150" y="71438"/>
                </a:lnTo>
                <a:lnTo>
                  <a:pt x="78581" y="107157"/>
                </a:lnTo>
                <a:lnTo>
                  <a:pt x="85725" y="150019"/>
                </a:lnTo>
                <a:lnTo>
                  <a:pt x="100012" y="192882"/>
                </a:lnTo>
                <a:lnTo>
                  <a:pt x="114300" y="235744"/>
                </a:lnTo>
                <a:lnTo>
                  <a:pt x="114300" y="278607"/>
                </a:lnTo>
                <a:lnTo>
                  <a:pt x="107156" y="314325"/>
                </a:lnTo>
                <a:lnTo>
                  <a:pt x="92868" y="335757"/>
                </a:lnTo>
                <a:lnTo>
                  <a:pt x="78581" y="357188"/>
                </a:lnTo>
                <a:lnTo>
                  <a:pt x="50006" y="357188"/>
                </a:lnTo>
                <a:lnTo>
                  <a:pt x="35718" y="357188"/>
                </a:lnTo>
                <a:lnTo>
                  <a:pt x="14287" y="342900"/>
                </a:lnTo>
                <a:lnTo>
                  <a:pt x="7143" y="328613"/>
                </a:lnTo>
                <a:lnTo>
                  <a:pt x="0" y="314325"/>
                </a:lnTo>
                <a:lnTo>
                  <a:pt x="7143" y="300038"/>
                </a:lnTo>
                <a:lnTo>
                  <a:pt x="14287" y="285750"/>
                </a:lnTo>
                <a:lnTo>
                  <a:pt x="35718" y="278607"/>
                </a:lnTo>
                <a:lnTo>
                  <a:pt x="50006" y="264319"/>
                </a:lnTo>
                <a:lnTo>
                  <a:pt x="50006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64306" y="485775"/>
            <a:ext cx="1400176" cy="442913"/>
          </a:xfrm>
          <a:custGeom>
            <a:avLst/>
            <a:gdLst/>
            <a:ahLst/>
            <a:cxnLst/>
            <a:rect l="0" t="0" r="0" b="0"/>
            <a:pathLst>
              <a:path w="1400176" h="442913">
                <a:moveTo>
                  <a:pt x="14288" y="421481"/>
                </a:moveTo>
                <a:lnTo>
                  <a:pt x="0" y="435769"/>
                </a:lnTo>
                <a:lnTo>
                  <a:pt x="7144" y="442912"/>
                </a:lnTo>
                <a:lnTo>
                  <a:pt x="35719" y="428625"/>
                </a:lnTo>
                <a:lnTo>
                  <a:pt x="100013" y="392906"/>
                </a:lnTo>
                <a:lnTo>
                  <a:pt x="200025" y="342900"/>
                </a:lnTo>
                <a:lnTo>
                  <a:pt x="350044" y="278606"/>
                </a:lnTo>
                <a:lnTo>
                  <a:pt x="507207" y="221456"/>
                </a:lnTo>
                <a:lnTo>
                  <a:pt x="678657" y="164306"/>
                </a:lnTo>
                <a:lnTo>
                  <a:pt x="850107" y="121444"/>
                </a:lnTo>
                <a:lnTo>
                  <a:pt x="1014413" y="85725"/>
                </a:lnTo>
                <a:lnTo>
                  <a:pt x="1157288" y="57150"/>
                </a:lnTo>
                <a:lnTo>
                  <a:pt x="1257300" y="42862"/>
                </a:lnTo>
                <a:lnTo>
                  <a:pt x="1335882" y="28575"/>
                </a:lnTo>
                <a:lnTo>
                  <a:pt x="1378744" y="21431"/>
                </a:lnTo>
                <a:lnTo>
                  <a:pt x="1400175" y="14287"/>
                </a:lnTo>
                <a:lnTo>
                  <a:pt x="1393032" y="7144"/>
                </a:lnTo>
                <a:lnTo>
                  <a:pt x="1371600" y="7144"/>
                </a:lnTo>
                <a:lnTo>
                  <a:pt x="1343025" y="0"/>
                </a:lnTo>
                <a:lnTo>
                  <a:pt x="1293019" y="0"/>
                </a:lnTo>
                <a:lnTo>
                  <a:pt x="12930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Filesystems</a:t>
            </a:r>
            <a:r>
              <a:rPr lang="en-US" dirty="0" smtClean="0"/>
              <a:t> Finally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33499"/>
            <a:ext cx="7391400" cy="543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393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signals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Catch signal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graceful exit</a:t>
            </a:r>
          </a:p>
          <a:p>
            <a:pPr lvl="1"/>
            <a:r>
              <a:rPr lang="en-US" dirty="0" smtClean="0"/>
              <a:t>catch signal </a:t>
            </a:r>
            <a:r>
              <a:rPr lang="en-US" dirty="0" err="1" smtClean="0"/>
              <a:t>longjmp</a:t>
            </a:r>
            <a:r>
              <a:rPr lang="en-US" dirty="0" smtClean="0"/>
              <a:t> to spot to flush buffer, close open </a:t>
            </a:r>
            <a:r>
              <a:rPr lang="en-US" dirty="0" err="1" smtClean="0"/>
              <a:t>fd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Catch signal and restart -  consider a shell; what should it do when a SIGINT is received?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40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graceful.c</a:t>
            </a:r>
            <a:r>
              <a:rPr lang="en-US" dirty="0" smtClean="0"/>
              <a:t> (note old sigs)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Should be updated to </a:t>
            </a:r>
            <a:r>
              <a:rPr lang="en-US" dirty="0" err="1" smtClean="0"/>
              <a:t>sigaction</a:t>
            </a:r>
            <a:r>
              <a:rPr lang="en-US" dirty="0" smtClean="0"/>
              <a:t>!!!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);  /* SIGINT handler */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signal(SIGINT, (void *)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signal(SIGQUIT, (void *)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;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,"%d\n",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sig){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 smtClean="0"/>
              <a:t>,"Received SIG=%</a:t>
            </a:r>
            <a:r>
              <a:rPr lang="en-US" dirty="0"/>
              <a:t>d\n", sig);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 smtClean="0"/>
              <a:t>fprintf</a:t>
            </a:r>
            <a:r>
              <a:rPr lang="en-US" dirty="0" smtClean="0"/>
              <a:t>(</a:t>
            </a:r>
            <a:r>
              <a:rPr lang="en-US" dirty="0" err="1" smtClean="0"/>
              <a:t>stdout</a:t>
            </a:r>
            <a:r>
              <a:rPr lang="en-US" dirty="0" smtClean="0"/>
              <a:t>,"Received </a:t>
            </a:r>
            <a:r>
              <a:rPr lang="en-US" dirty="0"/>
              <a:t>SIG=%d\n", sig);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/>
              <a:t>/*</a:t>
            </a:r>
          </a:p>
          <a:p>
            <a:pPr marL="0" indent="0">
              <a:buNone/>
            </a:pPr>
            <a:r>
              <a:rPr lang="en-US" dirty="0"/>
              <a:t>    * Graceful exit type things removing temporary </a:t>
            </a:r>
            <a:r>
              <a:rPr lang="en-US" dirty="0" smtClean="0"/>
              <a:t>files, flushing buffers </a:t>
            </a:r>
            <a:r>
              <a:rPr lang="en-US" dirty="0"/>
              <a:t>etc.</a:t>
            </a:r>
          </a:p>
          <a:p>
            <a:pPr marL="0" indent="0">
              <a:buNone/>
            </a:pPr>
            <a:r>
              <a:rPr lang="en-US" dirty="0"/>
              <a:t>    *</a:t>
            </a:r>
          </a:p>
          <a:p>
            <a:pPr marL="0" indent="0">
              <a:buNone/>
            </a:pPr>
            <a:r>
              <a:rPr lang="en-US" dirty="0"/>
              <a:t>    */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Graceful Exit with </a:t>
            </a:r>
            <a:r>
              <a:rPr lang="en-US" dirty="0" err="1" smtClean="0"/>
              <a:t>sigaction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onintr</a:t>
            </a:r>
            <a:r>
              <a:rPr lang="en-US" dirty="0" smtClean="0"/>
              <a:t> as before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Signals and </a:t>
            </a:r>
            <a:r>
              <a:rPr lang="en-US" dirty="0"/>
              <a:t>S</a:t>
            </a:r>
            <a:r>
              <a:rPr lang="en-US" dirty="0" smtClean="0"/>
              <a:t>tart Over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TLPI/*.c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/>
              <a:t>catch_rtsigs.c</a:t>
            </a:r>
            <a:r>
              <a:rPr lang="en-US" sz="2400" dirty="0"/>
              <a:t>        </a:t>
            </a:r>
            <a:endParaRPr lang="en-US" sz="2400" dirty="0" smtClean="0"/>
          </a:p>
          <a:p>
            <a:r>
              <a:rPr lang="en-US" sz="2400" dirty="0" err="1" smtClean="0"/>
              <a:t>sigmask_longjmp.c</a:t>
            </a:r>
            <a:r>
              <a:rPr lang="en-US" sz="2400" dirty="0" smtClean="0"/>
              <a:t>  </a:t>
            </a:r>
            <a:r>
              <a:rPr lang="en-US" sz="2400" dirty="0" err="1" smtClean="0"/>
              <a:t>cond</a:t>
            </a:r>
            <a:r>
              <a:rPr lang="en-US" sz="2400" dirty="0" smtClean="0"/>
              <a:t> compilation </a:t>
            </a:r>
            <a:r>
              <a:rPr lang="en-US" sz="2400" dirty="0" err="1" smtClean="0"/>
              <a:t>sigsetjmp</a:t>
            </a:r>
            <a:r>
              <a:rPr lang="en-US" sz="2400" dirty="0" smtClean="0"/>
              <a:t>      </a:t>
            </a:r>
          </a:p>
          <a:p>
            <a:r>
              <a:rPr lang="en-US" sz="2400" dirty="0" err="1" smtClean="0"/>
              <a:t>t_kill.c</a:t>
            </a:r>
            <a:r>
              <a:rPr lang="en-US" sz="2400" dirty="0" smtClean="0"/>
              <a:t> - kill </a:t>
            </a:r>
            <a:r>
              <a:rPr lang="en-US" sz="2400" dirty="0" err="1" smtClean="0"/>
              <a:t>implemnation</a:t>
            </a:r>
            <a:endParaRPr lang="en-US" sz="2400" dirty="0"/>
          </a:p>
          <a:p>
            <a:r>
              <a:rPr lang="en-US" sz="2400" dirty="0" err="1" smtClean="0"/>
              <a:t>demo_SIGFPE.c</a:t>
            </a:r>
            <a:r>
              <a:rPr lang="en-US" sz="2400" dirty="0" smtClean="0"/>
              <a:t> –div by 0         </a:t>
            </a:r>
          </a:p>
          <a:p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signal.c</a:t>
            </a:r>
            <a:r>
              <a:rPr lang="en-US" sz="2400" dirty="0" smtClean="0"/>
              <a:t>                </a:t>
            </a:r>
          </a:p>
          <a:p>
            <a:r>
              <a:rPr lang="en-US" sz="2400" dirty="0" err="1" smtClean="0"/>
              <a:t>t_sigaltstack.c</a:t>
            </a:r>
            <a:endParaRPr lang="en-US" sz="2400" dirty="0"/>
          </a:p>
          <a:p>
            <a:r>
              <a:rPr lang="en-US" sz="2400" dirty="0" err="1"/>
              <a:t>ignore_pending_sig.c</a:t>
            </a:r>
            <a:r>
              <a:rPr lang="en-US" sz="2400" dirty="0"/>
              <a:t>  </a:t>
            </a:r>
            <a:endParaRPr lang="en-US" sz="2400" dirty="0" smtClean="0"/>
          </a:p>
          <a:p>
            <a:r>
              <a:rPr lang="en-US" sz="2400" dirty="0" err="1" smtClean="0"/>
              <a:t>signalfd_sigval.c</a:t>
            </a:r>
            <a:r>
              <a:rPr lang="en-US" sz="2400" dirty="0" smtClean="0"/>
              <a:t>       </a:t>
            </a:r>
          </a:p>
          <a:p>
            <a:r>
              <a:rPr lang="en-US" sz="2400" dirty="0" err="1" smtClean="0"/>
              <a:t>t_sigqueue.c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intquit.c</a:t>
            </a:r>
            <a:r>
              <a:rPr lang="en-US" dirty="0"/>
              <a:t>             </a:t>
            </a:r>
          </a:p>
          <a:p>
            <a:r>
              <a:rPr lang="en-US" dirty="0" err="1"/>
              <a:t>signal_functions.c</a:t>
            </a:r>
            <a:r>
              <a:rPr lang="en-US" dirty="0"/>
              <a:t>      </a:t>
            </a:r>
            <a:endParaRPr lang="en-US" dirty="0" smtClean="0"/>
          </a:p>
          <a:p>
            <a:r>
              <a:rPr lang="en-US" dirty="0" err="1" smtClean="0"/>
              <a:t>t_sigsuspend.c</a:t>
            </a:r>
            <a:endParaRPr lang="en-US" dirty="0"/>
          </a:p>
          <a:p>
            <a:r>
              <a:rPr lang="en-US" dirty="0" err="1"/>
              <a:t>nonreentrant.c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sig_receiver.c</a:t>
            </a:r>
            <a:r>
              <a:rPr lang="en-US" dirty="0" smtClean="0"/>
              <a:t>          </a:t>
            </a:r>
          </a:p>
          <a:p>
            <a:r>
              <a:rPr lang="en-US" dirty="0" err="1" smtClean="0"/>
              <a:t>t_sigwaitinfo.c</a:t>
            </a:r>
            <a:endParaRPr lang="en-US" dirty="0"/>
          </a:p>
          <a:p>
            <a:r>
              <a:rPr lang="en-US" dirty="0" err="1"/>
              <a:t>ouch.c</a:t>
            </a:r>
            <a:r>
              <a:rPr lang="en-US" dirty="0"/>
              <a:t>                </a:t>
            </a:r>
            <a:endParaRPr lang="en-US" dirty="0" smtClean="0"/>
          </a:p>
          <a:p>
            <a:r>
              <a:rPr lang="en-US" dirty="0" err="1" smtClean="0"/>
              <a:t>sig_sender.c</a:t>
            </a:r>
            <a:endParaRPr lang="en-US" dirty="0"/>
          </a:p>
          <a:p>
            <a:r>
              <a:rPr lang="en-US" dirty="0" err="1"/>
              <a:t>siginterrupt.c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sig_speed_sigsuspend.c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9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pipe remapping review </a:t>
            </a:r>
            <a:r>
              <a:rPr lang="en-US" dirty="0" err="1" smtClean="0"/>
              <a:t>ls|wc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Pipes system maintained buffer for communication between processes 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pipe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[2]); </a:t>
            </a:r>
          </a:p>
          <a:p>
            <a:pPr lvl="1"/>
            <a:r>
              <a:rPr lang="en-US" dirty="0" err="1"/>
              <a:t>pipesize</a:t>
            </a:r>
            <a:r>
              <a:rPr lang="en-US" dirty="0"/>
              <a:t> </a:t>
            </a:r>
            <a:r>
              <a:rPr lang="en-US" dirty="0" smtClean="0"/>
              <a:t>= buffer size in </a:t>
            </a:r>
            <a:r>
              <a:rPr lang="en-US" dirty="0" err="1"/>
              <a:t>limits.h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remember kernel automatically does synchronization </a:t>
            </a:r>
            <a:endParaRPr lang="en-US" dirty="0"/>
          </a:p>
          <a:p>
            <a:pPr lvl="2"/>
            <a:r>
              <a:rPr lang="en-US" dirty="0" smtClean="0"/>
              <a:t>pipe-full </a:t>
            </a:r>
            <a:r>
              <a:rPr lang="en-US" dirty="0" smtClean="0">
                <a:sym typeface="Wingdings" pitchFamily="2" charset="2"/>
              </a:rPr>
              <a:t> writer has to wait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pipe-empty  reader has to wait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ls</a:t>
            </a:r>
            <a:r>
              <a:rPr lang="en-US" dirty="0" smtClean="0">
                <a:sym typeface="Wingdings" pitchFamily="2" charset="2"/>
              </a:rPr>
              <a:t> | </a:t>
            </a:r>
            <a:r>
              <a:rPr lang="en-US" dirty="0" err="1" smtClean="0">
                <a:sym typeface="Wingdings" pitchFamily="2" charset="2"/>
              </a:rPr>
              <a:t>wc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pipe(</a:t>
            </a:r>
            <a:r>
              <a:rPr lang="en-US" dirty="0" err="1" smtClean="0">
                <a:sym typeface="Wingdings" pitchFamily="2" charset="2"/>
              </a:rPr>
              <a:t>pfd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read side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write side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5314951" y="3693319"/>
            <a:ext cx="1578770" cy="1078707"/>
          </a:xfrm>
          <a:custGeom>
            <a:avLst/>
            <a:gdLst/>
            <a:ahLst/>
            <a:cxnLst/>
            <a:rect l="0" t="0" r="0" b="0"/>
            <a:pathLst>
              <a:path w="1578770" h="1078707">
                <a:moveTo>
                  <a:pt x="757237" y="28575"/>
                </a:moveTo>
                <a:lnTo>
                  <a:pt x="750094" y="28575"/>
                </a:lnTo>
                <a:lnTo>
                  <a:pt x="742950" y="21431"/>
                </a:lnTo>
                <a:lnTo>
                  <a:pt x="721519" y="21431"/>
                </a:lnTo>
                <a:lnTo>
                  <a:pt x="700087" y="14287"/>
                </a:lnTo>
                <a:lnTo>
                  <a:pt x="678656" y="7144"/>
                </a:lnTo>
                <a:lnTo>
                  <a:pt x="650081" y="7144"/>
                </a:lnTo>
                <a:lnTo>
                  <a:pt x="614362" y="7144"/>
                </a:lnTo>
                <a:lnTo>
                  <a:pt x="585787" y="0"/>
                </a:lnTo>
                <a:lnTo>
                  <a:pt x="557212" y="7144"/>
                </a:lnTo>
                <a:lnTo>
                  <a:pt x="521494" y="7144"/>
                </a:lnTo>
                <a:lnTo>
                  <a:pt x="485775" y="14287"/>
                </a:lnTo>
                <a:lnTo>
                  <a:pt x="442912" y="28575"/>
                </a:lnTo>
                <a:lnTo>
                  <a:pt x="400050" y="50006"/>
                </a:lnTo>
                <a:lnTo>
                  <a:pt x="364331" y="71437"/>
                </a:lnTo>
                <a:lnTo>
                  <a:pt x="321469" y="100012"/>
                </a:lnTo>
                <a:lnTo>
                  <a:pt x="278606" y="128587"/>
                </a:lnTo>
                <a:lnTo>
                  <a:pt x="235744" y="164306"/>
                </a:lnTo>
                <a:lnTo>
                  <a:pt x="200025" y="200025"/>
                </a:lnTo>
                <a:lnTo>
                  <a:pt x="164306" y="235744"/>
                </a:lnTo>
                <a:lnTo>
                  <a:pt x="128587" y="278606"/>
                </a:lnTo>
                <a:lnTo>
                  <a:pt x="100012" y="314325"/>
                </a:lnTo>
                <a:lnTo>
                  <a:pt x="71437" y="357187"/>
                </a:lnTo>
                <a:lnTo>
                  <a:pt x="50006" y="400050"/>
                </a:lnTo>
                <a:lnTo>
                  <a:pt x="28575" y="442912"/>
                </a:lnTo>
                <a:lnTo>
                  <a:pt x="14287" y="485775"/>
                </a:lnTo>
                <a:lnTo>
                  <a:pt x="7144" y="528638"/>
                </a:lnTo>
                <a:lnTo>
                  <a:pt x="0" y="571500"/>
                </a:lnTo>
                <a:lnTo>
                  <a:pt x="0" y="614363"/>
                </a:lnTo>
                <a:lnTo>
                  <a:pt x="7144" y="650081"/>
                </a:lnTo>
                <a:lnTo>
                  <a:pt x="7144" y="692944"/>
                </a:lnTo>
                <a:lnTo>
                  <a:pt x="21431" y="735806"/>
                </a:lnTo>
                <a:lnTo>
                  <a:pt x="35719" y="771525"/>
                </a:lnTo>
                <a:lnTo>
                  <a:pt x="42862" y="814388"/>
                </a:lnTo>
                <a:lnTo>
                  <a:pt x="64294" y="850106"/>
                </a:lnTo>
                <a:lnTo>
                  <a:pt x="85725" y="885825"/>
                </a:lnTo>
                <a:lnTo>
                  <a:pt x="114300" y="921544"/>
                </a:lnTo>
                <a:lnTo>
                  <a:pt x="142875" y="950119"/>
                </a:lnTo>
                <a:lnTo>
                  <a:pt x="178594" y="978694"/>
                </a:lnTo>
                <a:lnTo>
                  <a:pt x="214312" y="1000125"/>
                </a:lnTo>
                <a:lnTo>
                  <a:pt x="257175" y="1021556"/>
                </a:lnTo>
                <a:lnTo>
                  <a:pt x="307181" y="1035844"/>
                </a:lnTo>
                <a:lnTo>
                  <a:pt x="357187" y="1050131"/>
                </a:lnTo>
                <a:lnTo>
                  <a:pt x="407194" y="1057275"/>
                </a:lnTo>
                <a:lnTo>
                  <a:pt x="464344" y="1064419"/>
                </a:lnTo>
                <a:lnTo>
                  <a:pt x="521494" y="1071563"/>
                </a:lnTo>
                <a:lnTo>
                  <a:pt x="578644" y="1071563"/>
                </a:lnTo>
                <a:lnTo>
                  <a:pt x="650081" y="1078706"/>
                </a:lnTo>
                <a:lnTo>
                  <a:pt x="714375" y="1078706"/>
                </a:lnTo>
                <a:lnTo>
                  <a:pt x="785812" y="1071563"/>
                </a:lnTo>
                <a:lnTo>
                  <a:pt x="857250" y="1057275"/>
                </a:lnTo>
                <a:lnTo>
                  <a:pt x="921544" y="1050131"/>
                </a:lnTo>
                <a:lnTo>
                  <a:pt x="992981" y="1028700"/>
                </a:lnTo>
                <a:lnTo>
                  <a:pt x="1057275" y="1007269"/>
                </a:lnTo>
                <a:lnTo>
                  <a:pt x="1121569" y="985838"/>
                </a:lnTo>
                <a:lnTo>
                  <a:pt x="1178719" y="957263"/>
                </a:lnTo>
                <a:lnTo>
                  <a:pt x="1235869" y="921544"/>
                </a:lnTo>
                <a:lnTo>
                  <a:pt x="1293019" y="878681"/>
                </a:lnTo>
                <a:lnTo>
                  <a:pt x="1343025" y="842963"/>
                </a:lnTo>
                <a:lnTo>
                  <a:pt x="1393031" y="807244"/>
                </a:lnTo>
                <a:lnTo>
                  <a:pt x="1435894" y="771525"/>
                </a:lnTo>
                <a:lnTo>
                  <a:pt x="1471612" y="735806"/>
                </a:lnTo>
                <a:lnTo>
                  <a:pt x="1500187" y="692944"/>
                </a:lnTo>
                <a:lnTo>
                  <a:pt x="1528762" y="657225"/>
                </a:lnTo>
                <a:lnTo>
                  <a:pt x="1543050" y="621506"/>
                </a:lnTo>
                <a:lnTo>
                  <a:pt x="1564481" y="578644"/>
                </a:lnTo>
                <a:lnTo>
                  <a:pt x="1571625" y="542925"/>
                </a:lnTo>
                <a:lnTo>
                  <a:pt x="1578769" y="500063"/>
                </a:lnTo>
                <a:lnTo>
                  <a:pt x="1571625" y="457200"/>
                </a:lnTo>
                <a:lnTo>
                  <a:pt x="1564481" y="421481"/>
                </a:lnTo>
                <a:lnTo>
                  <a:pt x="1543050" y="378619"/>
                </a:lnTo>
                <a:lnTo>
                  <a:pt x="1528762" y="335756"/>
                </a:lnTo>
                <a:lnTo>
                  <a:pt x="1500187" y="307181"/>
                </a:lnTo>
                <a:lnTo>
                  <a:pt x="1471612" y="278606"/>
                </a:lnTo>
                <a:lnTo>
                  <a:pt x="1435894" y="250031"/>
                </a:lnTo>
                <a:lnTo>
                  <a:pt x="1407319" y="221456"/>
                </a:lnTo>
                <a:lnTo>
                  <a:pt x="1364456" y="200025"/>
                </a:lnTo>
                <a:lnTo>
                  <a:pt x="1328737" y="178594"/>
                </a:lnTo>
                <a:lnTo>
                  <a:pt x="1278731" y="157162"/>
                </a:lnTo>
                <a:lnTo>
                  <a:pt x="1228725" y="135731"/>
                </a:lnTo>
                <a:lnTo>
                  <a:pt x="1178719" y="114300"/>
                </a:lnTo>
                <a:lnTo>
                  <a:pt x="1121569" y="100012"/>
                </a:lnTo>
                <a:lnTo>
                  <a:pt x="1064419" y="78581"/>
                </a:lnTo>
                <a:lnTo>
                  <a:pt x="1007269" y="64294"/>
                </a:lnTo>
                <a:lnTo>
                  <a:pt x="942975" y="57150"/>
                </a:lnTo>
                <a:lnTo>
                  <a:pt x="885825" y="50006"/>
                </a:lnTo>
                <a:lnTo>
                  <a:pt x="821531" y="50006"/>
                </a:lnTo>
                <a:lnTo>
                  <a:pt x="757237" y="50006"/>
                </a:lnTo>
                <a:lnTo>
                  <a:pt x="700087" y="57150"/>
                </a:lnTo>
                <a:lnTo>
                  <a:pt x="650081" y="64294"/>
                </a:lnTo>
                <a:lnTo>
                  <a:pt x="600075" y="71437"/>
                </a:lnTo>
                <a:lnTo>
                  <a:pt x="564356" y="85725"/>
                </a:lnTo>
                <a:lnTo>
                  <a:pt x="564356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793582" y="3957638"/>
            <a:ext cx="150020" cy="264320"/>
          </a:xfrm>
          <a:custGeom>
            <a:avLst/>
            <a:gdLst/>
            <a:ahLst/>
            <a:cxnLst/>
            <a:rect l="0" t="0" r="0" b="0"/>
            <a:pathLst>
              <a:path w="150020" h="264320">
                <a:moveTo>
                  <a:pt x="28575" y="57150"/>
                </a:moveTo>
                <a:lnTo>
                  <a:pt x="28575" y="57150"/>
                </a:lnTo>
                <a:lnTo>
                  <a:pt x="28575" y="57150"/>
                </a:lnTo>
                <a:lnTo>
                  <a:pt x="28575" y="64293"/>
                </a:lnTo>
                <a:lnTo>
                  <a:pt x="28575" y="71437"/>
                </a:lnTo>
                <a:lnTo>
                  <a:pt x="28575" y="85725"/>
                </a:lnTo>
                <a:lnTo>
                  <a:pt x="28575" y="107156"/>
                </a:lnTo>
                <a:lnTo>
                  <a:pt x="28575" y="135731"/>
                </a:lnTo>
                <a:lnTo>
                  <a:pt x="35719" y="164306"/>
                </a:lnTo>
                <a:lnTo>
                  <a:pt x="35719" y="200025"/>
                </a:lnTo>
                <a:lnTo>
                  <a:pt x="35719" y="228600"/>
                </a:lnTo>
                <a:lnTo>
                  <a:pt x="35719" y="250031"/>
                </a:lnTo>
                <a:lnTo>
                  <a:pt x="28575" y="264319"/>
                </a:lnTo>
                <a:lnTo>
                  <a:pt x="28575" y="264319"/>
                </a:lnTo>
                <a:lnTo>
                  <a:pt x="28575" y="257175"/>
                </a:lnTo>
                <a:lnTo>
                  <a:pt x="28575" y="250031"/>
                </a:lnTo>
                <a:lnTo>
                  <a:pt x="21431" y="221456"/>
                </a:lnTo>
                <a:lnTo>
                  <a:pt x="14288" y="192881"/>
                </a:lnTo>
                <a:lnTo>
                  <a:pt x="7144" y="157162"/>
                </a:lnTo>
                <a:lnTo>
                  <a:pt x="0" y="128587"/>
                </a:lnTo>
                <a:lnTo>
                  <a:pt x="0" y="92868"/>
                </a:lnTo>
                <a:lnTo>
                  <a:pt x="0" y="71437"/>
                </a:lnTo>
                <a:lnTo>
                  <a:pt x="7144" y="50006"/>
                </a:lnTo>
                <a:lnTo>
                  <a:pt x="14288" y="35718"/>
                </a:lnTo>
                <a:lnTo>
                  <a:pt x="35719" y="21431"/>
                </a:lnTo>
                <a:lnTo>
                  <a:pt x="57150" y="7143"/>
                </a:lnTo>
                <a:lnTo>
                  <a:pt x="85725" y="0"/>
                </a:lnTo>
                <a:lnTo>
                  <a:pt x="107156" y="0"/>
                </a:lnTo>
                <a:lnTo>
                  <a:pt x="128588" y="0"/>
                </a:lnTo>
                <a:lnTo>
                  <a:pt x="142875" y="0"/>
                </a:lnTo>
                <a:lnTo>
                  <a:pt x="150019" y="14287"/>
                </a:lnTo>
                <a:lnTo>
                  <a:pt x="142875" y="35718"/>
                </a:lnTo>
                <a:lnTo>
                  <a:pt x="128588" y="64293"/>
                </a:lnTo>
                <a:lnTo>
                  <a:pt x="100013" y="100012"/>
                </a:lnTo>
                <a:lnTo>
                  <a:pt x="78581" y="128587"/>
                </a:lnTo>
                <a:lnTo>
                  <a:pt x="57150" y="150018"/>
                </a:lnTo>
                <a:lnTo>
                  <a:pt x="42863" y="164306"/>
                </a:lnTo>
                <a:lnTo>
                  <a:pt x="28575" y="164306"/>
                </a:lnTo>
                <a:lnTo>
                  <a:pt x="35719" y="157162"/>
                </a:lnTo>
                <a:lnTo>
                  <a:pt x="50006" y="142875"/>
                </a:lnTo>
                <a:lnTo>
                  <a:pt x="5000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965032" y="4050506"/>
            <a:ext cx="35720" cy="78583"/>
          </a:xfrm>
          <a:custGeom>
            <a:avLst/>
            <a:gdLst/>
            <a:ahLst/>
            <a:cxnLst/>
            <a:rect l="0" t="0" r="0" b="0"/>
            <a:pathLst>
              <a:path w="35720" h="78583">
                <a:moveTo>
                  <a:pt x="0" y="0"/>
                </a:moveTo>
                <a:lnTo>
                  <a:pt x="7144" y="7144"/>
                </a:lnTo>
                <a:lnTo>
                  <a:pt x="7144" y="21432"/>
                </a:lnTo>
                <a:lnTo>
                  <a:pt x="14288" y="35719"/>
                </a:lnTo>
                <a:lnTo>
                  <a:pt x="14288" y="50007"/>
                </a:lnTo>
                <a:lnTo>
                  <a:pt x="21431" y="64294"/>
                </a:lnTo>
                <a:lnTo>
                  <a:pt x="28575" y="71438"/>
                </a:lnTo>
                <a:lnTo>
                  <a:pt x="35719" y="78582"/>
                </a:lnTo>
                <a:lnTo>
                  <a:pt x="35719" y="78582"/>
                </a:lnTo>
                <a:lnTo>
                  <a:pt x="35719" y="64294"/>
                </a:lnTo>
                <a:lnTo>
                  <a:pt x="35719" y="50007"/>
                </a:lnTo>
                <a:lnTo>
                  <a:pt x="35719" y="21432"/>
                </a:lnTo>
                <a:lnTo>
                  <a:pt x="35719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979320" y="3943350"/>
            <a:ext cx="28576" cy="14289"/>
          </a:xfrm>
          <a:custGeom>
            <a:avLst/>
            <a:gdLst/>
            <a:ahLst/>
            <a:cxnLst/>
            <a:rect l="0" t="0" r="0" b="0"/>
            <a:pathLst>
              <a:path w="28576" h="14289">
                <a:moveTo>
                  <a:pt x="7143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14288"/>
                </a:lnTo>
                <a:lnTo>
                  <a:pt x="14287" y="14288"/>
                </a:lnTo>
                <a:lnTo>
                  <a:pt x="21431" y="7144"/>
                </a:lnTo>
                <a:lnTo>
                  <a:pt x="28575" y="7144"/>
                </a:lnTo>
                <a:lnTo>
                  <a:pt x="285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043613" y="4014788"/>
            <a:ext cx="107158" cy="292895"/>
          </a:xfrm>
          <a:custGeom>
            <a:avLst/>
            <a:gdLst/>
            <a:ahLst/>
            <a:cxnLst/>
            <a:rect l="0" t="0" r="0" b="0"/>
            <a:pathLst>
              <a:path w="107158" h="292895">
                <a:moveTo>
                  <a:pt x="0" y="57150"/>
                </a:moveTo>
                <a:lnTo>
                  <a:pt x="0" y="57150"/>
                </a:lnTo>
                <a:lnTo>
                  <a:pt x="0" y="57150"/>
                </a:lnTo>
                <a:lnTo>
                  <a:pt x="7144" y="71437"/>
                </a:lnTo>
                <a:lnTo>
                  <a:pt x="7144" y="92868"/>
                </a:lnTo>
                <a:lnTo>
                  <a:pt x="14288" y="121443"/>
                </a:lnTo>
                <a:lnTo>
                  <a:pt x="21432" y="150019"/>
                </a:lnTo>
                <a:lnTo>
                  <a:pt x="28575" y="185737"/>
                </a:lnTo>
                <a:lnTo>
                  <a:pt x="35719" y="221456"/>
                </a:lnTo>
                <a:lnTo>
                  <a:pt x="35719" y="250031"/>
                </a:lnTo>
                <a:lnTo>
                  <a:pt x="35719" y="271462"/>
                </a:lnTo>
                <a:lnTo>
                  <a:pt x="35719" y="285750"/>
                </a:lnTo>
                <a:lnTo>
                  <a:pt x="28575" y="292894"/>
                </a:lnTo>
                <a:lnTo>
                  <a:pt x="28575" y="278606"/>
                </a:lnTo>
                <a:lnTo>
                  <a:pt x="14288" y="250031"/>
                </a:lnTo>
                <a:lnTo>
                  <a:pt x="7144" y="214312"/>
                </a:lnTo>
                <a:lnTo>
                  <a:pt x="7144" y="164306"/>
                </a:lnTo>
                <a:lnTo>
                  <a:pt x="7144" y="114300"/>
                </a:lnTo>
                <a:lnTo>
                  <a:pt x="14288" y="71437"/>
                </a:lnTo>
                <a:lnTo>
                  <a:pt x="21432" y="35718"/>
                </a:lnTo>
                <a:lnTo>
                  <a:pt x="42863" y="14287"/>
                </a:lnTo>
                <a:lnTo>
                  <a:pt x="57150" y="7143"/>
                </a:lnTo>
                <a:lnTo>
                  <a:pt x="78582" y="0"/>
                </a:lnTo>
                <a:lnTo>
                  <a:pt x="92869" y="7143"/>
                </a:lnTo>
                <a:lnTo>
                  <a:pt x="107157" y="21431"/>
                </a:lnTo>
                <a:lnTo>
                  <a:pt x="107157" y="42862"/>
                </a:lnTo>
                <a:lnTo>
                  <a:pt x="107157" y="64293"/>
                </a:lnTo>
                <a:lnTo>
                  <a:pt x="92869" y="92868"/>
                </a:lnTo>
                <a:lnTo>
                  <a:pt x="85725" y="114300"/>
                </a:lnTo>
                <a:lnTo>
                  <a:pt x="64294" y="135731"/>
                </a:lnTo>
                <a:lnTo>
                  <a:pt x="57150" y="135731"/>
                </a:lnTo>
                <a:lnTo>
                  <a:pt x="50007" y="121443"/>
                </a:lnTo>
                <a:lnTo>
                  <a:pt x="50007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150770" y="4014788"/>
            <a:ext cx="164307" cy="142876"/>
          </a:xfrm>
          <a:custGeom>
            <a:avLst/>
            <a:gdLst/>
            <a:ahLst/>
            <a:cxnLst/>
            <a:rect l="0" t="0" r="0" b="0"/>
            <a:pathLst>
              <a:path w="164307" h="142876">
                <a:moveTo>
                  <a:pt x="0" y="85725"/>
                </a:moveTo>
                <a:lnTo>
                  <a:pt x="7143" y="85725"/>
                </a:lnTo>
                <a:lnTo>
                  <a:pt x="7143" y="85725"/>
                </a:lnTo>
                <a:lnTo>
                  <a:pt x="14287" y="85725"/>
                </a:lnTo>
                <a:lnTo>
                  <a:pt x="21431" y="71437"/>
                </a:lnTo>
                <a:lnTo>
                  <a:pt x="35718" y="64293"/>
                </a:lnTo>
                <a:lnTo>
                  <a:pt x="57150" y="57150"/>
                </a:lnTo>
                <a:lnTo>
                  <a:pt x="64293" y="42862"/>
                </a:lnTo>
                <a:lnTo>
                  <a:pt x="78581" y="35718"/>
                </a:lnTo>
                <a:lnTo>
                  <a:pt x="92868" y="28575"/>
                </a:lnTo>
                <a:lnTo>
                  <a:pt x="92868" y="14287"/>
                </a:lnTo>
                <a:lnTo>
                  <a:pt x="92868" y="7143"/>
                </a:lnTo>
                <a:lnTo>
                  <a:pt x="85725" y="0"/>
                </a:lnTo>
                <a:lnTo>
                  <a:pt x="78581" y="0"/>
                </a:lnTo>
                <a:lnTo>
                  <a:pt x="64293" y="0"/>
                </a:lnTo>
                <a:lnTo>
                  <a:pt x="50006" y="7143"/>
                </a:lnTo>
                <a:lnTo>
                  <a:pt x="42862" y="28575"/>
                </a:lnTo>
                <a:lnTo>
                  <a:pt x="35718" y="50006"/>
                </a:lnTo>
                <a:lnTo>
                  <a:pt x="28575" y="78581"/>
                </a:lnTo>
                <a:lnTo>
                  <a:pt x="35718" y="107156"/>
                </a:lnTo>
                <a:lnTo>
                  <a:pt x="57150" y="128587"/>
                </a:lnTo>
                <a:lnTo>
                  <a:pt x="71437" y="142875"/>
                </a:lnTo>
                <a:lnTo>
                  <a:pt x="100012" y="142875"/>
                </a:lnTo>
                <a:lnTo>
                  <a:pt x="128587" y="135731"/>
                </a:lnTo>
                <a:lnTo>
                  <a:pt x="150018" y="121443"/>
                </a:lnTo>
                <a:lnTo>
                  <a:pt x="164306" y="92868"/>
                </a:lnTo>
                <a:lnTo>
                  <a:pt x="164306" y="928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6322220" y="3850481"/>
            <a:ext cx="107157" cy="414339"/>
          </a:xfrm>
          <a:custGeom>
            <a:avLst/>
            <a:gdLst/>
            <a:ahLst/>
            <a:cxnLst/>
            <a:rect l="0" t="0" r="0" b="0"/>
            <a:pathLst>
              <a:path w="107157" h="414339">
                <a:moveTo>
                  <a:pt x="64293" y="0"/>
                </a:moveTo>
                <a:lnTo>
                  <a:pt x="64293" y="0"/>
                </a:lnTo>
                <a:lnTo>
                  <a:pt x="57150" y="14288"/>
                </a:lnTo>
                <a:lnTo>
                  <a:pt x="50006" y="28575"/>
                </a:lnTo>
                <a:lnTo>
                  <a:pt x="42862" y="64294"/>
                </a:lnTo>
                <a:lnTo>
                  <a:pt x="28575" y="114300"/>
                </a:lnTo>
                <a:lnTo>
                  <a:pt x="14287" y="171450"/>
                </a:lnTo>
                <a:lnTo>
                  <a:pt x="0" y="235744"/>
                </a:lnTo>
                <a:lnTo>
                  <a:pt x="0" y="292894"/>
                </a:lnTo>
                <a:lnTo>
                  <a:pt x="7143" y="342901"/>
                </a:lnTo>
                <a:lnTo>
                  <a:pt x="28575" y="378619"/>
                </a:lnTo>
                <a:lnTo>
                  <a:pt x="50006" y="407194"/>
                </a:lnTo>
                <a:lnTo>
                  <a:pt x="78581" y="414338"/>
                </a:lnTo>
                <a:lnTo>
                  <a:pt x="107156" y="407194"/>
                </a:lnTo>
                <a:lnTo>
                  <a:pt x="107156" y="4071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465095" y="4029075"/>
            <a:ext cx="78582" cy="257176"/>
          </a:xfrm>
          <a:custGeom>
            <a:avLst/>
            <a:gdLst/>
            <a:ahLst/>
            <a:cxnLst/>
            <a:rect l="0" t="0" r="0" b="0"/>
            <a:pathLst>
              <a:path w="78582" h="257176">
                <a:moveTo>
                  <a:pt x="21431" y="21431"/>
                </a:moveTo>
                <a:lnTo>
                  <a:pt x="21431" y="21431"/>
                </a:lnTo>
                <a:lnTo>
                  <a:pt x="21431" y="28575"/>
                </a:lnTo>
                <a:lnTo>
                  <a:pt x="14287" y="35719"/>
                </a:lnTo>
                <a:lnTo>
                  <a:pt x="14287" y="57150"/>
                </a:lnTo>
                <a:lnTo>
                  <a:pt x="14287" y="78581"/>
                </a:lnTo>
                <a:lnTo>
                  <a:pt x="21431" y="107156"/>
                </a:lnTo>
                <a:lnTo>
                  <a:pt x="21431" y="135732"/>
                </a:lnTo>
                <a:lnTo>
                  <a:pt x="21431" y="171450"/>
                </a:lnTo>
                <a:lnTo>
                  <a:pt x="21431" y="200025"/>
                </a:lnTo>
                <a:lnTo>
                  <a:pt x="21431" y="221457"/>
                </a:lnTo>
                <a:lnTo>
                  <a:pt x="14287" y="242888"/>
                </a:lnTo>
                <a:lnTo>
                  <a:pt x="14287" y="257175"/>
                </a:lnTo>
                <a:lnTo>
                  <a:pt x="7143" y="257175"/>
                </a:lnTo>
                <a:lnTo>
                  <a:pt x="0" y="257175"/>
                </a:lnTo>
                <a:lnTo>
                  <a:pt x="0" y="235744"/>
                </a:lnTo>
                <a:lnTo>
                  <a:pt x="0" y="207169"/>
                </a:lnTo>
                <a:lnTo>
                  <a:pt x="0" y="171450"/>
                </a:lnTo>
                <a:lnTo>
                  <a:pt x="7143" y="128588"/>
                </a:lnTo>
                <a:lnTo>
                  <a:pt x="14287" y="85725"/>
                </a:lnTo>
                <a:lnTo>
                  <a:pt x="21431" y="50006"/>
                </a:lnTo>
                <a:lnTo>
                  <a:pt x="35718" y="21431"/>
                </a:lnTo>
                <a:lnTo>
                  <a:pt x="50006" y="0"/>
                </a:lnTo>
                <a:lnTo>
                  <a:pt x="64293" y="0"/>
                </a:lnTo>
                <a:lnTo>
                  <a:pt x="71437" y="0"/>
                </a:lnTo>
                <a:lnTo>
                  <a:pt x="78581" y="14288"/>
                </a:lnTo>
                <a:lnTo>
                  <a:pt x="78581" y="35719"/>
                </a:lnTo>
                <a:lnTo>
                  <a:pt x="78581" y="57150"/>
                </a:lnTo>
                <a:lnTo>
                  <a:pt x="64293" y="85725"/>
                </a:lnTo>
                <a:lnTo>
                  <a:pt x="57150" y="114300"/>
                </a:lnTo>
                <a:lnTo>
                  <a:pt x="42862" y="128588"/>
                </a:lnTo>
                <a:lnTo>
                  <a:pt x="35718" y="135732"/>
                </a:lnTo>
                <a:lnTo>
                  <a:pt x="35718" y="128588"/>
                </a:lnTo>
                <a:lnTo>
                  <a:pt x="42862" y="107156"/>
                </a:lnTo>
                <a:lnTo>
                  <a:pt x="42862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593682" y="3914775"/>
            <a:ext cx="64295" cy="307183"/>
          </a:xfrm>
          <a:custGeom>
            <a:avLst/>
            <a:gdLst/>
            <a:ahLst/>
            <a:cxnLst/>
            <a:rect l="0" t="0" r="0" b="0"/>
            <a:pathLst>
              <a:path w="64295" h="307183">
                <a:moveTo>
                  <a:pt x="64294" y="35719"/>
                </a:moveTo>
                <a:lnTo>
                  <a:pt x="64294" y="35719"/>
                </a:lnTo>
                <a:lnTo>
                  <a:pt x="64294" y="35719"/>
                </a:lnTo>
                <a:lnTo>
                  <a:pt x="57150" y="28575"/>
                </a:lnTo>
                <a:lnTo>
                  <a:pt x="57150" y="14288"/>
                </a:lnTo>
                <a:lnTo>
                  <a:pt x="50006" y="7144"/>
                </a:lnTo>
                <a:lnTo>
                  <a:pt x="50006" y="0"/>
                </a:lnTo>
                <a:lnTo>
                  <a:pt x="50006" y="0"/>
                </a:lnTo>
                <a:lnTo>
                  <a:pt x="50006" y="7144"/>
                </a:lnTo>
                <a:lnTo>
                  <a:pt x="50006" y="21431"/>
                </a:lnTo>
                <a:lnTo>
                  <a:pt x="42863" y="42863"/>
                </a:lnTo>
                <a:lnTo>
                  <a:pt x="42863" y="71438"/>
                </a:lnTo>
                <a:lnTo>
                  <a:pt x="35719" y="107156"/>
                </a:lnTo>
                <a:lnTo>
                  <a:pt x="35719" y="142875"/>
                </a:lnTo>
                <a:lnTo>
                  <a:pt x="35719" y="185738"/>
                </a:lnTo>
                <a:lnTo>
                  <a:pt x="35719" y="228600"/>
                </a:lnTo>
                <a:lnTo>
                  <a:pt x="35719" y="257175"/>
                </a:lnTo>
                <a:lnTo>
                  <a:pt x="42863" y="285750"/>
                </a:lnTo>
                <a:lnTo>
                  <a:pt x="42863" y="300038"/>
                </a:lnTo>
                <a:lnTo>
                  <a:pt x="35719" y="307182"/>
                </a:lnTo>
                <a:lnTo>
                  <a:pt x="28575" y="307182"/>
                </a:lnTo>
                <a:lnTo>
                  <a:pt x="21431" y="292894"/>
                </a:lnTo>
                <a:lnTo>
                  <a:pt x="14288" y="271463"/>
                </a:lnTo>
                <a:lnTo>
                  <a:pt x="0" y="250032"/>
                </a:lnTo>
                <a:lnTo>
                  <a:pt x="0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572251" y="4057650"/>
            <a:ext cx="128588" cy="50007"/>
          </a:xfrm>
          <a:custGeom>
            <a:avLst/>
            <a:gdLst/>
            <a:ahLst/>
            <a:cxnLst/>
            <a:rect l="0" t="0" r="0" b="0"/>
            <a:pathLst>
              <a:path w="128588" h="50007">
                <a:moveTo>
                  <a:pt x="0" y="50006"/>
                </a:moveTo>
                <a:lnTo>
                  <a:pt x="0" y="50006"/>
                </a:lnTo>
                <a:lnTo>
                  <a:pt x="7144" y="50006"/>
                </a:lnTo>
                <a:lnTo>
                  <a:pt x="14287" y="50006"/>
                </a:lnTo>
                <a:lnTo>
                  <a:pt x="35719" y="42863"/>
                </a:lnTo>
                <a:lnTo>
                  <a:pt x="50006" y="35719"/>
                </a:lnTo>
                <a:lnTo>
                  <a:pt x="71437" y="28575"/>
                </a:lnTo>
                <a:lnTo>
                  <a:pt x="100012" y="21431"/>
                </a:lnTo>
                <a:lnTo>
                  <a:pt x="114300" y="7144"/>
                </a:lnTo>
                <a:lnTo>
                  <a:pt x="128587" y="0"/>
                </a:lnTo>
                <a:lnTo>
                  <a:pt x="1285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679407" y="3943350"/>
            <a:ext cx="128589" cy="264320"/>
          </a:xfrm>
          <a:custGeom>
            <a:avLst/>
            <a:gdLst/>
            <a:ahLst/>
            <a:cxnLst/>
            <a:rect l="0" t="0" r="0" b="0"/>
            <a:pathLst>
              <a:path w="128589" h="264320">
                <a:moveTo>
                  <a:pt x="35719" y="85725"/>
                </a:moveTo>
                <a:lnTo>
                  <a:pt x="28575" y="92869"/>
                </a:lnTo>
                <a:lnTo>
                  <a:pt x="21431" y="107156"/>
                </a:lnTo>
                <a:lnTo>
                  <a:pt x="21431" y="128588"/>
                </a:lnTo>
                <a:lnTo>
                  <a:pt x="14288" y="157163"/>
                </a:lnTo>
                <a:lnTo>
                  <a:pt x="0" y="185738"/>
                </a:lnTo>
                <a:lnTo>
                  <a:pt x="0" y="214313"/>
                </a:lnTo>
                <a:lnTo>
                  <a:pt x="0" y="235744"/>
                </a:lnTo>
                <a:lnTo>
                  <a:pt x="7144" y="257175"/>
                </a:lnTo>
                <a:lnTo>
                  <a:pt x="14288" y="264319"/>
                </a:lnTo>
                <a:lnTo>
                  <a:pt x="28575" y="264319"/>
                </a:lnTo>
                <a:lnTo>
                  <a:pt x="35719" y="250032"/>
                </a:lnTo>
                <a:lnTo>
                  <a:pt x="50006" y="228600"/>
                </a:lnTo>
                <a:lnTo>
                  <a:pt x="64294" y="200025"/>
                </a:lnTo>
                <a:lnTo>
                  <a:pt x="71438" y="157163"/>
                </a:lnTo>
                <a:lnTo>
                  <a:pt x="78581" y="121444"/>
                </a:lnTo>
                <a:lnTo>
                  <a:pt x="85725" y="71438"/>
                </a:lnTo>
                <a:lnTo>
                  <a:pt x="85725" y="35719"/>
                </a:lnTo>
                <a:lnTo>
                  <a:pt x="85725" y="7144"/>
                </a:lnTo>
                <a:lnTo>
                  <a:pt x="85725" y="0"/>
                </a:lnTo>
                <a:lnTo>
                  <a:pt x="71438" y="7144"/>
                </a:lnTo>
                <a:lnTo>
                  <a:pt x="64294" y="35719"/>
                </a:lnTo>
                <a:lnTo>
                  <a:pt x="50006" y="78581"/>
                </a:lnTo>
                <a:lnTo>
                  <a:pt x="42863" y="128588"/>
                </a:lnTo>
                <a:lnTo>
                  <a:pt x="42863" y="178594"/>
                </a:lnTo>
                <a:lnTo>
                  <a:pt x="50006" y="214313"/>
                </a:lnTo>
                <a:lnTo>
                  <a:pt x="64294" y="242888"/>
                </a:lnTo>
                <a:lnTo>
                  <a:pt x="78581" y="257175"/>
                </a:lnTo>
                <a:lnTo>
                  <a:pt x="100013" y="264319"/>
                </a:lnTo>
                <a:lnTo>
                  <a:pt x="128588" y="250032"/>
                </a:lnTo>
                <a:lnTo>
                  <a:pt x="128588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807995" y="3821906"/>
            <a:ext cx="57151" cy="514352"/>
          </a:xfrm>
          <a:custGeom>
            <a:avLst/>
            <a:gdLst/>
            <a:ahLst/>
            <a:cxnLst/>
            <a:rect l="0" t="0" r="0" b="0"/>
            <a:pathLst>
              <a:path w="57151" h="514352">
                <a:moveTo>
                  <a:pt x="28575" y="7144"/>
                </a:moveTo>
                <a:lnTo>
                  <a:pt x="28575" y="0"/>
                </a:lnTo>
                <a:lnTo>
                  <a:pt x="35718" y="7144"/>
                </a:lnTo>
                <a:lnTo>
                  <a:pt x="42862" y="14288"/>
                </a:lnTo>
                <a:lnTo>
                  <a:pt x="50006" y="35719"/>
                </a:lnTo>
                <a:lnTo>
                  <a:pt x="57150" y="71438"/>
                </a:lnTo>
                <a:lnTo>
                  <a:pt x="57150" y="121444"/>
                </a:lnTo>
                <a:lnTo>
                  <a:pt x="57150" y="178594"/>
                </a:lnTo>
                <a:lnTo>
                  <a:pt x="50006" y="250032"/>
                </a:lnTo>
                <a:lnTo>
                  <a:pt x="42862" y="321469"/>
                </a:lnTo>
                <a:lnTo>
                  <a:pt x="28575" y="392907"/>
                </a:lnTo>
                <a:lnTo>
                  <a:pt x="21431" y="450057"/>
                </a:lnTo>
                <a:lnTo>
                  <a:pt x="7143" y="492919"/>
                </a:lnTo>
                <a:lnTo>
                  <a:pt x="0" y="514351"/>
                </a:lnTo>
                <a:lnTo>
                  <a:pt x="0" y="51435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836445" y="4307682"/>
            <a:ext cx="142876" cy="285751"/>
          </a:xfrm>
          <a:custGeom>
            <a:avLst/>
            <a:gdLst/>
            <a:ahLst/>
            <a:cxnLst/>
            <a:rect l="0" t="0" r="0" b="0"/>
            <a:pathLst>
              <a:path w="142876" h="285751">
                <a:moveTo>
                  <a:pt x="142875" y="100012"/>
                </a:moveTo>
                <a:lnTo>
                  <a:pt x="142875" y="100012"/>
                </a:lnTo>
                <a:lnTo>
                  <a:pt x="142875" y="92868"/>
                </a:lnTo>
                <a:lnTo>
                  <a:pt x="135731" y="85725"/>
                </a:lnTo>
                <a:lnTo>
                  <a:pt x="135731" y="78581"/>
                </a:lnTo>
                <a:lnTo>
                  <a:pt x="135731" y="64293"/>
                </a:lnTo>
                <a:lnTo>
                  <a:pt x="135731" y="50006"/>
                </a:lnTo>
                <a:lnTo>
                  <a:pt x="128587" y="35718"/>
                </a:lnTo>
                <a:lnTo>
                  <a:pt x="128587" y="14287"/>
                </a:lnTo>
                <a:lnTo>
                  <a:pt x="128587" y="7143"/>
                </a:lnTo>
                <a:lnTo>
                  <a:pt x="121443" y="0"/>
                </a:lnTo>
                <a:lnTo>
                  <a:pt x="114300" y="0"/>
                </a:lnTo>
                <a:lnTo>
                  <a:pt x="107156" y="7143"/>
                </a:lnTo>
                <a:lnTo>
                  <a:pt x="100012" y="21431"/>
                </a:lnTo>
                <a:lnTo>
                  <a:pt x="92868" y="42862"/>
                </a:lnTo>
                <a:lnTo>
                  <a:pt x="85725" y="64293"/>
                </a:lnTo>
                <a:lnTo>
                  <a:pt x="85725" y="92868"/>
                </a:lnTo>
                <a:lnTo>
                  <a:pt x="78581" y="128587"/>
                </a:lnTo>
                <a:lnTo>
                  <a:pt x="78581" y="150018"/>
                </a:lnTo>
                <a:lnTo>
                  <a:pt x="78581" y="178593"/>
                </a:lnTo>
                <a:lnTo>
                  <a:pt x="78581" y="207168"/>
                </a:lnTo>
                <a:lnTo>
                  <a:pt x="78581" y="228600"/>
                </a:lnTo>
                <a:lnTo>
                  <a:pt x="71437" y="250031"/>
                </a:lnTo>
                <a:lnTo>
                  <a:pt x="57150" y="271462"/>
                </a:lnTo>
                <a:lnTo>
                  <a:pt x="50006" y="285750"/>
                </a:lnTo>
                <a:lnTo>
                  <a:pt x="35718" y="285750"/>
                </a:lnTo>
                <a:lnTo>
                  <a:pt x="21431" y="278606"/>
                </a:lnTo>
                <a:lnTo>
                  <a:pt x="14287" y="264318"/>
                </a:lnTo>
                <a:lnTo>
                  <a:pt x="7143" y="242887"/>
                </a:lnTo>
                <a:lnTo>
                  <a:pt x="0" y="214312"/>
                </a:lnTo>
                <a:lnTo>
                  <a:pt x="0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829301" y="4479132"/>
            <a:ext cx="185738" cy="50007"/>
          </a:xfrm>
          <a:custGeom>
            <a:avLst/>
            <a:gdLst/>
            <a:ahLst/>
            <a:cxnLst/>
            <a:rect l="0" t="0" r="0" b="0"/>
            <a:pathLst>
              <a:path w="185738" h="50007">
                <a:moveTo>
                  <a:pt x="0" y="0"/>
                </a:moveTo>
                <a:lnTo>
                  <a:pt x="0" y="7143"/>
                </a:lnTo>
                <a:lnTo>
                  <a:pt x="0" y="14287"/>
                </a:lnTo>
                <a:lnTo>
                  <a:pt x="14287" y="28575"/>
                </a:lnTo>
                <a:lnTo>
                  <a:pt x="28575" y="42862"/>
                </a:lnTo>
                <a:lnTo>
                  <a:pt x="42862" y="50006"/>
                </a:lnTo>
                <a:lnTo>
                  <a:pt x="64294" y="50006"/>
                </a:lnTo>
                <a:lnTo>
                  <a:pt x="92869" y="50006"/>
                </a:lnTo>
                <a:lnTo>
                  <a:pt x="114300" y="42862"/>
                </a:lnTo>
                <a:lnTo>
                  <a:pt x="142875" y="28575"/>
                </a:lnTo>
                <a:lnTo>
                  <a:pt x="164306" y="14287"/>
                </a:lnTo>
                <a:lnTo>
                  <a:pt x="185737" y="0"/>
                </a:lnTo>
                <a:lnTo>
                  <a:pt x="1857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993607" y="4479132"/>
            <a:ext cx="42864" cy="92869"/>
          </a:xfrm>
          <a:custGeom>
            <a:avLst/>
            <a:gdLst/>
            <a:ahLst/>
            <a:cxnLst/>
            <a:rect l="0" t="0" r="0" b="0"/>
            <a:pathLst>
              <a:path w="42864" h="92869">
                <a:moveTo>
                  <a:pt x="42863" y="28575"/>
                </a:moveTo>
                <a:lnTo>
                  <a:pt x="42863" y="35718"/>
                </a:lnTo>
                <a:lnTo>
                  <a:pt x="35719" y="50006"/>
                </a:lnTo>
                <a:lnTo>
                  <a:pt x="28575" y="64293"/>
                </a:lnTo>
                <a:lnTo>
                  <a:pt x="28575" y="78581"/>
                </a:lnTo>
                <a:lnTo>
                  <a:pt x="28575" y="85725"/>
                </a:lnTo>
                <a:lnTo>
                  <a:pt x="28575" y="92868"/>
                </a:lnTo>
                <a:lnTo>
                  <a:pt x="28575" y="85725"/>
                </a:lnTo>
                <a:lnTo>
                  <a:pt x="35719" y="78581"/>
                </a:lnTo>
                <a:lnTo>
                  <a:pt x="42863" y="64293"/>
                </a:lnTo>
                <a:lnTo>
                  <a:pt x="42863" y="42862"/>
                </a:lnTo>
                <a:lnTo>
                  <a:pt x="42863" y="21431"/>
                </a:lnTo>
                <a:lnTo>
                  <a:pt x="42863" y="7143"/>
                </a:lnTo>
                <a:lnTo>
                  <a:pt x="35719" y="0"/>
                </a:lnTo>
                <a:lnTo>
                  <a:pt x="21431" y="7143"/>
                </a:lnTo>
                <a:lnTo>
                  <a:pt x="14288" y="14287"/>
                </a:lnTo>
                <a:lnTo>
                  <a:pt x="7144" y="35718"/>
                </a:lnTo>
                <a:lnTo>
                  <a:pt x="0" y="50006"/>
                </a:lnTo>
                <a:lnTo>
                  <a:pt x="7144" y="64293"/>
                </a:lnTo>
                <a:lnTo>
                  <a:pt x="7144" y="71437"/>
                </a:lnTo>
                <a:lnTo>
                  <a:pt x="7144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100763" y="4443413"/>
            <a:ext cx="121445" cy="128588"/>
          </a:xfrm>
          <a:custGeom>
            <a:avLst/>
            <a:gdLst/>
            <a:ahLst/>
            <a:cxnLst/>
            <a:rect l="0" t="0" r="0" b="0"/>
            <a:pathLst>
              <a:path w="121445" h="128588">
                <a:moveTo>
                  <a:pt x="57150" y="7144"/>
                </a:moveTo>
                <a:lnTo>
                  <a:pt x="50007" y="14287"/>
                </a:lnTo>
                <a:lnTo>
                  <a:pt x="42863" y="21431"/>
                </a:lnTo>
                <a:lnTo>
                  <a:pt x="28575" y="35719"/>
                </a:lnTo>
                <a:lnTo>
                  <a:pt x="21432" y="57150"/>
                </a:lnTo>
                <a:lnTo>
                  <a:pt x="7144" y="78581"/>
                </a:lnTo>
                <a:lnTo>
                  <a:pt x="7144" y="92869"/>
                </a:lnTo>
                <a:lnTo>
                  <a:pt x="0" y="107156"/>
                </a:lnTo>
                <a:lnTo>
                  <a:pt x="0" y="121444"/>
                </a:lnTo>
                <a:lnTo>
                  <a:pt x="0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14288" y="114300"/>
                </a:lnTo>
                <a:lnTo>
                  <a:pt x="21432" y="92869"/>
                </a:lnTo>
                <a:lnTo>
                  <a:pt x="35719" y="71437"/>
                </a:lnTo>
                <a:lnTo>
                  <a:pt x="42863" y="50006"/>
                </a:lnTo>
                <a:lnTo>
                  <a:pt x="57150" y="28575"/>
                </a:lnTo>
                <a:lnTo>
                  <a:pt x="78582" y="14287"/>
                </a:lnTo>
                <a:lnTo>
                  <a:pt x="92869" y="0"/>
                </a:lnTo>
                <a:lnTo>
                  <a:pt x="107157" y="0"/>
                </a:lnTo>
                <a:lnTo>
                  <a:pt x="114300" y="0"/>
                </a:lnTo>
                <a:lnTo>
                  <a:pt x="121444" y="0"/>
                </a:lnTo>
                <a:lnTo>
                  <a:pt x="1214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222207" y="4464844"/>
            <a:ext cx="35720" cy="114301"/>
          </a:xfrm>
          <a:custGeom>
            <a:avLst/>
            <a:gdLst/>
            <a:ahLst/>
            <a:cxnLst/>
            <a:rect l="0" t="0" r="0" b="0"/>
            <a:pathLst>
              <a:path w="35720" h="114301">
                <a:moveTo>
                  <a:pt x="21431" y="0"/>
                </a:moveTo>
                <a:lnTo>
                  <a:pt x="14288" y="7144"/>
                </a:lnTo>
                <a:lnTo>
                  <a:pt x="14288" y="14288"/>
                </a:lnTo>
                <a:lnTo>
                  <a:pt x="7144" y="28575"/>
                </a:lnTo>
                <a:lnTo>
                  <a:pt x="7144" y="42863"/>
                </a:lnTo>
                <a:lnTo>
                  <a:pt x="0" y="64294"/>
                </a:lnTo>
                <a:lnTo>
                  <a:pt x="0" y="78581"/>
                </a:lnTo>
                <a:lnTo>
                  <a:pt x="0" y="92869"/>
                </a:lnTo>
                <a:lnTo>
                  <a:pt x="0" y="107156"/>
                </a:lnTo>
                <a:lnTo>
                  <a:pt x="0" y="114300"/>
                </a:lnTo>
                <a:lnTo>
                  <a:pt x="7144" y="114300"/>
                </a:lnTo>
                <a:lnTo>
                  <a:pt x="14288" y="100013"/>
                </a:lnTo>
                <a:lnTo>
                  <a:pt x="21431" y="78581"/>
                </a:lnTo>
                <a:lnTo>
                  <a:pt x="35719" y="57150"/>
                </a:lnTo>
                <a:lnTo>
                  <a:pt x="35719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272213" y="4436269"/>
            <a:ext cx="57151" cy="128589"/>
          </a:xfrm>
          <a:custGeom>
            <a:avLst/>
            <a:gdLst/>
            <a:ahLst/>
            <a:cxnLst/>
            <a:rect l="0" t="0" r="0" b="0"/>
            <a:pathLst>
              <a:path w="57151" h="128589">
                <a:moveTo>
                  <a:pt x="57150" y="0"/>
                </a:moveTo>
                <a:lnTo>
                  <a:pt x="50007" y="7144"/>
                </a:lnTo>
                <a:lnTo>
                  <a:pt x="35719" y="28575"/>
                </a:lnTo>
                <a:lnTo>
                  <a:pt x="21432" y="50006"/>
                </a:lnTo>
                <a:lnTo>
                  <a:pt x="7144" y="78581"/>
                </a:lnTo>
                <a:lnTo>
                  <a:pt x="0" y="100013"/>
                </a:lnTo>
                <a:lnTo>
                  <a:pt x="0" y="121444"/>
                </a:lnTo>
                <a:lnTo>
                  <a:pt x="7144" y="128588"/>
                </a:lnTo>
                <a:lnTo>
                  <a:pt x="28575" y="128588"/>
                </a:lnTo>
                <a:lnTo>
                  <a:pt x="50007" y="128588"/>
                </a:lnTo>
                <a:lnTo>
                  <a:pt x="50007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714875" y="4779169"/>
            <a:ext cx="857252" cy="571501"/>
          </a:xfrm>
          <a:custGeom>
            <a:avLst/>
            <a:gdLst/>
            <a:ahLst/>
            <a:cxnLst/>
            <a:rect l="0" t="0" r="0" b="0"/>
            <a:pathLst>
              <a:path w="857252" h="571501">
                <a:moveTo>
                  <a:pt x="857251" y="0"/>
                </a:moveTo>
                <a:lnTo>
                  <a:pt x="857251" y="0"/>
                </a:lnTo>
                <a:lnTo>
                  <a:pt x="842963" y="0"/>
                </a:lnTo>
                <a:lnTo>
                  <a:pt x="821532" y="7144"/>
                </a:lnTo>
                <a:lnTo>
                  <a:pt x="792957" y="21431"/>
                </a:lnTo>
                <a:lnTo>
                  <a:pt x="764382" y="42863"/>
                </a:lnTo>
                <a:lnTo>
                  <a:pt x="714376" y="71438"/>
                </a:lnTo>
                <a:lnTo>
                  <a:pt x="664370" y="107156"/>
                </a:lnTo>
                <a:lnTo>
                  <a:pt x="592932" y="150019"/>
                </a:lnTo>
                <a:lnTo>
                  <a:pt x="514351" y="192881"/>
                </a:lnTo>
                <a:lnTo>
                  <a:pt x="428626" y="242887"/>
                </a:lnTo>
                <a:lnTo>
                  <a:pt x="335757" y="307181"/>
                </a:lnTo>
                <a:lnTo>
                  <a:pt x="250032" y="364331"/>
                </a:lnTo>
                <a:lnTo>
                  <a:pt x="164307" y="428625"/>
                </a:lnTo>
                <a:lnTo>
                  <a:pt x="100013" y="478631"/>
                </a:lnTo>
                <a:lnTo>
                  <a:pt x="50007" y="521494"/>
                </a:lnTo>
                <a:lnTo>
                  <a:pt x="14288" y="550069"/>
                </a:lnTo>
                <a:lnTo>
                  <a:pt x="0" y="564356"/>
                </a:lnTo>
                <a:lnTo>
                  <a:pt x="0" y="571500"/>
                </a:lnTo>
                <a:lnTo>
                  <a:pt x="14288" y="557212"/>
                </a:lnTo>
                <a:lnTo>
                  <a:pt x="14288" y="5572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086476" y="4864894"/>
            <a:ext cx="1271588" cy="657226"/>
          </a:xfrm>
          <a:custGeom>
            <a:avLst/>
            <a:gdLst/>
            <a:ahLst/>
            <a:cxnLst/>
            <a:rect l="0" t="0" r="0" b="0"/>
            <a:pathLst>
              <a:path w="1271588" h="657226">
                <a:moveTo>
                  <a:pt x="0" y="0"/>
                </a:moveTo>
                <a:lnTo>
                  <a:pt x="7144" y="7144"/>
                </a:lnTo>
                <a:lnTo>
                  <a:pt x="28575" y="21431"/>
                </a:lnTo>
                <a:lnTo>
                  <a:pt x="64294" y="50006"/>
                </a:lnTo>
                <a:lnTo>
                  <a:pt x="121444" y="78581"/>
                </a:lnTo>
                <a:lnTo>
                  <a:pt x="178594" y="100012"/>
                </a:lnTo>
                <a:lnTo>
                  <a:pt x="250031" y="128587"/>
                </a:lnTo>
                <a:lnTo>
                  <a:pt x="328612" y="157162"/>
                </a:lnTo>
                <a:lnTo>
                  <a:pt x="414337" y="185737"/>
                </a:lnTo>
                <a:lnTo>
                  <a:pt x="500062" y="221456"/>
                </a:lnTo>
                <a:lnTo>
                  <a:pt x="592931" y="264319"/>
                </a:lnTo>
                <a:lnTo>
                  <a:pt x="685800" y="314325"/>
                </a:lnTo>
                <a:lnTo>
                  <a:pt x="771525" y="371475"/>
                </a:lnTo>
                <a:lnTo>
                  <a:pt x="871537" y="435769"/>
                </a:lnTo>
                <a:lnTo>
                  <a:pt x="950119" y="500062"/>
                </a:lnTo>
                <a:lnTo>
                  <a:pt x="1035844" y="564356"/>
                </a:lnTo>
                <a:lnTo>
                  <a:pt x="1100137" y="614362"/>
                </a:lnTo>
                <a:lnTo>
                  <a:pt x="1164431" y="642937"/>
                </a:lnTo>
                <a:lnTo>
                  <a:pt x="1221581" y="657225"/>
                </a:lnTo>
                <a:lnTo>
                  <a:pt x="1271587" y="650081"/>
                </a:lnTo>
                <a:lnTo>
                  <a:pt x="1271587" y="6500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879432" y="5500688"/>
            <a:ext cx="1007270" cy="857251"/>
          </a:xfrm>
          <a:custGeom>
            <a:avLst/>
            <a:gdLst/>
            <a:ahLst/>
            <a:cxnLst/>
            <a:rect l="0" t="0" r="0" b="0"/>
            <a:pathLst>
              <a:path w="1007270" h="857251">
                <a:moveTo>
                  <a:pt x="328613" y="92868"/>
                </a:moveTo>
                <a:lnTo>
                  <a:pt x="321469" y="85725"/>
                </a:lnTo>
                <a:lnTo>
                  <a:pt x="300038" y="85725"/>
                </a:lnTo>
                <a:lnTo>
                  <a:pt x="278606" y="92868"/>
                </a:lnTo>
                <a:lnTo>
                  <a:pt x="250031" y="100012"/>
                </a:lnTo>
                <a:lnTo>
                  <a:pt x="214313" y="114300"/>
                </a:lnTo>
                <a:lnTo>
                  <a:pt x="178594" y="142875"/>
                </a:lnTo>
                <a:lnTo>
                  <a:pt x="142875" y="185737"/>
                </a:lnTo>
                <a:lnTo>
                  <a:pt x="100013" y="235743"/>
                </a:lnTo>
                <a:lnTo>
                  <a:pt x="64294" y="292893"/>
                </a:lnTo>
                <a:lnTo>
                  <a:pt x="35719" y="371475"/>
                </a:lnTo>
                <a:lnTo>
                  <a:pt x="7144" y="442912"/>
                </a:lnTo>
                <a:lnTo>
                  <a:pt x="0" y="521493"/>
                </a:lnTo>
                <a:lnTo>
                  <a:pt x="0" y="600075"/>
                </a:lnTo>
                <a:lnTo>
                  <a:pt x="21431" y="664368"/>
                </a:lnTo>
                <a:lnTo>
                  <a:pt x="50006" y="728662"/>
                </a:lnTo>
                <a:lnTo>
                  <a:pt x="100013" y="785812"/>
                </a:lnTo>
                <a:lnTo>
                  <a:pt x="157163" y="821531"/>
                </a:lnTo>
                <a:lnTo>
                  <a:pt x="235744" y="850106"/>
                </a:lnTo>
                <a:lnTo>
                  <a:pt x="314325" y="857250"/>
                </a:lnTo>
                <a:lnTo>
                  <a:pt x="407194" y="850106"/>
                </a:lnTo>
                <a:lnTo>
                  <a:pt x="507206" y="828675"/>
                </a:lnTo>
                <a:lnTo>
                  <a:pt x="607219" y="792956"/>
                </a:lnTo>
                <a:lnTo>
                  <a:pt x="700088" y="750093"/>
                </a:lnTo>
                <a:lnTo>
                  <a:pt x="792956" y="685800"/>
                </a:lnTo>
                <a:lnTo>
                  <a:pt x="871538" y="614362"/>
                </a:lnTo>
                <a:lnTo>
                  <a:pt x="935831" y="535781"/>
                </a:lnTo>
                <a:lnTo>
                  <a:pt x="985838" y="450056"/>
                </a:lnTo>
                <a:lnTo>
                  <a:pt x="1007269" y="364331"/>
                </a:lnTo>
                <a:lnTo>
                  <a:pt x="1007269" y="285750"/>
                </a:lnTo>
                <a:lnTo>
                  <a:pt x="985838" y="214312"/>
                </a:lnTo>
                <a:lnTo>
                  <a:pt x="950119" y="157162"/>
                </a:lnTo>
                <a:lnTo>
                  <a:pt x="892969" y="114300"/>
                </a:lnTo>
                <a:lnTo>
                  <a:pt x="821531" y="85725"/>
                </a:lnTo>
                <a:lnTo>
                  <a:pt x="735806" y="64293"/>
                </a:lnTo>
                <a:lnTo>
                  <a:pt x="642938" y="42862"/>
                </a:lnTo>
                <a:lnTo>
                  <a:pt x="542925" y="21431"/>
                </a:lnTo>
                <a:lnTo>
                  <a:pt x="435769" y="0"/>
                </a:lnTo>
                <a:lnTo>
                  <a:pt x="4357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4200525" y="5357813"/>
            <a:ext cx="828677" cy="842963"/>
          </a:xfrm>
          <a:custGeom>
            <a:avLst/>
            <a:gdLst/>
            <a:ahLst/>
            <a:cxnLst/>
            <a:rect l="0" t="0" r="0" b="0"/>
            <a:pathLst>
              <a:path w="828677" h="842963">
                <a:moveTo>
                  <a:pt x="321469" y="0"/>
                </a:moveTo>
                <a:lnTo>
                  <a:pt x="314325" y="0"/>
                </a:lnTo>
                <a:lnTo>
                  <a:pt x="300038" y="0"/>
                </a:lnTo>
                <a:lnTo>
                  <a:pt x="285750" y="0"/>
                </a:lnTo>
                <a:lnTo>
                  <a:pt x="264319" y="7143"/>
                </a:lnTo>
                <a:lnTo>
                  <a:pt x="242888" y="21431"/>
                </a:lnTo>
                <a:lnTo>
                  <a:pt x="214313" y="42862"/>
                </a:lnTo>
                <a:lnTo>
                  <a:pt x="185738" y="71437"/>
                </a:lnTo>
                <a:lnTo>
                  <a:pt x="157163" y="114300"/>
                </a:lnTo>
                <a:lnTo>
                  <a:pt x="121444" y="157162"/>
                </a:lnTo>
                <a:lnTo>
                  <a:pt x="85725" y="207168"/>
                </a:lnTo>
                <a:lnTo>
                  <a:pt x="64294" y="257175"/>
                </a:lnTo>
                <a:lnTo>
                  <a:pt x="35719" y="321468"/>
                </a:lnTo>
                <a:lnTo>
                  <a:pt x="14288" y="385762"/>
                </a:lnTo>
                <a:lnTo>
                  <a:pt x="7144" y="450056"/>
                </a:lnTo>
                <a:lnTo>
                  <a:pt x="0" y="521493"/>
                </a:lnTo>
                <a:lnTo>
                  <a:pt x="7144" y="592931"/>
                </a:lnTo>
                <a:lnTo>
                  <a:pt x="14288" y="657225"/>
                </a:lnTo>
                <a:lnTo>
                  <a:pt x="42863" y="714375"/>
                </a:lnTo>
                <a:lnTo>
                  <a:pt x="78582" y="764381"/>
                </a:lnTo>
                <a:lnTo>
                  <a:pt x="121444" y="800100"/>
                </a:lnTo>
                <a:lnTo>
                  <a:pt x="178594" y="828675"/>
                </a:lnTo>
                <a:lnTo>
                  <a:pt x="235744" y="842962"/>
                </a:lnTo>
                <a:lnTo>
                  <a:pt x="307182" y="842962"/>
                </a:lnTo>
                <a:lnTo>
                  <a:pt x="385763" y="828675"/>
                </a:lnTo>
                <a:lnTo>
                  <a:pt x="464344" y="807243"/>
                </a:lnTo>
                <a:lnTo>
                  <a:pt x="535782" y="771525"/>
                </a:lnTo>
                <a:lnTo>
                  <a:pt x="614363" y="721518"/>
                </a:lnTo>
                <a:lnTo>
                  <a:pt x="678657" y="657225"/>
                </a:lnTo>
                <a:lnTo>
                  <a:pt x="735807" y="585787"/>
                </a:lnTo>
                <a:lnTo>
                  <a:pt x="785813" y="507206"/>
                </a:lnTo>
                <a:lnTo>
                  <a:pt x="814388" y="421481"/>
                </a:lnTo>
                <a:lnTo>
                  <a:pt x="828676" y="342900"/>
                </a:lnTo>
                <a:lnTo>
                  <a:pt x="828676" y="264318"/>
                </a:lnTo>
                <a:lnTo>
                  <a:pt x="814388" y="192881"/>
                </a:lnTo>
                <a:lnTo>
                  <a:pt x="778670" y="135731"/>
                </a:lnTo>
                <a:lnTo>
                  <a:pt x="735807" y="92868"/>
                </a:lnTo>
                <a:lnTo>
                  <a:pt x="685801" y="64293"/>
                </a:lnTo>
                <a:lnTo>
                  <a:pt x="621507" y="42862"/>
                </a:lnTo>
                <a:lnTo>
                  <a:pt x="542925" y="42862"/>
                </a:lnTo>
                <a:lnTo>
                  <a:pt x="464344" y="50006"/>
                </a:lnTo>
                <a:lnTo>
                  <a:pt x="392907" y="64293"/>
                </a:lnTo>
                <a:lnTo>
                  <a:pt x="321469" y="78581"/>
                </a:lnTo>
                <a:lnTo>
                  <a:pt x="264319" y="85725"/>
                </a:lnTo>
                <a:lnTo>
                  <a:pt x="264319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486401" y="5736431"/>
            <a:ext cx="28576" cy="285751"/>
          </a:xfrm>
          <a:custGeom>
            <a:avLst/>
            <a:gdLst/>
            <a:ahLst/>
            <a:cxnLst/>
            <a:rect l="0" t="0" r="0" b="0"/>
            <a:pathLst>
              <a:path w="28576" h="285751">
                <a:moveTo>
                  <a:pt x="28575" y="0"/>
                </a:moveTo>
                <a:lnTo>
                  <a:pt x="28575" y="7144"/>
                </a:lnTo>
                <a:lnTo>
                  <a:pt x="28575" y="21432"/>
                </a:lnTo>
                <a:lnTo>
                  <a:pt x="28575" y="50007"/>
                </a:lnTo>
                <a:lnTo>
                  <a:pt x="28575" y="85725"/>
                </a:lnTo>
                <a:lnTo>
                  <a:pt x="21431" y="135732"/>
                </a:lnTo>
                <a:lnTo>
                  <a:pt x="14287" y="185738"/>
                </a:lnTo>
                <a:lnTo>
                  <a:pt x="14287" y="228600"/>
                </a:lnTo>
                <a:lnTo>
                  <a:pt x="7144" y="264319"/>
                </a:lnTo>
                <a:lnTo>
                  <a:pt x="0" y="285750"/>
                </a:lnTo>
                <a:lnTo>
                  <a:pt x="0" y="285750"/>
                </a:lnTo>
                <a:lnTo>
                  <a:pt x="7144" y="271463"/>
                </a:lnTo>
                <a:lnTo>
                  <a:pt x="7144" y="235744"/>
                </a:lnTo>
                <a:lnTo>
                  <a:pt x="14287" y="192882"/>
                </a:lnTo>
                <a:lnTo>
                  <a:pt x="14287" y="135732"/>
                </a:lnTo>
                <a:lnTo>
                  <a:pt x="14287" y="78582"/>
                </a:lnTo>
                <a:lnTo>
                  <a:pt x="14287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479257" y="5672138"/>
            <a:ext cx="742951" cy="471488"/>
          </a:xfrm>
          <a:custGeom>
            <a:avLst/>
            <a:gdLst/>
            <a:ahLst/>
            <a:cxnLst/>
            <a:rect l="0" t="0" r="0" b="0"/>
            <a:pathLst>
              <a:path w="742951" h="471488">
                <a:moveTo>
                  <a:pt x="7144" y="107156"/>
                </a:moveTo>
                <a:lnTo>
                  <a:pt x="0" y="107156"/>
                </a:lnTo>
                <a:lnTo>
                  <a:pt x="0" y="107156"/>
                </a:lnTo>
                <a:lnTo>
                  <a:pt x="0" y="100012"/>
                </a:lnTo>
                <a:lnTo>
                  <a:pt x="7144" y="100012"/>
                </a:lnTo>
                <a:lnTo>
                  <a:pt x="21431" y="92868"/>
                </a:lnTo>
                <a:lnTo>
                  <a:pt x="42863" y="85725"/>
                </a:lnTo>
                <a:lnTo>
                  <a:pt x="64294" y="71437"/>
                </a:lnTo>
                <a:lnTo>
                  <a:pt x="100013" y="64293"/>
                </a:lnTo>
                <a:lnTo>
                  <a:pt x="150019" y="57150"/>
                </a:lnTo>
                <a:lnTo>
                  <a:pt x="192881" y="42862"/>
                </a:lnTo>
                <a:lnTo>
                  <a:pt x="250031" y="35718"/>
                </a:lnTo>
                <a:lnTo>
                  <a:pt x="307181" y="28575"/>
                </a:lnTo>
                <a:lnTo>
                  <a:pt x="364331" y="21431"/>
                </a:lnTo>
                <a:lnTo>
                  <a:pt x="414338" y="14287"/>
                </a:lnTo>
                <a:lnTo>
                  <a:pt x="464344" y="7143"/>
                </a:lnTo>
                <a:lnTo>
                  <a:pt x="507206" y="7143"/>
                </a:lnTo>
                <a:lnTo>
                  <a:pt x="550069" y="0"/>
                </a:lnTo>
                <a:lnTo>
                  <a:pt x="578644" y="7143"/>
                </a:lnTo>
                <a:lnTo>
                  <a:pt x="600075" y="7143"/>
                </a:lnTo>
                <a:lnTo>
                  <a:pt x="621506" y="14287"/>
                </a:lnTo>
                <a:lnTo>
                  <a:pt x="628650" y="21431"/>
                </a:lnTo>
                <a:lnTo>
                  <a:pt x="642938" y="35718"/>
                </a:lnTo>
                <a:lnTo>
                  <a:pt x="650081" y="42862"/>
                </a:lnTo>
                <a:lnTo>
                  <a:pt x="650081" y="50006"/>
                </a:lnTo>
                <a:lnTo>
                  <a:pt x="650081" y="57150"/>
                </a:lnTo>
                <a:lnTo>
                  <a:pt x="657225" y="71437"/>
                </a:lnTo>
                <a:lnTo>
                  <a:pt x="657225" y="78581"/>
                </a:lnTo>
                <a:lnTo>
                  <a:pt x="657225" y="100012"/>
                </a:lnTo>
                <a:lnTo>
                  <a:pt x="657225" y="121443"/>
                </a:lnTo>
                <a:lnTo>
                  <a:pt x="664369" y="150018"/>
                </a:lnTo>
                <a:lnTo>
                  <a:pt x="664369" y="185737"/>
                </a:lnTo>
                <a:lnTo>
                  <a:pt x="664369" y="221456"/>
                </a:lnTo>
                <a:lnTo>
                  <a:pt x="671513" y="257175"/>
                </a:lnTo>
                <a:lnTo>
                  <a:pt x="685800" y="292893"/>
                </a:lnTo>
                <a:lnTo>
                  <a:pt x="692944" y="328612"/>
                </a:lnTo>
                <a:lnTo>
                  <a:pt x="700088" y="357187"/>
                </a:lnTo>
                <a:lnTo>
                  <a:pt x="714375" y="378618"/>
                </a:lnTo>
                <a:lnTo>
                  <a:pt x="721519" y="400050"/>
                </a:lnTo>
                <a:lnTo>
                  <a:pt x="728663" y="414337"/>
                </a:lnTo>
                <a:lnTo>
                  <a:pt x="735806" y="421481"/>
                </a:lnTo>
                <a:lnTo>
                  <a:pt x="735806" y="435768"/>
                </a:lnTo>
                <a:lnTo>
                  <a:pt x="735806" y="435768"/>
                </a:lnTo>
                <a:lnTo>
                  <a:pt x="735806" y="435768"/>
                </a:lnTo>
                <a:lnTo>
                  <a:pt x="742950" y="442912"/>
                </a:lnTo>
                <a:lnTo>
                  <a:pt x="742950" y="442912"/>
                </a:lnTo>
                <a:lnTo>
                  <a:pt x="735806" y="442912"/>
                </a:lnTo>
                <a:lnTo>
                  <a:pt x="735806" y="435768"/>
                </a:lnTo>
                <a:lnTo>
                  <a:pt x="721519" y="435768"/>
                </a:lnTo>
                <a:lnTo>
                  <a:pt x="707231" y="435768"/>
                </a:lnTo>
                <a:lnTo>
                  <a:pt x="685800" y="435768"/>
                </a:lnTo>
                <a:lnTo>
                  <a:pt x="657225" y="442912"/>
                </a:lnTo>
                <a:lnTo>
                  <a:pt x="621506" y="442912"/>
                </a:lnTo>
                <a:lnTo>
                  <a:pt x="578644" y="442912"/>
                </a:lnTo>
                <a:lnTo>
                  <a:pt x="521494" y="442912"/>
                </a:lnTo>
                <a:lnTo>
                  <a:pt x="471488" y="435768"/>
                </a:lnTo>
                <a:lnTo>
                  <a:pt x="414338" y="435768"/>
                </a:lnTo>
                <a:lnTo>
                  <a:pt x="364331" y="428625"/>
                </a:lnTo>
                <a:lnTo>
                  <a:pt x="307181" y="428625"/>
                </a:lnTo>
                <a:lnTo>
                  <a:pt x="257175" y="428625"/>
                </a:lnTo>
                <a:lnTo>
                  <a:pt x="207169" y="428625"/>
                </a:lnTo>
                <a:lnTo>
                  <a:pt x="164306" y="435768"/>
                </a:lnTo>
                <a:lnTo>
                  <a:pt x="121444" y="442912"/>
                </a:lnTo>
                <a:lnTo>
                  <a:pt x="85725" y="450056"/>
                </a:lnTo>
                <a:lnTo>
                  <a:pt x="57150" y="464343"/>
                </a:lnTo>
                <a:lnTo>
                  <a:pt x="35719" y="471487"/>
                </a:lnTo>
                <a:lnTo>
                  <a:pt x="28575" y="471487"/>
                </a:lnTo>
                <a:lnTo>
                  <a:pt x="35719" y="464343"/>
                </a:lnTo>
                <a:lnTo>
                  <a:pt x="35719" y="4643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129463" y="5743575"/>
            <a:ext cx="250033" cy="428626"/>
          </a:xfrm>
          <a:custGeom>
            <a:avLst/>
            <a:gdLst/>
            <a:ahLst/>
            <a:cxnLst/>
            <a:rect l="0" t="0" r="0" b="0"/>
            <a:pathLst>
              <a:path w="250033" h="428626">
                <a:moveTo>
                  <a:pt x="14288" y="292894"/>
                </a:moveTo>
                <a:lnTo>
                  <a:pt x="14288" y="300038"/>
                </a:lnTo>
                <a:lnTo>
                  <a:pt x="7144" y="321469"/>
                </a:lnTo>
                <a:lnTo>
                  <a:pt x="0" y="342900"/>
                </a:lnTo>
                <a:lnTo>
                  <a:pt x="7144" y="371475"/>
                </a:lnTo>
                <a:lnTo>
                  <a:pt x="7144" y="400050"/>
                </a:lnTo>
                <a:lnTo>
                  <a:pt x="21432" y="421481"/>
                </a:lnTo>
                <a:lnTo>
                  <a:pt x="35719" y="428625"/>
                </a:lnTo>
                <a:lnTo>
                  <a:pt x="50007" y="421481"/>
                </a:lnTo>
                <a:lnTo>
                  <a:pt x="71438" y="392906"/>
                </a:lnTo>
                <a:lnTo>
                  <a:pt x="92869" y="357188"/>
                </a:lnTo>
                <a:lnTo>
                  <a:pt x="114300" y="300038"/>
                </a:lnTo>
                <a:lnTo>
                  <a:pt x="135732" y="250031"/>
                </a:lnTo>
                <a:lnTo>
                  <a:pt x="150019" y="185738"/>
                </a:lnTo>
                <a:lnTo>
                  <a:pt x="157163" y="128588"/>
                </a:lnTo>
                <a:lnTo>
                  <a:pt x="150019" y="71438"/>
                </a:lnTo>
                <a:lnTo>
                  <a:pt x="142875" y="28575"/>
                </a:lnTo>
                <a:lnTo>
                  <a:pt x="135732" y="7144"/>
                </a:lnTo>
                <a:lnTo>
                  <a:pt x="121444" y="0"/>
                </a:lnTo>
                <a:lnTo>
                  <a:pt x="121444" y="14288"/>
                </a:lnTo>
                <a:lnTo>
                  <a:pt x="114300" y="64294"/>
                </a:lnTo>
                <a:lnTo>
                  <a:pt x="114300" y="128588"/>
                </a:lnTo>
                <a:lnTo>
                  <a:pt x="121444" y="200025"/>
                </a:lnTo>
                <a:lnTo>
                  <a:pt x="135732" y="271463"/>
                </a:lnTo>
                <a:lnTo>
                  <a:pt x="150019" y="321469"/>
                </a:lnTo>
                <a:lnTo>
                  <a:pt x="164307" y="357188"/>
                </a:lnTo>
                <a:lnTo>
                  <a:pt x="192882" y="371475"/>
                </a:lnTo>
                <a:lnTo>
                  <a:pt x="214313" y="364331"/>
                </a:lnTo>
                <a:lnTo>
                  <a:pt x="235744" y="335756"/>
                </a:lnTo>
                <a:lnTo>
                  <a:pt x="250032" y="300038"/>
                </a:lnTo>
                <a:lnTo>
                  <a:pt x="250032" y="3000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400926" y="5865019"/>
            <a:ext cx="100013" cy="207170"/>
          </a:xfrm>
          <a:custGeom>
            <a:avLst/>
            <a:gdLst/>
            <a:ahLst/>
            <a:cxnLst/>
            <a:rect l="0" t="0" r="0" b="0"/>
            <a:pathLst>
              <a:path w="100013" h="207170">
                <a:moveTo>
                  <a:pt x="7144" y="0"/>
                </a:moveTo>
                <a:lnTo>
                  <a:pt x="7144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35719"/>
                </a:lnTo>
                <a:lnTo>
                  <a:pt x="0" y="42862"/>
                </a:lnTo>
                <a:lnTo>
                  <a:pt x="0" y="42862"/>
                </a:lnTo>
                <a:lnTo>
                  <a:pt x="7144" y="42862"/>
                </a:lnTo>
                <a:lnTo>
                  <a:pt x="14287" y="28575"/>
                </a:lnTo>
                <a:lnTo>
                  <a:pt x="28575" y="21431"/>
                </a:lnTo>
                <a:lnTo>
                  <a:pt x="42862" y="21431"/>
                </a:lnTo>
                <a:lnTo>
                  <a:pt x="64294" y="35719"/>
                </a:lnTo>
                <a:lnTo>
                  <a:pt x="78581" y="50006"/>
                </a:lnTo>
                <a:lnTo>
                  <a:pt x="92869" y="78581"/>
                </a:lnTo>
                <a:lnTo>
                  <a:pt x="100012" y="114300"/>
                </a:lnTo>
                <a:lnTo>
                  <a:pt x="92869" y="142875"/>
                </a:lnTo>
                <a:lnTo>
                  <a:pt x="85725" y="178594"/>
                </a:lnTo>
                <a:lnTo>
                  <a:pt x="71437" y="200025"/>
                </a:lnTo>
                <a:lnTo>
                  <a:pt x="57150" y="207169"/>
                </a:lnTo>
                <a:lnTo>
                  <a:pt x="42862" y="192881"/>
                </a:lnTo>
                <a:lnTo>
                  <a:pt x="35719" y="157162"/>
                </a:lnTo>
                <a:lnTo>
                  <a:pt x="28575" y="114300"/>
                </a:lnTo>
                <a:lnTo>
                  <a:pt x="28575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215063" y="5865019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143626" y="5800725"/>
            <a:ext cx="728663" cy="57151"/>
          </a:xfrm>
          <a:custGeom>
            <a:avLst/>
            <a:gdLst/>
            <a:ahLst/>
            <a:cxnLst/>
            <a:rect l="0" t="0" r="0" b="0"/>
            <a:pathLst>
              <a:path w="728663" h="57151">
                <a:moveTo>
                  <a:pt x="7144" y="42863"/>
                </a:moveTo>
                <a:lnTo>
                  <a:pt x="7144" y="50006"/>
                </a:lnTo>
                <a:lnTo>
                  <a:pt x="7144" y="50006"/>
                </a:lnTo>
                <a:lnTo>
                  <a:pt x="7144" y="50006"/>
                </a:lnTo>
                <a:lnTo>
                  <a:pt x="7144" y="50006"/>
                </a:lnTo>
                <a:lnTo>
                  <a:pt x="7144" y="50006"/>
                </a:lnTo>
                <a:lnTo>
                  <a:pt x="0" y="50006"/>
                </a:lnTo>
                <a:lnTo>
                  <a:pt x="0" y="42863"/>
                </a:lnTo>
                <a:lnTo>
                  <a:pt x="7144" y="42863"/>
                </a:lnTo>
                <a:lnTo>
                  <a:pt x="7144" y="42863"/>
                </a:lnTo>
                <a:lnTo>
                  <a:pt x="14287" y="42863"/>
                </a:lnTo>
                <a:lnTo>
                  <a:pt x="21431" y="42863"/>
                </a:lnTo>
                <a:lnTo>
                  <a:pt x="35719" y="50006"/>
                </a:lnTo>
                <a:lnTo>
                  <a:pt x="50006" y="50006"/>
                </a:lnTo>
                <a:lnTo>
                  <a:pt x="78581" y="57150"/>
                </a:lnTo>
                <a:lnTo>
                  <a:pt x="107156" y="57150"/>
                </a:lnTo>
                <a:lnTo>
                  <a:pt x="142875" y="57150"/>
                </a:lnTo>
                <a:lnTo>
                  <a:pt x="192881" y="50006"/>
                </a:lnTo>
                <a:lnTo>
                  <a:pt x="235744" y="50006"/>
                </a:lnTo>
                <a:lnTo>
                  <a:pt x="285750" y="35719"/>
                </a:lnTo>
                <a:lnTo>
                  <a:pt x="328612" y="28575"/>
                </a:lnTo>
                <a:lnTo>
                  <a:pt x="378619" y="21431"/>
                </a:lnTo>
                <a:lnTo>
                  <a:pt x="428625" y="7144"/>
                </a:lnTo>
                <a:lnTo>
                  <a:pt x="471487" y="0"/>
                </a:lnTo>
                <a:lnTo>
                  <a:pt x="521494" y="0"/>
                </a:lnTo>
                <a:lnTo>
                  <a:pt x="571500" y="0"/>
                </a:lnTo>
                <a:lnTo>
                  <a:pt x="607219" y="7144"/>
                </a:lnTo>
                <a:lnTo>
                  <a:pt x="642937" y="14288"/>
                </a:lnTo>
                <a:lnTo>
                  <a:pt x="671512" y="21431"/>
                </a:lnTo>
                <a:lnTo>
                  <a:pt x="692944" y="28575"/>
                </a:lnTo>
                <a:lnTo>
                  <a:pt x="707231" y="35719"/>
                </a:lnTo>
                <a:lnTo>
                  <a:pt x="714375" y="42863"/>
                </a:lnTo>
                <a:lnTo>
                  <a:pt x="721519" y="42863"/>
                </a:lnTo>
                <a:lnTo>
                  <a:pt x="728662" y="42863"/>
                </a:lnTo>
                <a:lnTo>
                  <a:pt x="721519" y="42863"/>
                </a:lnTo>
                <a:lnTo>
                  <a:pt x="721519" y="42863"/>
                </a:lnTo>
                <a:lnTo>
                  <a:pt x="714375" y="42863"/>
                </a:lnTo>
                <a:lnTo>
                  <a:pt x="714375" y="42863"/>
                </a:lnTo>
                <a:lnTo>
                  <a:pt x="700087" y="42863"/>
                </a:lnTo>
                <a:lnTo>
                  <a:pt x="692944" y="50006"/>
                </a:lnTo>
                <a:lnTo>
                  <a:pt x="692944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093620" y="5757863"/>
            <a:ext cx="185738" cy="242888"/>
          </a:xfrm>
          <a:custGeom>
            <a:avLst/>
            <a:gdLst/>
            <a:ahLst/>
            <a:cxnLst/>
            <a:rect l="0" t="0" r="0" b="0"/>
            <a:pathLst>
              <a:path w="185738" h="242888">
                <a:moveTo>
                  <a:pt x="42862" y="171450"/>
                </a:moveTo>
                <a:lnTo>
                  <a:pt x="42862" y="164306"/>
                </a:lnTo>
                <a:lnTo>
                  <a:pt x="42862" y="164306"/>
                </a:lnTo>
                <a:lnTo>
                  <a:pt x="42862" y="164306"/>
                </a:lnTo>
                <a:lnTo>
                  <a:pt x="42862" y="164306"/>
                </a:lnTo>
                <a:lnTo>
                  <a:pt x="42862" y="157162"/>
                </a:lnTo>
                <a:lnTo>
                  <a:pt x="42862" y="157162"/>
                </a:lnTo>
                <a:lnTo>
                  <a:pt x="42862" y="157162"/>
                </a:lnTo>
                <a:lnTo>
                  <a:pt x="50006" y="157162"/>
                </a:lnTo>
                <a:lnTo>
                  <a:pt x="50006" y="157162"/>
                </a:lnTo>
                <a:lnTo>
                  <a:pt x="57150" y="164306"/>
                </a:lnTo>
                <a:lnTo>
                  <a:pt x="64293" y="178593"/>
                </a:lnTo>
                <a:lnTo>
                  <a:pt x="78581" y="192881"/>
                </a:lnTo>
                <a:lnTo>
                  <a:pt x="85725" y="207168"/>
                </a:lnTo>
                <a:lnTo>
                  <a:pt x="100012" y="214312"/>
                </a:lnTo>
                <a:lnTo>
                  <a:pt x="114300" y="228600"/>
                </a:lnTo>
                <a:lnTo>
                  <a:pt x="121443" y="235743"/>
                </a:lnTo>
                <a:lnTo>
                  <a:pt x="121443" y="242887"/>
                </a:lnTo>
                <a:lnTo>
                  <a:pt x="121443" y="235743"/>
                </a:lnTo>
                <a:lnTo>
                  <a:pt x="114300" y="235743"/>
                </a:lnTo>
                <a:lnTo>
                  <a:pt x="107156" y="221456"/>
                </a:lnTo>
                <a:lnTo>
                  <a:pt x="92868" y="207168"/>
                </a:lnTo>
                <a:lnTo>
                  <a:pt x="78581" y="185737"/>
                </a:lnTo>
                <a:lnTo>
                  <a:pt x="57150" y="171450"/>
                </a:lnTo>
                <a:lnTo>
                  <a:pt x="42862" y="150018"/>
                </a:lnTo>
                <a:lnTo>
                  <a:pt x="28575" y="128587"/>
                </a:lnTo>
                <a:lnTo>
                  <a:pt x="14287" y="121443"/>
                </a:lnTo>
                <a:lnTo>
                  <a:pt x="7143" y="107156"/>
                </a:lnTo>
                <a:lnTo>
                  <a:pt x="0" y="107156"/>
                </a:lnTo>
                <a:lnTo>
                  <a:pt x="0" y="100012"/>
                </a:lnTo>
                <a:lnTo>
                  <a:pt x="0" y="100012"/>
                </a:lnTo>
                <a:lnTo>
                  <a:pt x="0" y="92868"/>
                </a:lnTo>
                <a:lnTo>
                  <a:pt x="14287" y="92868"/>
                </a:lnTo>
                <a:lnTo>
                  <a:pt x="21431" y="85725"/>
                </a:lnTo>
                <a:lnTo>
                  <a:pt x="35718" y="78581"/>
                </a:lnTo>
                <a:lnTo>
                  <a:pt x="50006" y="64293"/>
                </a:lnTo>
                <a:lnTo>
                  <a:pt x="71437" y="57150"/>
                </a:lnTo>
                <a:lnTo>
                  <a:pt x="92868" y="42862"/>
                </a:lnTo>
                <a:lnTo>
                  <a:pt x="107156" y="28575"/>
                </a:lnTo>
                <a:lnTo>
                  <a:pt x="128587" y="21431"/>
                </a:lnTo>
                <a:lnTo>
                  <a:pt x="142875" y="14287"/>
                </a:lnTo>
                <a:lnTo>
                  <a:pt x="157162" y="14287"/>
                </a:lnTo>
                <a:lnTo>
                  <a:pt x="164306" y="14287"/>
                </a:lnTo>
                <a:lnTo>
                  <a:pt x="178593" y="7143"/>
                </a:lnTo>
                <a:lnTo>
                  <a:pt x="185737" y="7143"/>
                </a:lnTo>
                <a:lnTo>
                  <a:pt x="185737" y="7143"/>
                </a:lnTo>
                <a:lnTo>
                  <a:pt x="185737" y="7143"/>
                </a:lnTo>
                <a:lnTo>
                  <a:pt x="178593" y="7143"/>
                </a:lnTo>
                <a:lnTo>
                  <a:pt x="178593" y="0"/>
                </a:lnTo>
                <a:lnTo>
                  <a:pt x="171450" y="0"/>
                </a:lnTo>
                <a:lnTo>
                  <a:pt x="164306" y="7143"/>
                </a:lnTo>
                <a:lnTo>
                  <a:pt x="164306" y="14287"/>
                </a:lnTo>
                <a:lnTo>
                  <a:pt x="157162" y="28575"/>
                </a:lnTo>
                <a:lnTo>
                  <a:pt x="150018" y="57150"/>
                </a:lnTo>
                <a:lnTo>
                  <a:pt x="142875" y="92868"/>
                </a:lnTo>
                <a:lnTo>
                  <a:pt x="135731" y="135731"/>
                </a:lnTo>
                <a:lnTo>
                  <a:pt x="128587" y="185737"/>
                </a:lnTo>
                <a:lnTo>
                  <a:pt x="121443" y="221456"/>
                </a:lnTo>
                <a:lnTo>
                  <a:pt x="121443" y="242887"/>
                </a:lnTo>
                <a:lnTo>
                  <a:pt x="121443" y="235743"/>
                </a:lnTo>
                <a:lnTo>
                  <a:pt x="121443" y="214312"/>
                </a:lnTo>
                <a:lnTo>
                  <a:pt x="128587" y="171450"/>
                </a:lnTo>
                <a:lnTo>
                  <a:pt x="128587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972051" y="5772150"/>
            <a:ext cx="564357" cy="57151"/>
          </a:xfrm>
          <a:custGeom>
            <a:avLst/>
            <a:gdLst/>
            <a:ahLst/>
            <a:cxnLst/>
            <a:rect l="0" t="0" r="0" b="0"/>
            <a:pathLst>
              <a:path w="564357" h="57151">
                <a:moveTo>
                  <a:pt x="14287" y="0"/>
                </a:moveTo>
                <a:lnTo>
                  <a:pt x="14287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0"/>
                </a:lnTo>
                <a:lnTo>
                  <a:pt x="21431" y="0"/>
                </a:lnTo>
                <a:lnTo>
                  <a:pt x="35719" y="0"/>
                </a:lnTo>
                <a:lnTo>
                  <a:pt x="57150" y="7144"/>
                </a:lnTo>
                <a:lnTo>
                  <a:pt x="92869" y="14288"/>
                </a:lnTo>
                <a:lnTo>
                  <a:pt x="135731" y="28575"/>
                </a:lnTo>
                <a:lnTo>
                  <a:pt x="192881" y="35719"/>
                </a:lnTo>
                <a:lnTo>
                  <a:pt x="250031" y="50006"/>
                </a:lnTo>
                <a:lnTo>
                  <a:pt x="314325" y="57150"/>
                </a:lnTo>
                <a:lnTo>
                  <a:pt x="378619" y="50006"/>
                </a:lnTo>
                <a:lnTo>
                  <a:pt x="435769" y="42863"/>
                </a:lnTo>
                <a:lnTo>
                  <a:pt x="485775" y="35719"/>
                </a:lnTo>
                <a:lnTo>
                  <a:pt x="521494" y="28575"/>
                </a:lnTo>
                <a:lnTo>
                  <a:pt x="557212" y="21431"/>
                </a:lnTo>
                <a:lnTo>
                  <a:pt x="564356" y="7144"/>
                </a:lnTo>
                <a:lnTo>
                  <a:pt x="564356" y="7144"/>
                </a:lnTo>
                <a:lnTo>
                  <a:pt x="564356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350544" y="5543550"/>
            <a:ext cx="214314" cy="414339"/>
          </a:xfrm>
          <a:custGeom>
            <a:avLst/>
            <a:gdLst/>
            <a:ahLst/>
            <a:cxnLst/>
            <a:rect l="0" t="0" r="0" b="0"/>
            <a:pathLst>
              <a:path w="214314" h="414339">
                <a:moveTo>
                  <a:pt x="7144" y="207169"/>
                </a:moveTo>
                <a:lnTo>
                  <a:pt x="7144" y="207169"/>
                </a:lnTo>
                <a:lnTo>
                  <a:pt x="0" y="200025"/>
                </a:lnTo>
                <a:lnTo>
                  <a:pt x="0" y="200025"/>
                </a:lnTo>
                <a:lnTo>
                  <a:pt x="0" y="207169"/>
                </a:lnTo>
                <a:lnTo>
                  <a:pt x="7144" y="214313"/>
                </a:lnTo>
                <a:lnTo>
                  <a:pt x="21431" y="242888"/>
                </a:lnTo>
                <a:lnTo>
                  <a:pt x="35719" y="271463"/>
                </a:lnTo>
                <a:lnTo>
                  <a:pt x="57150" y="314325"/>
                </a:lnTo>
                <a:lnTo>
                  <a:pt x="78581" y="350044"/>
                </a:lnTo>
                <a:lnTo>
                  <a:pt x="100013" y="385763"/>
                </a:lnTo>
                <a:lnTo>
                  <a:pt x="121444" y="407194"/>
                </a:lnTo>
                <a:lnTo>
                  <a:pt x="128588" y="414338"/>
                </a:lnTo>
                <a:lnTo>
                  <a:pt x="142875" y="407194"/>
                </a:lnTo>
                <a:lnTo>
                  <a:pt x="142875" y="385763"/>
                </a:lnTo>
                <a:lnTo>
                  <a:pt x="142875" y="350044"/>
                </a:lnTo>
                <a:lnTo>
                  <a:pt x="135731" y="307181"/>
                </a:lnTo>
                <a:lnTo>
                  <a:pt x="114300" y="257175"/>
                </a:lnTo>
                <a:lnTo>
                  <a:pt x="100013" y="207169"/>
                </a:lnTo>
                <a:lnTo>
                  <a:pt x="85725" y="178594"/>
                </a:lnTo>
                <a:lnTo>
                  <a:pt x="78581" y="164306"/>
                </a:lnTo>
                <a:lnTo>
                  <a:pt x="78581" y="164306"/>
                </a:lnTo>
                <a:lnTo>
                  <a:pt x="85725" y="185738"/>
                </a:lnTo>
                <a:lnTo>
                  <a:pt x="107156" y="214313"/>
                </a:lnTo>
                <a:lnTo>
                  <a:pt x="128588" y="250031"/>
                </a:lnTo>
                <a:lnTo>
                  <a:pt x="150019" y="271463"/>
                </a:lnTo>
                <a:lnTo>
                  <a:pt x="171450" y="292894"/>
                </a:lnTo>
                <a:lnTo>
                  <a:pt x="192881" y="300038"/>
                </a:lnTo>
                <a:lnTo>
                  <a:pt x="207169" y="292894"/>
                </a:lnTo>
                <a:lnTo>
                  <a:pt x="214313" y="271463"/>
                </a:lnTo>
                <a:lnTo>
                  <a:pt x="214313" y="242888"/>
                </a:lnTo>
                <a:lnTo>
                  <a:pt x="207169" y="200025"/>
                </a:lnTo>
                <a:lnTo>
                  <a:pt x="192881" y="150019"/>
                </a:lnTo>
                <a:lnTo>
                  <a:pt x="171450" y="100013"/>
                </a:lnTo>
                <a:lnTo>
                  <a:pt x="150019" y="50006"/>
                </a:lnTo>
                <a:lnTo>
                  <a:pt x="142875" y="21431"/>
                </a:lnTo>
                <a:lnTo>
                  <a:pt x="135731" y="0"/>
                </a:lnTo>
                <a:lnTo>
                  <a:pt x="135731" y="7144"/>
                </a:lnTo>
                <a:lnTo>
                  <a:pt x="135731" y="14288"/>
                </a:lnTo>
                <a:lnTo>
                  <a:pt x="142875" y="35719"/>
                </a:lnTo>
                <a:lnTo>
                  <a:pt x="150019" y="64294"/>
                </a:lnTo>
                <a:lnTo>
                  <a:pt x="157163" y="85725"/>
                </a:lnTo>
                <a:lnTo>
                  <a:pt x="164306" y="100013"/>
                </a:lnTo>
                <a:lnTo>
                  <a:pt x="171450" y="107156"/>
                </a:lnTo>
                <a:lnTo>
                  <a:pt x="171450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564857" y="5543550"/>
            <a:ext cx="178594" cy="221457"/>
          </a:xfrm>
          <a:custGeom>
            <a:avLst/>
            <a:gdLst/>
            <a:ahLst/>
            <a:cxnLst/>
            <a:rect l="0" t="0" r="0" b="0"/>
            <a:pathLst>
              <a:path w="178594" h="221457">
                <a:moveTo>
                  <a:pt x="35718" y="0"/>
                </a:moveTo>
                <a:lnTo>
                  <a:pt x="28575" y="7144"/>
                </a:lnTo>
                <a:lnTo>
                  <a:pt x="21431" y="7144"/>
                </a:lnTo>
                <a:lnTo>
                  <a:pt x="7143" y="21431"/>
                </a:lnTo>
                <a:lnTo>
                  <a:pt x="0" y="42863"/>
                </a:lnTo>
                <a:lnTo>
                  <a:pt x="0" y="78581"/>
                </a:lnTo>
                <a:lnTo>
                  <a:pt x="14287" y="114300"/>
                </a:lnTo>
                <a:lnTo>
                  <a:pt x="28575" y="157163"/>
                </a:lnTo>
                <a:lnTo>
                  <a:pt x="57150" y="192881"/>
                </a:lnTo>
                <a:lnTo>
                  <a:pt x="85725" y="214313"/>
                </a:lnTo>
                <a:lnTo>
                  <a:pt x="114300" y="221456"/>
                </a:lnTo>
                <a:lnTo>
                  <a:pt x="150018" y="207169"/>
                </a:lnTo>
                <a:lnTo>
                  <a:pt x="171450" y="178594"/>
                </a:lnTo>
                <a:lnTo>
                  <a:pt x="178593" y="135731"/>
                </a:lnTo>
                <a:lnTo>
                  <a:pt x="178593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957763" y="5715000"/>
            <a:ext cx="242889" cy="235745"/>
          </a:xfrm>
          <a:custGeom>
            <a:avLst/>
            <a:gdLst/>
            <a:ahLst/>
            <a:cxnLst/>
            <a:rect l="0" t="0" r="0" b="0"/>
            <a:pathLst>
              <a:path w="242889" h="235745">
                <a:moveTo>
                  <a:pt x="14288" y="78581"/>
                </a:moveTo>
                <a:lnTo>
                  <a:pt x="14288" y="78581"/>
                </a:lnTo>
                <a:lnTo>
                  <a:pt x="14288" y="78581"/>
                </a:lnTo>
                <a:lnTo>
                  <a:pt x="21432" y="85725"/>
                </a:lnTo>
                <a:lnTo>
                  <a:pt x="28575" y="100013"/>
                </a:lnTo>
                <a:lnTo>
                  <a:pt x="42863" y="107156"/>
                </a:lnTo>
                <a:lnTo>
                  <a:pt x="64294" y="128588"/>
                </a:lnTo>
                <a:lnTo>
                  <a:pt x="85725" y="157163"/>
                </a:lnTo>
                <a:lnTo>
                  <a:pt x="114300" y="185738"/>
                </a:lnTo>
                <a:lnTo>
                  <a:pt x="128588" y="207169"/>
                </a:lnTo>
                <a:lnTo>
                  <a:pt x="150019" y="228600"/>
                </a:lnTo>
                <a:lnTo>
                  <a:pt x="157163" y="235744"/>
                </a:lnTo>
                <a:lnTo>
                  <a:pt x="157163" y="235744"/>
                </a:lnTo>
                <a:lnTo>
                  <a:pt x="150019" y="221456"/>
                </a:lnTo>
                <a:lnTo>
                  <a:pt x="135732" y="192881"/>
                </a:lnTo>
                <a:lnTo>
                  <a:pt x="114300" y="164306"/>
                </a:lnTo>
                <a:lnTo>
                  <a:pt x="85725" y="135731"/>
                </a:lnTo>
                <a:lnTo>
                  <a:pt x="64294" y="114300"/>
                </a:lnTo>
                <a:lnTo>
                  <a:pt x="35719" y="85725"/>
                </a:lnTo>
                <a:lnTo>
                  <a:pt x="21432" y="71438"/>
                </a:lnTo>
                <a:lnTo>
                  <a:pt x="7144" y="57150"/>
                </a:lnTo>
                <a:lnTo>
                  <a:pt x="0" y="57150"/>
                </a:lnTo>
                <a:lnTo>
                  <a:pt x="0" y="57150"/>
                </a:lnTo>
                <a:lnTo>
                  <a:pt x="7144" y="57150"/>
                </a:lnTo>
                <a:lnTo>
                  <a:pt x="14288" y="64294"/>
                </a:lnTo>
                <a:lnTo>
                  <a:pt x="21432" y="71438"/>
                </a:lnTo>
                <a:lnTo>
                  <a:pt x="35719" y="78581"/>
                </a:lnTo>
                <a:lnTo>
                  <a:pt x="50007" y="78581"/>
                </a:lnTo>
                <a:lnTo>
                  <a:pt x="64294" y="71438"/>
                </a:lnTo>
                <a:lnTo>
                  <a:pt x="85725" y="64294"/>
                </a:lnTo>
                <a:lnTo>
                  <a:pt x="114300" y="57150"/>
                </a:lnTo>
                <a:lnTo>
                  <a:pt x="142875" y="42863"/>
                </a:lnTo>
                <a:lnTo>
                  <a:pt x="164307" y="35719"/>
                </a:lnTo>
                <a:lnTo>
                  <a:pt x="192882" y="21431"/>
                </a:lnTo>
                <a:lnTo>
                  <a:pt x="214313" y="7144"/>
                </a:lnTo>
                <a:lnTo>
                  <a:pt x="235744" y="7144"/>
                </a:lnTo>
                <a:lnTo>
                  <a:pt x="242888" y="0"/>
                </a:lnTo>
                <a:lnTo>
                  <a:pt x="242888" y="0"/>
                </a:lnTo>
                <a:lnTo>
                  <a:pt x="235744" y="7144"/>
                </a:lnTo>
                <a:lnTo>
                  <a:pt x="221457" y="14288"/>
                </a:lnTo>
                <a:lnTo>
                  <a:pt x="207169" y="28575"/>
                </a:lnTo>
                <a:lnTo>
                  <a:pt x="192882" y="42863"/>
                </a:lnTo>
                <a:lnTo>
                  <a:pt x="185738" y="57150"/>
                </a:lnTo>
                <a:lnTo>
                  <a:pt x="178594" y="78581"/>
                </a:lnTo>
                <a:lnTo>
                  <a:pt x="178594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5086351" y="5765006"/>
            <a:ext cx="28576" cy="307183"/>
          </a:xfrm>
          <a:custGeom>
            <a:avLst/>
            <a:gdLst/>
            <a:ahLst/>
            <a:cxnLst/>
            <a:rect l="0" t="0" r="0" b="0"/>
            <a:pathLst>
              <a:path w="28576" h="307183">
                <a:moveTo>
                  <a:pt x="0" y="307182"/>
                </a:moveTo>
                <a:lnTo>
                  <a:pt x="0" y="300038"/>
                </a:lnTo>
                <a:lnTo>
                  <a:pt x="0" y="300038"/>
                </a:lnTo>
                <a:lnTo>
                  <a:pt x="0" y="285750"/>
                </a:lnTo>
                <a:lnTo>
                  <a:pt x="7144" y="257175"/>
                </a:lnTo>
                <a:lnTo>
                  <a:pt x="14287" y="214313"/>
                </a:lnTo>
                <a:lnTo>
                  <a:pt x="21431" y="164307"/>
                </a:lnTo>
                <a:lnTo>
                  <a:pt x="21431" y="100013"/>
                </a:lnTo>
                <a:lnTo>
                  <a:pt x="28575" y="42863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1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Multipipes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–l –r –t     |    </a:t>
            </a:r>
            <a:r>
              <a:rPr lang="en-US" dirty="0" err="1" smtClean="0"/>
              <a:t>grep</a:t>
            </a:r>
            <a:r>
              <a:rPr lang="en-US" dirty="0" smtClean="0"/>
              <a:t> “^d”    | </a:t>
            </a:r>
            <a:r>
              <a:rPr lang="en-US" dirty="0" err="1" smtClean="0"/>
              <a:t>wc</a:t>
            </a:r>
            <a:endParaRPr lang="en-US" dirty="0" smtClean="0"/>
          </a:p>
          <a:p>
            <a:r>
              <a:rPr lang="en-US" dirty="0"/>
              <a:t>How many processes? </a:t>
            </a:r>
            <a:r>
              <a:rPr lang="en-US" dirty="0" smtClean="0"/>
              <a:t> (include shell)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many forks?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Who </a:t>
            </a:r>
            <a:r>
              <a:rPr lang="en-US" dirty="0"/>
              <a:t>should quit first?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Who </a:t>
            </a:r>
            <a:r>
              <a:rPr lang="en-US" dirty="0"/>
              <a:t>is the child of the shell?</a:t>
            </a:r>
          </a:p>
        </p:txBody>
      </p:sp>
      <p:sp>
        <p:nvSpPr>
          <p:cNvPr id="6" name="Freeform 5"/>
          <p:cNvSpPr/>
          <p:nvPr/>
        </p:nvSpPr>
        <p:spPr>
          <a:xfrm>
            <a:off x="5143501" y="2628900"/>
            <a:ext cx="714376" cy="685801"/>
          </a:xfrm>
          <a:custGeom>
            <a:avLst/>
            <a:gdLst/>
            <a:ahLst/>
            <a:cxnLst/>
            <a:rect l="0" t="0" r="0" b="0"/>
            <a:pathLst>
              <a:path w="714376" h="685801">
                <a:moveTo>
                  <a:pt x="292894" y="0"/>
                </a:moveTo>
                <a:lnTo>
                  <a:pt x="285750" y="0"/>
                </a:lnTo>
                <a:lnTo>
                  <a:pt x="285750" y="7144"/>
                </a:lnTo>
                <a:lnTo>
                  <a:pt x="271462" y="7144"/>
                </a:lnTo>
                <a:lnTo>
                  <a:pt x="257175" y="14288"/>
                </a:lnTo>
                <a:lnTo>
                  <a:pt x="242887" y="21431"/>
                </a:lnTo>
                <a:lnTo>
                  <a:pt x="221456" y="28575"/>
                </a:lnTo>
                <a:lnTo>
                  <a:pt x="200025" y="42863"/>
                </a:lnTo>
                <a:lnTo>
                  <a:pt x="178594" y="57150"/>
                </a:lnTo>
                <a:lnTo>
                  <a:pt x="157162" y="78581"/>
                </a:lnTo>
                <a:lnTo>
                  <a:pt x="128587" y="114300"/>
                </a:lnTo>
                <a:lnTo>
                  <a:pt x="100012" y="157163"/>
                </a:lnTo>
                <a:lnTo>
                  <a:pt x="71437" y="207169"/>
                </a:lnTo>
                <a:lnTo>
                  <a:pt x="42862" y="264319"/>
                </a:lnTo>
                <a:lnTo>
                  <a:pt x="28575" y="328613"/>
                </a:lnTo>
                <a:lnTo>
                  <a:pt x="7144" y="385763"/>
                </a:lnTo>
                <a:lnTo>
                  <a:pt x="0" y="450056"/>
                </a:lnTo>
                <a:lnTo>
                  <a:pt x="0" y="507206"/>
                </a:lnTo>
                <a:lnTo>
                  <a:pt x="14287" y="564356"/>
                </a:lnTo>
                <a:lnTo>
                  <a:pt x="35719" y="607219"/>
                </a:lnTo>
                <a:lnTo>
                  <a:pt x="71437" y="650081"/>
                </a:lnTo>
                <a:lnTo>
                  <a:pt x="107156" y="671513"/>
                </a:lnTo>
                <a:lnTo>
                  <a:pt x="164306" y="685800"/>
                </a:lnTo>
                <a:lnTo>
                  <a:pt x="228600" y="685800"/>
                </a:lnTo>
                <a:lnTo>
                  <a:pt x="300037" y="678656"/>
                </a:lnTo>
                <a:lnTo>
                  <a:pt x="378619" y="650081"/>
                </a:lnTo>
                <a:lnTo>
                  <a:pt x="464344" y="614363"/>
                </a:lnTo>
                <a:lnTo>
                  <a:pt x="542925" y="564356"/>
                </a:lnTo>
                <a:lnTo>
                  <a:pt x="607219" y="500063"/>
                </a:lnTo>
                <a:lnTo>
                  <a:pt x="664369" y="435769"/>
                </a:lnTo>
                <a:lnTo>
                  <a:pt x="700087" y="364331"/>
                </a:lnTo>
                <a:lnTo>
                  <a:pt x="714375" y="285750"/>
                </a:lnTo>
                <a:lnTo>
                  <a:pt x="700087" y="214313"/>
                </a:lnTo>
                <a:lnTo>
                  <a:pt x="671512" y="142875"/>
                </a:lnTo>
                <a:lnTo>
                  <a:pt x="621506" y="78581"/>
                </a:lnTo>
                <a:lnTo>
                  <a:pt x="564356" y="35719"/>
                </a:lnTo>
                <a:lnTo>
                  <a:pt x="492919" y="7144"/>
                </a:lnTo>
                <a:lnTo>
                  <a:pt x="414337" y="7144"/>
                </a:lnTo>
                <a:lnTo>
                  <a:pt x="335756" y="14288"/>
                </a:lnTo>
                <a:lnTo>
                  <a:pt x="271462" y="42863"/>
                </a:lnTo>
                <a:lnTo>
                  <a:pt x="228600" y="64294"/>
                </a:lnTo>
                <a:lnTo>
                  <a:pt x="200025" y="85725"/>
                </a:lnTo>
                <a:lnTo>
                  <a:pt x="207169" y="85725"/>
                </a:lnTo>
                <a:lnTo>
                  <a:pt x="228600" y="71438"/>
                </a:lnTo>
                <a:lnTo>
                  <a:pt x="22860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329238" y="2843213"/>
            <a:ext cx="1" cy="7144"/>
          </a:xfrm>
          <a:custGeom>
            <a:avLst/>
            <a:gdLst/>
            <a:ahLst/>
            <a:cxnLst/>
            <a:rect l="0" t="0" r="0" b="0"/>
            <a:pathLst>
              <a:path w="1" h="7144">
                <a:moveTo>
                  <a:pt x="0" y="7143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314951" y="2836069"/>
            <a:ext cx="171451" cy="271463"/>
          </a:xfrm>
          <a:custGeom>
            <a:avLst/>
            <a:gdLst/>
            <a:ahLst/>
            <a:cxnLst/>
            <a:rect l="0" t="0" r="0" b="0"/>
            <a:pathLst>
              <a:path w="171451" h="271463">
                <a:moveTo>
                  <a:pt x="21431" y="0"/>
                </a:moveTo>
                <a:lnTo>
                  <a:pt x="21431" y="7144"/>
                </a:lnTo>
                <a:lnTo>
                  <a:pt x="21431" y="7144"/>
                </a:lnTo>
                <a:lnTo>
                  <a:pt x="21431" y="21431"/>
                </a:lnTo>
                <a:lnTo>
                  <a:pt x="28575" y="35719"/>
                </a:lnTo>
                <a:lnTo>
                  <a:pt x="28575" y="64294"/>
                </a:lnTo>
                <a:lnTo>
                  <a:pt x="28575" y="85725"/>
                </a:lnTo>
                <a:lnTo>
                  <a:pt x="21431" y="121444"/>
                </a:lnTo>
                <a:lnTo>
                  <a:pt x="21431" y="157162"/>
                </a:lnTo>
                <a:lnTo>
                  <a:pt x="14287" y="185737"/>
                </a:lnTo>
                <a:lnTo>
                  <a:pt x="14287" y="214312"/>
                </a:lnTo>
                <a:lnTo>
                  <a:pt x="7144" y="235744"/>
                </a:lnTo>
                <a:lnTo>
                  <a:pt x="0" y="250031"/>
                </a:lnTo>
                <a:lnTo>
                  <a:pt x="0" y="257175"/>
                </a:lnTo>
                <a:lnTo>
                  <a:pt x="0" y="257175"/>
                </a:lnTo>
                <a:lnTo>
                  <a:pt x="0" y="242887"/>
                </a:lnTo>
                <a:lnTo>
                  <a:pt x="7144" y="221456"/>
                </a:lnTo>
                <a:lnTo>
                  <a:pt x="14287" y="200025"/>
                </a:lnTo>
                <a:lnTo>
                  <a:pt x="28575" y="164306"/>
                </a:lnTo>
                <a:lnTo>
                  <a:pt x="42862" y="135731"/>
                </a:lnTo>
                <a:lnTo>
                  <a:pt x="64294" y="107156"/>
                </a:lnTo>
                <a:lnTo>
                  <a:pt x="92869" y="85725"/>
                </a:lnTo>
                <a:lnTo>
                  <a:pt x="121444" y="78581"/>
                </a:lnTo>
                <a:lnTo>
                  <a:pt x="142875" y="78581"/>
                </a:lnTo>
                <a:lnTo>
                  <a:pt x="164306" y="78581"/>
                </a:lnTo>
                <a:lnTo>
                  <a:pt x="171450" y="100012"/>
                </a:lnTo>
                <a:lnTo>
                  <a:pt x="164306" y="128587"/>
                </a:lnTo>
                <a:lnTo>
                  <a:pt x="150019" y="164306"/>
                </a:lnTo>
                <a:lnTo>
                  <a:pt x="128587" y="200025"/>
                </a:lnTo>
                <a:lnTo>
                  <a:pt x="100012" y="235744"/>
                </a:lnTo>
                <a:lnTo>
                  <a:pt x="78581" y="264319"/>
                </a:lnTo>
                <a:lnTo>
                  <a:pt x="64294" y="271462"/>
                </a:lnTo>
                <a:lnTo>
                  <a:pt x="64294" y="271462"/>
                </a:lnTo>
                <a:lnTo>
                  <a:pt x="64294" y="250031"/>
                </a:lnTo>
                <a:lnTo>
                  <a:pt x="64294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486401" y="2907506"/>
            <a:ext cx="128588" cy="185739"/>
          </a:xfrm>
          <a:custGeom>
            <a:avLst/>
            <a:gdLst/>
            <a:ahLst/>
            <a:cxnLst/>
            <a:rect l="0" t="0" r="0" b="0"/>
            <a:pathLst>
              <a:path w="128588" h="185739">
                <a:moveTo>
                  <a:pt x="50006" y="14288"/>
                </a:moveTo>
                <a:lnTo>
                  <a:pt x="42862" y="21432"/>
                </a:lnTo>
                <a:lnTo>
                  <a:pt x="35719" y="35719"/>
                </a:lnTo>
                <a:lnTo>
                  <a:pt x="21431" y="64294"/>
                </a:lnTo>
                <a:lnTo>
                  <a:pt x="14287" y="100013"/>
                </a:lnTo>
                <a:lnTo>
                  <a:pt x="0" y="128588"/>
                </a:lnTo>
                <a:lnTo>
                  <a:pt x="0" y="157163"/>
                </a:lnTo>
                <a:lnTo>
                  <a:pt x="0" y="178594"/>
                </a:lnTo>
                <a:lnTo>
                  <a:pt x="14287" y="185738"/>
                </a:lnTo>
                <a:lnTo>
                  <a:pt x="21431" y="178594"/>
                </a:lnTo>
                <a:lnTo>
                  <a:pt x="42862" y="164307"/>
                </a:lnTo>
                <a:lnTo>
                  <a:pt x="64294" y="135732"/>
                </a:lnTo>
                <a:lnTo>
                  <a:pt x="85725" y="107157"/>
                </a:lnTo>
                <a:lnTo>
                  <a:pt x="92869" y="71438"/>
                </a:lnTo>
                <a:lnTo>
                  <a:pt x="107156" y="35719"/>
                </a:lnTo>
                <a:lnTo>
                  <a:pt x="107156" y="14288"/>
                </a:lnTo>
                <a:lnTo>
                  <a:pt x="107156" y="0"/>
                </a:lnTo>
                <a:lnTo>
                  <a:pt x="100012" y="7144"/>
                </a:lnTo>
                <a:lnTo>
                  <a:pt x="85725" y="28575"/>
                </a:lnTo>
                <a:lnTo>
                  <a:pt x="78581" y="57150"/>
                </a:lnTo>
                <a:lnTo>
                  <a:pt x="71437" y="85725"/>
                </a:lnTo>
                <a:lnTo>
                  <a:pt x="71437" y="114300"/>
                </a:lnTo>
                <a:lnTo>
                  <a:pt x="71437" y="142875"/>
                </a:lnTo>
                <a:lnTo>
                  <a:pt x="85725" y="157163"/>
                </a:lnTo>
                <a:lnTo>
                  <a:pt x="92869" y="164307"/>
                </a:lnTo>
                <a:lnTo>
                  <a:pt x="107156" y="164307"/>
                </a:lnTo>
                <a:lnTo>
                  <a:pt x="121444" y="157163"/>
                </a:lnTo>
                <a:lnTo>
                  <a:pt x="128587" y="135732"/>
                </a:lnTo>
                <a:lnTo>
                  <a:pt x="128587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579270" y="2900363"/>
            <a:ext cx="92869" cy="157163"/>
          </a:xfrm>
          <a:custGeom>
            <a:avLst/>
            <a:gdLst/>
            <a:ahLst/>
            <a:cxnLst/>
            <a:rect l="0" t="0" r="0" b="0"/>
            <a:pathLst>
              <a:path w="92869" h="157163">
                <a:moveTo>
                  <a:pt x="85725" y="0"/>
                </a:moveTo>
                <a:lnTo>
                  <a:pt x="85725" y="0"/>
                </a:lnTo>
                <a:lnTo>
                  <a:pt x="78581" y="0"/>
                </a:lnTo>
                <a:lnTo>
                  <a:pt x="78581" y="0"/>
                </a:lnTo>
                <a:lnTo>
                  <a:pt x="64293" y="0"/>
                </a:lnTo>
                <a:lnTo>
                  <a:pt x="64293" y="0"/>
                </a:lnTo>
                <a:lnTo>
                  <a:pt x="57150" y="7143"/>
                </a:lnTo>
                <a:lnTo>
                  <a:pt x="50006" y="21431"/>
                </a:lnTo>
                <a:lnTo>
                  <a:pt x="50006" y="28575"/>
                </a:lnTo>
                <a:lnTo>
                  <a:pt x="50006" y="42862"/>
                </a:lnTo>
                <a:lnTo>
                  <a:pt x="57150" y="50006"/>
                </a:lnTo>
                <a:lnTo>
                  <a:pt x="64293" y="57150"/>
                </a:lnTo>
                <a:lnTo>
                  <a:pt x="71437" y="64293"/>
                </a:lnTo>
                <a:lnTo>
                  <a:pt x="85725" y="71437"/>
                </a:lnTo>
                <a:lnTo>
                  <a:pt x="85725" y="78581"/>
                </a:lnTo>
                <a:lnTo>
                  <a:pt x="92868" y="92868"/>
                </a:lnTo>
                <a:lnTo>
                  <a:pt x="85725" y="107156"/>
                </a:lnTo>
                <a:lnTo>
                  <a:pt x="64293" y="121443"/>
                </a:lnTo>
                <a:lnTo>
                  <a:pt x="50006" y="135731"/>
                </a:lnTo>
                <a:lnTo>
                  <a:pt x="28575" y="150018"/>
                </a:lnTo>
                <a:lnTo>
                  <a:pt x="7143" y="157162"/>
                </a:lnTo>
                <a:lnTo>
                  <a:pt x="0" y="150018"/>
                </a:lnTo>
                <a:lnTo>
                  <a:pt x="0" y="135731"/>
                </a:lnTo>
                <a:lnTo>
                  <a:pt x="7143" y="114300"/>
                </a:lnTo>
                <a:lnTo>
                  <a:pt x="7143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679282" y="2843213"/>
            <a:ext cx="78582" cy="192882"/>
          </a:xfrm>
          <a:custGeom>
            <a:avLst/>
            <a:gdLst/>
            <a:ahLst/>
            <a:cxnLst/>
            <a:rect l="0" t="0" r="0" b="0"/>
            <a:pathLst>
              <a:path w="78582" h="192882">
                <a:moveTo>
                  <a:pt x="14288" y="0"/>
                </a:moveTo>
                <a:lnTo>
                  <a:pt x="14288" y="7143"/>
                </a:lnTo>
                <a:lnTo>
                  <a:pt x="14288" y="14287"/>
                </a:lnTo>
                <a:lnTo>
                  <a:pt x="14288" y="28575"/>
                </a:lnTo>
                <a:lnTo>
                  <a:pt x="14288" y="50006"/>
                </a:lnTo>
                <a:lnTo>
                  <a:pt x="7144" y="78581"/>
                </a:lnTo>
                <a:lnTo>
                  <a:pt x="7144" y="114300"/>
                </a:lnTo>
                <a:lnTo>
                  <a:pt x="7144" y="142875"/>
                </a:lnTo>
                <a:lnTo>
                  <a:pt x="7144" y="164306"/>
                </a:lnTo>
                <a:lnTo>
                  <a:pt x="0" y="185737"/>
                </a:lnTo>
                <a:lnTo>
                  <a:pt x="7144" y="192881"/>
                </a:lnTo>
                <a:lnTo>
                  <a:pt x="7144" y="192881"/>
                </a:lnTo>
                <a:lnTo>
                  <a:pt x="14288" y="178593"/>
                </a:lnTo>
                <a:lnTo>
                  <a:pt x="21431" y="157162"/>
                </a:lnTo>
                <a:lnTo>
                  <a:pt x="42863" y="128587"/>
                </a:lnTo>
                <a:lnTo>
                  <a:pt x="57150" y="100012"/>
                </a:lnTo>
                <a:lnTo>
                  <a:pt x="64294" y="71437"/>
                </a:lnTo>
                <a:lnTo>
                  <a:pt x="78581" y="50006"/>
                </a:lnTo>
                <a:lnTo>
                  <a:pt x="78581" y="42862"/>
                </a:lnTo>
                <a:lnTo>
                  <a:pt x="78581" y="50006"/>
                </a:lnTo>
                <a:lnTo>
                  <a:pt x="71438" y="64293"/>
                </a:lnTo>
                <a:lnTo>
                  <a:pt x="71438" y="92868"/>
                </a:lnTo>
                <a:lnTo>
                  <a:pt x="71438" y="121443"/>
                </a:lnTo>
                <a:lnTo>
                  <a:pt x="64294" y="142875"/>
                </a:lnTo>
                <a:lnTo>
                  <a:pt x="71438" y="164306"/>
                </a:lnTo>
                <a:lnTo>
                  <a:pt x="71438" y="178593"/>
                </a:lnTo>
                <a:lnTo>
                  <a:pt x="78581" y="178593"/>
                </a:lnTo>
                <a:lnTo>
                  <a:pt x="78581" y="164306"/>
                </a:lnTo>
                <a:lnTo>
                  <a:pt x="78581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4850607" y="3321844"/>
            <a:ext cx="435770" cy="542926"/>
          </a:xfrm>
          <a:custGeom>
            <a:avLst/>
            <a:gdLst/>
            <a:ahLst/>
            <a:cxnLst/>
            <a:rect l="0" t="0" r="0" b="0"/>
            <a:pathLst>
              <a:path w="435770" h="542926">
                <a:moveTo>
                  <a:pt x="435769" y="7144"/>
                </a:moveTo>
                <a:lnTo>
                  <a:pt x="435769" y="7144"/>
                </a:lnTo>
                <a:lnTo>
                  <a:pt x="435769" y="7144"/>
                </a:lnTo>
                <a:lnTo>
                  <a:pt x="435769" y="7144"/>
                </a:lnTo>
                <a:lnTo>
                  <a:pt x="435769" y="7144"/>
                </a:lnTo>
                <a:lnTo>
                  <a:pt x="428625" y="0"/>
                </a:lnTo>
                <a:lnTo>
                  <a:pt x="428625" y="0"/>
                </a:lnTo>
                <a:lnTo>
                  <a:pt x="428625" y="0"/>
                </a:lnTo>
                <a:lnTo>
                  <a:pt x="421481" y="0"/>
                </a:lnTo>
                <a:lnTo>
                  <a:pt x="421481" y="7144"/>
                </a:lnTo>
                <a:lnTo>
                  <a:pt x="407194" y="14287"/>
                </a:lnTo>
                <a:lnTo>
                  <a:pt x="400050" y="28575"/>
                </a:lnTo>
                <a:lnTo>
                  <a:pt x="371475" y="57150"/>
                </a:lnTo>
                <a:lnTo>
                  <a:pt x="342900" y="107156"/>
                </a:lnTo>
                <a:lnTo>
                  <a:pt x="292894" y="178594"/>
                </a:lnTo>
                <a:lnTo>
                  <a:pt x="228600" y="257175"/>
                </a:lnTo>
                <a:lnTo>
                  <a:pt x="164306" y="335756"/>
                </a:lnTo>
                <a:lnTo>
                  <a:pt x="107156" y="414337"/>
                </a:lnTo>
                <a:lnTo>
                  <a:pt x="64294" y="471487"/>
                </a:lnTo>
                <a:lnTo>
                  <a:pt x="28575" y="514350"/>
                </a:lnTo>
                <a:lnTo>
                  <a:pt x="7143" y="535781"/>
                </a:lnTo>
                <a:lnTo>
                  <a:pt x="0" y="542925"/>
                </a:lnTo>
                <a:lnTo>
                  <a:pt x="0" y="535781"/>
                </a:lnTo>
                <a:lnTo>
                  <a:pt x="7143" y="521494"/>
                </a:lnTo>
                <a:lnTo>
                  <a:pt x="28575" y="507206"/>
                </a:lnTo>
                <a:lnTo>
                  <a:pt x="50006" y="485775"/>
                </a:lnTo>
                <a:lnTo>
                  <a:pt x="50006" y="4857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686426" y="3214688"/>
            <a:ext cx="721520" cy="592932"/>
          </a:xfrm>
          <a:custGeom>
            <a:avLst/>
            <a:gdLst/>
            <a:ahLst/>
            <a:cxnLst/>
            <a:rect l="0" t="0" r="0" b="0"/>
            <a:pathLst>
              <a:path w="721520" h="592932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7144" y="7143"/>
                </a:lnTo>
                <a:lnTo>
                  <a:pt x="14287" y="7143"/>
                </a:lnTo>
                <a:lnTo>
                  <a:pt x="28575" y="14287"/>
                </a:lnTo>
                <a:lnTo>
                  <a:pt x="50006" y="21431"/>
                </a:lnTo>
                <a:lnTo>
                  <a:pt x="78581" y="35718"/>
                </a:lnTo>
                <a:lnTo>
                  <a:pt x="121444" y="64293"/>
                </a:lnTo>
                <a:lnTo>
                  <a:pt x="164306" y="100012"/>
                </a:lnTo>
                <a:lnTo>
                  <a:pt x="214312" y="157162"/>
                </a:lnTo>
                <a:lnTo>
                  <a:pt x="278606" y="221456"/>
                </a:lnTo>
                <a:lnTo>
                  <a:pt x="335756" y="292893"/>
                </a:lnTo>
                <a:lnTo>
                  <a:pt x="407194" y="371475"/>
                </a:lnTo>
                <a:lnTo>
                  <a:pt x="485775" y="442912"/>
                </a:lnTo>
                <a:lnTo>
                  <a:pt x="550069" y="500062"/>
                </a:lnTo>
                <a:lnTo>
                  <a:pt x="614362" y="550068"/>
                </a:lnTo>
                <a:lnTo>
                  <a:pt x="664369" y="578643"/>
                </a:lnTo>
                <a:lnTo>
                  <a:pt x="692944" y="592931"/>
                </a:lnTo>
                <a:lnTo>
                  <a:pt x="721519" y="592931"/>
                </a:lnTo>
                <a:lnTo>
                  <a:pt x="721519" y="5929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100763" y="3750469"/>
            <a:ext cx="764383" cy="721520"/>
          </a:xfrm>
          <a:custGeom>
            <a:avLst/>
            <a:gdLst/>
            <a:ahLst/>
            <a:cxnLst/>
            <a:rect l="0" t="0" r="0" b="0"/>
            <a:pathLst>
              <a:path w="764383" h="721520">
                <a:moveTo>
                  <a:pt x="335757" y="35719"/>
                </a:moveTo>
                <a:lnTo>
                  <a:pt x="328613" y="35719"/>
                </a:lnTo>
                <a:lnTo>
                  <a:pt x="314325" y="35719"/>
                </a:lnTo>
                <a:lnTo>
                  <a:pt x="300038" y="28575"/>
                </a:lnTo>
                <a:lnTo>
                  <a:pt x="271463" y="21431"/>
                </a:lnTo>
                <a:lnTo>
                  <a:pt x="250032" y="21431"/>
                </a:lnTo>
                <a:lnTo>
                  <a:pt x="221457" y="35719"/>
                </a:lnTo>
                <a:lnTo>
                  <a:pt x="192882" y="50006"/>
                </a:lnTo>
                <a:lnTo>
                  <a:pt x="157163" y="71437"/>
                </a:lnTo>
                <a:lnTo>
                  <a:pt x="121444" y="114300"/>
                </a:lnTo>
                <a:lnTo>
                  <a:pt x="92869" y="178594"/>
                </a:lnTo>
                <a:lnTo>
                  <a:pt x="57150" y="264319"/>
                </a:lnTo>
                <a:lnTo>
                  <a:pt x="28575" y="357187"/>
                </a:lnTo>
                <a:lnTo>
                  <a:pt x="7144" y="457200"/>
                </a:lnTo>
                <a:lnTo>
                  <a:pt x="0" y="557213"/>
                </a:lnTo>
                <a:lnTo>
                  <a:pt x="14288" y="628650"/>
                </a:lnTo>
                <a:lnTo>
                  <a:pt x="42863" y="685800"/>
                </a:lnTo>
                <a:lnTo>
                  <a:pt x="92869" y="714375"/>
                </a:lnTo>
                <a:lnTo>
                  <a:pt x="164307" y="721519"/>
                </a:lnTo>
                <a:lnTo>
                  <a:pt x="242888" y="707231"/>
                </a:lnTo>
                <a:lnTo>
                  <a:pt x="335757" y="664369"/>
                </a:lnTo>
                <a:lnTo>
                  <a:pt x="428625" y="614363"/>
                </a:lnTo>
                <a:lnTo>
                  <a:pt x="521494" y="542925"/>
                </a:lnTo>
                <a:lnTo>
                  <a:pt x="614363" y="464344"/>
                </a:lnTo>
                <a:lnTo>
                  <a:pt x="685800" y="378619"/>
                </a:lnTo>
                <a:lnTo>
                  <a:pt x="742950" y="292894"/>
                </a:lnTo>
                <a:lnTo>
                  <a:pt x="764382" y="214312"/>
                </a:lnTo>
                <a:lnTo>
                  <a:pt x="757238" y="142875"/>
                </a:lnTo>
                <a:lnTo>
                  <a:pt x="728663" y="78581"/>
                </a:lnTo>
                <a:lnTo>
                  <a:pt x="685800" y="35719"/>
                </a:lnTo>
                <a:lnTo>
                  <a:pt x="635794" y="14287"/>
                </a:lnTo>
                <a:lnTo>
                  <a:pt x="578644" y="0"/>
                </a:lnTo>
                <a:lnTo>
                  <a:pt x="521494" y="0"/>
                </a:lnTo>
                <a:lnTo>
                  <a:pt x="471488" y="0"/>
                </a:lnTo>
                <a:lnTo>
                  <a:pt x="4714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600575" y="3793331"/>
            <a:ext cx="578646" cy="764383"/>
          </a:xfrm>
          <a:custGeom>
            <a:avLst/>
            <a:gdLst/>
            <a:ahLst/>
            <a:cxnLst/>
            <a:rect l="0" t="0" r="0" b="0"/>
            <a:pathLst>
              <a:path w="578646" h="764383">
                <a:moveTo>
                  <a:pt x="307182" y="50007"/>
                </a:moveTo>
                <a:lnTo>
                  <a:pt x="300038" y="42863"/>
                </a:lnTo>
                <a:lnTo>
                  <a:pt x="292895" y="42863"/>
                </a:lnTo>
                <a:lnTo>
                  <a:pt x="285751" y="35719"/>
                </a:lnTo>
                <a:lnTo>
                  <a:pt x="278607" y="35719"/>
                </a:lnTo>
                <a:lnTo>
                  <a:pt x="264319" y="35719"/>
                </a:lnTo>
                <a:lnTo>
                  <a:pt x="242888" y="42863"/>
                </a:lnTo>
                <a:lnTo>
                  <a:pt x="221457" y="57150"/>
                </a:lnTo>
                <a:lnTo>
                  <a:pt x="200025" y="78582"/>
                </a:lnTo>
                <a:lnTo>
                  <a:pt x="164307" y="114300"/>
                </a:lnTo>
                <a:lnTo>
                  <a:pt x="135732" y="157163"/>
                </a:lnTo>
                <a:lnTo>
                  <a:pt x="100013" y="214313"/>
                </a:lnTo>
                <a:lnTo>
                  <a:pt x="64294" y="278607"/>
                </a:lnTo>
                <a:lnTo>
                  <a:pt x="35719" y="357188"/>
                </a:lnTo>
                <a:lnTo>
                  <a:pt x="14288" y="450057"/>
                </a:lnTo>
                <a:lnTo>
                  <a:pt x="0" y="535782"/>
                </a:lnTo>
                <a:lnTo>
                  <a:pt x="7144" y="614363"/>
                </a:lnTo>
                <a:lnTo>
                  <a:pt x="21432" y="678657"/>
                </a:lnTo>
                <a:lnTo>
                  <a:pt x="50007" y="728663"/>
                </a:lnTo>
                <a:lnTo>
                  <a:pt x="92869" y="757238"/>
                </a:lnTo>
                <a:lnTo>
                  <a:pt x="142875" y="764382"/>
                </a:lnTo>
                <a:lnTo>
                  <a:pt x="200025" y="757238"/>
                </a:lnTo>
                <a:lnTo>
                  <a:pt x="264319" y="721519"/>
                </a:lnTo>
                <a:lnTo>
                  <a:pt x="335757" y="671513"/>
                </a:lnTo>
                <a:lnTo>
                  <a:pt x="407195" y="607219"/>
                </a:lnTo>
                <a:lnTo>
                  <a:pt x="471488" y="528638"/>
                </a:lnTo>
                <a:lnTo>
                  <a:pt x="528638" y="450057"/>
                </a:lnTo>
                <a:lnTo>
                  <a:pt x="571501" y="371476"/>
                </a:lnTo>
                <a:lnTo>
                  <a:pt x="578645" y="292894"/>
                </a:lnTo>
                <a:lnTo>
                  <a:pt x="571501" y="221457"/>
                </a:lnTo>
                <a:lnTo>
                  <a:pt x="542926" y="150019"/>
                </a:lnTo>
                <a:lnTo>
                  <a:pt x="500063" y="100013"/>
                </a:lnTo>
                <a:lnTo>
                  <a:pt x="457201" y="57150"/>
                </a:lnTo>
                <a:lnTo>
                  <a:pt x="407195" y="35719"/>
                </a:lnTo>
                <a:lnTo>
                  <a:pt x="378620" y="21432"/>
                </a:lnTo>
                <a:lnTo>
                  <a:pt x="350045" y="21432"/>
                </a:lnTo>
                <a:lnTo>
                  <a:pt x="335757" y="14288"/>
                </a:lnTo>
                <a:lnTo>
                  <a:pt x="328613" y="0"/>
                </a:lnTo>
                <a:lnTo>
                  <a:pt x="3286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722019" y="4064794"/>
            <a:ext cx="71439" cy="264320"/>
          </a:xfrm>
          <a:custGeom>
            <a:avLst/>
            <a:gdLst/>
            <a:ahLst/>
            <a:cxnLst/>
            <a:rect l="0" t="0" r="0" b="0"/>
            <a:pathLst>
              <a:path w="71439" h="264320">
                <a:moveTo>
                  <a:pt x="14288" y="21431"/>
                </a:moveTo>
                <a:lnTo>
                  <a:pt x="14288" y="14287"/>
                </a:lnTo>
                <a:lnTo>
                  <a:pt x="7144" y="14287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14287"/>
                </a:lnTo>
                <a:lnTo>
                  <a:pt x="14288" y="35719"/>
                </a:lnTo>
                <a:lnTo>
                  <a:pt x="14288" y="71437"/>
                </a:lnTo>
                <a:lnTo>
                  <a:pt x="21431" y="114300"/>
                </a:lnTo>
                <a:lnTo>
                  <a:pt x="28575" y="157163"/>
                </a:lnTo>
                <a:lnTo>
                  <a:pt x="28575" y="200025"/>
                </a:lnTo>
                <a:lnTo>
                  <a:pt x="28575" y="228600"/>
                </a:lnTo>
                <a:lnTo>
                  <a:pt x="28575" y="257175"/>
                </a:lnTo>
                <a:lnTo>
                  <a:pt x="21431" y="264319"/>
                </a:lnTo>
                <a:lnTo>
                  <a:pt x="21431" y="264319"/>
                </a:lnTo>
                <a:lnTo>
                  <a:pt x="21431" y="250031"/>
                </a:lnTo>
                <a:lnTo>
                  <a:pt x="21431" y="221456"/>
                </a:lnTo>
                <a:lnTo>
                  <a:pt x="21431" y="185738"/>
                </a:lnTo>
                <a:lnTo>
                  <a:pt x="28575" y="142875"/>
                </a:lnTo>
                <a:lnTo>
                  <a:pt x="28575" y="100013"/>
                </a:lnTo>
                <a:lnTo>
                  <a:pt x="42863" y="64294"/>
                </a:lnTo>
                <a:lnTo>
                  <a:pt x="50006" y="50006"/>
                </a:lnTo>
                <a:lnTo>
                  <a:pt x="64294" y="42862"/>
                </a:lnTo>
                <a:lnTo>
                  <a:pt x="71438" y="57150"/>
                </a:lnTo>
                <a:lnTo>
                  <a:pt x="71438" y="78581"/>
                </a:lnTo>
                <a:lnTo>
                  <a:pt x="71438" y="114300"/>
                </a:lnTo>
                <a:lnTo>
                  <a:pt x="64294" y="157163"/>
                </a:lnTo>
                <a:lnTo>
                  <a:pt x="57150" y="200025"/>
                </a:lnTo>
                <a:lnTo>
                  <a:pt x="50006" y="228600"/>
                </a:lnTo>
                <a:lnTo>
                  <a:pt x="50006" y="257175"/>
                </a:lnTo>
                <a:lnTo>
                  <a:pt x="50006" y="264319"/>
                </a:lnTo>
                <a:lnTo>
                  <a:pt x="57150" y="257175"/>
                </a:lnTo>
                <a:lnTo>
                  <a:pt x="57150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829175" y="4071938"/>
            <a:ext cx="100014" cy="214313"/>
          </a:xfrm>
          <a:custGeom>
            <a:avLst/>
            <a:gdLst/>
            <a:ahLst/>
            <a:cxnLst/>
            <a:rect l="0" t="0" r="0" b="0"/>
            <a:pathLst>
              <a:path w="100014" h="214313">
                <a:moveTo>
                  <a:pt x="7144" y="0"/>
                </a:moveTo>
                <a:lnTo>
                  <a:pt x="7144" y="7143"/>
                </a:lnTo>
                <a:lnTo>
                  <a:pt x="0" y="21431"/>
                </a:lnTo>
                <a:lnTo>
                  <a:pt x="0" y="42862"/>
                </a:lnTo>
                <a:lnTo>
                  <a:pt x="0" y="71437"/>
                </a:lnTo>
                <a:lnTo>
                  <a:pt x="0" y="107156"/>
                </a:lnTo>
                <a:lnTo>
                  <a:pt x="7144" y="150019"/>
                </a:lnTo>
                <a:lnTo>
                  <a:pt x="7144" y="178594"/>
                </a:lnTo>
                <a:lnTo>
                  <a:pt x="14288" y="200025"/>
                </a:lnTo>
                <a:lnTo>
                  <a:pt x="21432" y="214312"/>
                </a:lnTo>
                <a:lnTo>
                  <a:pt x="21432" y="214312"/>
                </a:lnTo>
                <a:lnTo>
                  <a:pt x="28575" y="207169"/>
                </a:lnTo>
                <a:lnTo>
                  <a:pt x="42863" y="192881"/>
                </a:lnTo>
                <a:lnTo>
                  <a:pt x="50007" y="164306"/>
                </a:lnTo>
                <a:lnTo>
                  <a:pt x="50007" y="135731"/>
                </a:lnTo>
                <a:lnTo>
                  <a:pt x="42863" y="100012"/>
                </a:lnTo>
                <a:lnTo>
                  <a:pt x="42863" y="71437"/>
                </a:lnTo>
                <a:lnTo>
                  <a:pt x="35719" y="50006"/>
                </a:lnTo>
                <a:lnTo>
                  <a:pt x="28575" y="42862"/>
                </a:lnTo>
                <a:lnTo>
                  <a:pt x="28575" y="57150"/>
                </a:lnTo>
                <a:lnTo>
                  <a:pt x="35719" y="85725"/>
                </a:lnTo>
                <a:lnTo>
                  <a:pt x="42863" y="114300"/>
                </a:lnTo>
                <a:lnTo>
                  <a:pt x="50007" y="150019"/>
                </a:lnTo>
                <a:lnTo>
                  <a:pt x="57151" y="171450"/>
                </a:lnTo>
                <a:lnTo>
                  <a:pt x="64295" y="192881"/>
                </a:lnTo>
                <a:lnTo>
                  <a:pt x="78582" y="200025"/>
                </a:lnTo>
                <a:lnTo>
                  <a:pt x="85726" y="192881"/>
                </a:lnTo>
                <a:lnTo>
                  <a:pt x="92870" y="178594"/>
                </a:lnTo>
                <a:lnTo>
                  <a:pt x="100013" y="157162"/>
                </a:lnTo>
                <a:lnTo>
                  <a:pt x="92870" y="121444"/>
                </a:lnTo>
                <a:lnTo>
                  <a:pt x="92870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93470" y="4064794"/>
            <a:ext cx="71438" cy="164307"/>
          </a:xfrm>
          <a:custGeom>
            <a:avLst/>
            <a:gdLst/>
            <a:ahLst/>
            <a:cxnLst/>
            <a:rect l="0" t="0" r="0" b="0"/>
            <a:pathLst>
              <a:path w="71438" h="164307">
                <a:moveTo>
                  <a:pt x="28575" y="0"/>
                </a:moveTo>
                <a:lnTo>
                  <a:pt x="28575" y="0"/>
                </a:lnTo>
                <a:lnTo>
                  <a:pt x="21431" y="7144"/>
                </a:lnTo>
                <a:lnTo>
                  <a:pt x="21431" y="7144"/>
                </a:lnTo>
                <a:lnTo>
                  <a:pt x="14287" y="7144"/>
                </a:lnTo>
                <a:lnTo>
                  <a:pt x="7143" y="14287"/>
                </a:lnTo>
                <a:lnTo>
                  <a:pt x="7143" y="21431"/>
                </a:lnTo>
                <a:lnTo>
                  <a:pt x="7143" y="28575"/>
                </a:lnTo>
                <a:lnTo>
                  <a:pt x="14287" y="35719"/>
                </a:lnTo>
                <a:lnTo>
                  <a:pt x="21431" y="50006"/>
                </a:lnTo>
                <a:lnTo>
                  <a:pt x="35718" y="50006"/>
                </a:lnTo>
                <a:lnTo>
                  <a:pt x="50006" y="57150"/>
                </a:lnTo>
                <a:lnTo>
                  <a:pt x="64293" y="57150"/>
                </a:lnTo>
                <a:lnTo>
                  <a:pt x="71437" y="64294"/>
                </a:lnTo>
                <a:lnTo>
                  <a:pt x="71437" y="71437"/>
                </a:lnTo>
                <a:lnTo>
                  <a:pt x="71437" y="85725"/>
                </a:lnTo>
                <a:lnTo>
                  <a:pt x="64293" y="100013"/>
                </a:lnTo>
                <a:lnTo>
                  <a:pt x="50006" y="121444"/>
                </a:lnTo>
                <a:lnTo>
                  <a:pt x="35718" y="142875"/>
                </a:lnTo>
                <a:lnTo>
                  <a:pt x="14287" y="157163"/>
                </a:lnTo>
                <a:lnTo>
                  <a:pt x="7143" y="164306"/>
                </a:lnTo>
                <a:lnTo>
                  <a:pt x="0" y="157163"/>
                </a:lnTo>
                <a:lnTo>
                  <a:pt x="0" y="150019"/>
                </a:lnTo>
                <a:lnTo>
                  <a:pt x="14287" y="128588"/>
                </a:lnTo>
                <a:lnTo>
                  <a:pt x="14287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950620" y="3943350"/>
            <a:ext cx="114301" cy="221458"/>
          </a:xfrm>
          <a:custGeom>
            <a:avLst/>
            <a:gdLst/>
            <a:ahLst/>
            <a:cxnLst/>
            <a:rect l="0" t="0" r="0" b="0"/>
            <a:pathLst>
              <a:path w="114301" h="221458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28575"/>
                </a:lnTo>
                <a:lnTo>
                  <a:pt x="0" y="50006"/>
                </a:lnTo>
                <a:lnTo>
                  <a:pt x="0" y="78581"/>
                </a:lnTo>
                <a:lnTo>
                  <a:pt x="7143" y="114300"/>
                </a:lnTo>
                <a:lnTo>
                  <a:pt x="14287" y="142875"/>
                </a:lnTo>
                <a:lnTo>
                  <a:pt x="14287" y="171450"/>
                </a:lnTo>
                <a:lnTo>
                  <a:pt x="28575" y="200025"/>
                </a:lnTo>
                <a:lnTo>
                  <a:pt x="35718" y="214313"/>
                </a:lnTo>
                <a:lnTo>
                  <a:pt x="35718" y="221457"/>
                </a:lnTo>
                <a:lnTo>
                  <a:pt x="42862" y="221457"/>
                </a:lnTo>
                <a:lnTo>
                  <a:pt x="42862" y="207169"/>
                </a:lnTo>
                <a:lnTo>
                  <a:pt x="50006" y="178594"/>
                </a:lnTo>
                <a:lnTo>
                  <a:pt x="50006" y="150019"/>
                </a:lnTo>
                <a:lnTo>
                  <a:pt x="64293" y="114300"/>
                </a:lnTo>
                <a:lnTo>
                  <a:pt x="71437" y="92869"/>
                </a:lnTo>
                <a:lnTo>
                  <a:pt x="78581" y="78581"/>
                </a:lnTo>
                <a:lnTo>
                  <a:pt x="85725" y="78581"/>
                </a:lnTo>
                <a:lnTo>
                  <a:pt x="100012" y="92869"/>
                </a:lnTo>
                <a:lnTo>
                  <a:pt x="107156" y="107156"/>
                </a:lnTo>
                <a:lnTo>
                  <a:pt x="114300" y="128588"/>
                </a:lnTo>
                <a:lnTo>
                  <a:pt x="114300" y="157163"/>
                </a:lnTo>
                <a:lnTo>
                  <a:pt x="114300" y="178594"/>
                </a:lnTo>
                <a:lnTo>
                  <a:pt x="107156" y="185738"/>
                </a:lnTo>
                <a:lnTo>
                  <a:pt x="107156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393657" y="3736181"/>
            <a:ext cx="228601" cy="50008"/>
          </a:xfrm>
          <a:custGeom>
            <a:avLst/>
            <a:gdLst/>
            <a:ahLst/>
            <a:cxnLst/>
            <a:rect l="0" t="0" r="0" b="0"/>
            <a:pathLst>
              <a:path w="228601" h="50008">
                <a:moveTo>
                  <a:pt x="0" y="50007"/>
                </a:moveTo>
                <a:lnTo>
                  <a:pt x="0" y="50007"/>
                </a:lnTo>
                <a:lnTo>
                  <a:pt x="0" y="50007"/>
                </a:lnTo>
                <a:lnTo>
                  <a:pt x="7144" y="50007"/>
                </a:lnTo>
                <a:lnTo>
                  <a:pt x="28575" y="50007"/>
                </a:lnTo>
                <a:lnTo>
                  <a:pt x="57150" y="35719"/>
                </a:lnTo>
                <a:lnTo>
                  <a:pt x="85725" y="28575"/>
                </a:lnTo>
                <a:lnTo>
                  <a:pt x="128588" y="21432"/>
                </a:lnTo>
                <a:lnTo>
                  <a:pt x="164306" y="14288"/>
                </a:lnTo>
                <a:lnTo>
                  <a:pt x="200025" y="7144"/>
                </a:lnTo>
                <a:lnTo>
                  <a:pt x="221456" y="7144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842963" y="1078706"/>
            <a:ext cx="221457" cy="171451"/>
          </a:xfrm>
          <a:custGeom>
            <a:avLst/>
            <a:gdLst/>
            <a:ahLst/>
            <a:cxnLst/>
            <a:rect l="0" t="0" r="0" b="0"/>
            <a:pathLst>
              <a:path w="221457" h="171451">
                <a:moveTo>
                  <a:pt x="0" y="142875"/>
                </a:moveTo>
                <a:lnTo>
                  <a:pt x="0" y="150019"/>
                </a:lnTo>
                <a:lnTo>
                  <a:pt x="0" y="157163"/>
                </a:lnTo>
                <a:lnTo>
                  <a:pt x="0" y="164307"/>
                </a:lnTo>
                <a:lnTo>
                  <a:pt x="0" y="171450"/>
                </a:lnTo>
                <a:lnTo>
                  <a:pt x="14287" y="171450"/>
                </a:lnTo>
                <a:lnTo>
                  <a:pt x="50006" y="157163"/>
                </a:lnTo>
                <a:lnTo>
                  <a:pt x="92868" y="121444"/>
                </a:lnTo>
                <a:lnTo>
                  <a:pt x="157162" y="71438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200400" y="1092994"/>
            <a:ext cx="350045" cy="228601"/>
          </a:xfrm>
          <a:custGeom>
            <a:avLst/>
            <a:gdLst/>
            <a:ahLst/>
            <a:cxnLst/>
            <a:rect l="0" t="0" r="0" b="0"/>
            <a:pathLst>
              <a:path w="350045" h="228601">
                <a:moveTo>
                  <a:pt x="0" y="207169"/>
                </a:moveTo>
                <a:lnTo>
                  <a:pt x="0" y="214312"/>
                </a:lnTo>
                <a:lnTo>
                  <a:pt x="14288" y="228600"/>
                </a:lnTo>
                <a:lnTo>
                  <a:pt x="50007" y="228600"/>
                </a:lnTo>
                <a:lnTo>
                  <a:pt x="100013" y="207169"/>
                </a:lnTo>
                <a:lnTo>
                  <a:pt x="178594" y="164306"/>
                </a:lnTo>
                <a:lnTo>
                  <a:pt x="264319" y="92869"/>
                </a:lnTo>
                <a:lnTo>
                  <a:pt x="350044" y="0"/>
                </a:lnTo>
                <a:lnTo>
                  <a:pt x="3500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043488" y="1128713"/>
            <a:ext cx="7145" cy="1"/>
          </a:xfrm>
          <a:custGeom>
            <a:avLst/>
            <a:gdLst/>
            <a:ahLst/>
            <a:cxnLst/>
            <a:rect l="0" t="0" r="0" b="0"/>
            <a:pathLst>
              <a:path w="7145" h="1">
                <a:moveTo>
                  <a:pt x="0" y="0"/>
                </a:move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057776" y="971550"/>
            <a:ext cx="328613" cy="207170"/>
          </a:xfrm>
          <a:custGeom>
            <a:avLst/>
            <a:gdLst/>
            <a:ahLst/>
            <a:cxnLst/>
            <a:rect l="0" t="0" r="0" b="0"/>
            <a:pathLst>
              <a:path w="328613" h="207170">
                <a:moveTo>
                  <a:pt x="0" y="178594"/>
                </a:moveTo>
                <a:lnTo>
                  <a:pt x="7144" y="192881"/>
                </a:lnTo>
                <a:lnTo>
                  <a:pt x="21431" y="207169"/>
                </a:lnTo>
                <a:lnTo>
                  <a:pt x="50006" y="207169"/>
                </a:lnTo>
                <a:lnTo>
                  <a:pt x="100012" y="185738"/>
                </a:lnTo>
                <a:lnTo>
                  <a:pt x="164306" y="142875"/>
                </a:lnTo>
                <a:lnTo>
                  <a:pt x="250031" y="78581"/>
                </a:lnTo>
                <a:lnTo>
                  <a:pt x="328612" y="0"/>
                </a:lnTo>
                <a:lnTo>
                  <a:pt x="3286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6379370" y="3864769"/>
            <a:ext cx="78582" cy="157163"/>
          </a:xfrm>
          <a:custGeom>
            <a:avLst/>
            <a:gdLst/>
            <a:ahLst/>
            <a:cxnLst/>
            <a:rect l="0" t="0" r="0" b="0"/>
            <a:pathLst>
              <a:path w="78582" h="157163">
                <a:moveTo>
                  <a:pt x="14287" y="35719"/>
                </a:moveTo>
                <a:lnTo>
                  <a:pt x="14287" y="35719"/>
                </a:lnTo>
                <a:lnTo>
                  <a:pt x="14287" y="35719"/>
                </a:lnTo>
                <a:lnTo>
                  <a:pt x="14287" y="42862"/>
                </a:lnTo>
                <a:lnTo>
                  <a:pt x="14287" y="42862"/>
                </a:lnTo>
                <a:lnTo>
                  <a:pt x="14287" y="50006"/>
                </a:lnTo>
                <a:lnTo>
                  <a:pt x="21431" y="50006"/>
                </a:lnTo>
                <a:lnTo>
                  <a:pt x="21431" y="64294"/>
                </a:lnTo>
                <a:lnTo>
                  <a:pt x="21431" y="78581"/>
                </a:lnTo>
                <a:lnTo>
                  <a:pt x="21431" y="100012"/>
                </a:lnTo>
                <a:lnTo>
                  <a:pt x="21431" y="114300"/>
                </a:lnTo>
                <a:lnTo>
                  <a:pt x="21431" y="128587"/>
                </a:lnTo>
                <a:lnTo>
                  <a:pt x="14287" y="142875"/>
                </a:lnTo>
                <a:lnTo>
                  <a:pt x="14287" y="157162"/>
                </a:lnTo>
                <a:lnTo>
                  <a:pt x="14287" y="157162"/>
                </a:lnTo>
                <a:lnTo>
                  <a:pt x="7143" y="157162"/>
                </a:lnTo>
                <a:lnTo>
                  <a:pt x="7143" y="142875"/>
                </a:lnTo>
                <a:lnTo>
                  <a:pt x="0" y="121444"/>
                </a:lnTo>
                <a:lnTo>
                  <a:pt x="0" y="100012"/>
                </a:lnTo>
                <a:lnTo>
                  <a:pt x="7143" y="71437"/>
                </a:lnTo>
                <a:lnTo>
                  <a:pt x="14287" y="42862"/>
                </a:lnTo>
                <a:lnTo>
                  <a:pt x="21431" y="21431"/>
                </a:lnTo>
                <a:lnTo>
                  <a:pt x="35718" y="7144"/>
                </a:lnTo>
                <a:lnTo>
                  <a:pt x="42862" y="0"/>
                </a:lnTo>
                <a:lnTo>
                  <a:pt x="50006" y="0"/>
                </a:lnTo>
                <a:lnTo>
                  <a:pt x="64293" y="7144"/>
                </a:lnTo>
                <a:lnTo>
                  <a:pt x="71437" y="14287"/>
                </a:lnTo>
                <a:lnTo>
                  <a:pt x="78581" y="35719"/>
                </a:lnTo>
                <a:lnTo>
                  <a:pt x="78581" y="57150"/>
                </a:lnTo>
                <a:lnTo>
                  <a:pt x="64293" y="78581"/>
                </a:lnTo>
                <a:lnTo>
                  <a:pt x="50006" y="92869"/>
                </a:lnTo>
                <a:lnTo>
                  <a:pt x="42862" y="100012"/>
                </a:lnTo>
                <a:lnTo>
                  <a:pt x="35718" y="107156"/>
                </a:lnTo>
                <a:lnTo>
                  <a:pt x="28575" y="107156"/>
                </a:lnTo>
                <a:lnTo>
                  <a:pt x="28575" y="92869"/>
                </a:lnTo>
                <a:lnTo>
                  <a:pt x="35718" y="78581"/>
                </a:lnTo>
                <a:lnTo>
                  <a:pt x="35718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515101" y="3914775"/>
            <a:ext cx="14288" cy="35720"/>
          </a:xfrm>
          <a:custGeom>
            <a:avLst/>
            <a:gdLst/>
            <a:ahLst/>
            <a:cxnLst/>
            <a:rect l="0" t="0" r="0" b="0"/>
            <a:pathLst>
              <a:path w="14288" h="35720">
                <a:moveTo>
                  <a:pt x="7144" y="7144"/>
                </a:move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35719"/>
                </a:lnTo>
                <a:lnTo>
                  <a:pt x="14287" y="35719"/>
                </a:lnTo>
                <a:lnTo>
                  <a:pt x="14287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6515101" y="3771900"/>
            <a:ext cx="35720" cy="50007"/>
          </a:xfrm>
          <a:custGeom>
            <a:avLst/>
            <a:gdLst/>
            <a:ahLst/>
            <a:cxnLst/>
            <a:rect l="0" t="0" r="0" b="0"/>
            <a:pathLst>
              <a:path w="35720" h="50007">
                <a:moveTo>
                  <a:pt x="0" y="35719"/>
                </a:move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50006"/>
                </a:lnTo>
                <a:lnTo>
                  <a:pt x="0" y="42863"/>
                </a:lnTo>
                <a:lnTo>
                  <a:pt x="7144" y="42863"/>
                </a:lnTo>
                <a:lnTo>
                  <a:pt x="14287" y="35719"/>
                </a:lnTo>
                <a:lnTo>
                  <a:pt x="21431" y="28575"/>
                </a:lnTo>
                <a:lnTo>
                  <a:pt x="21431" y="14288"/>
                </a:lnTo>
                <a:lnTo>
                  <a:pt x="28575" y="7144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6579395" y="3843338"/>
            <a:ext cx="57151" cy="150019"/>
          </a:xfrm>
          <a:custGeom>
            <a:avLst/>
            <a:gdLst/>
            <a:ahLst/>
            <a:cxnLst/>
            <a:rect l="0" t="0" r="0" b="0"/>
            <a:pathLst>
              <a:path w="57151" h="150019">
                <a:moveTo>
                  <a:pt x="21431" y="78581"/>
                </a:moveTo>
                <a:lnTo>
                  <a:pt x="21431" y="85725"/>
                </a:lnTo>
                <a:lnTo>
                  <a:pt x="14287" y="85725"/>
                </a:lnTo>
                <a:lnTo>
                  <a:pt x="14287" y="100012"/>
                </a:lnTo>
                <a:lnTo>
                  <a:pt x="14287" y="114300"/>
                </a:lnTo>
                <a:lnTo>
                  <a:pt x="7143" y="128587"/>
                </a:lnTo>
                <a:lnTo>
                  <a:pt x="7143" y="135731"/>
                </a:lnTo>
                <a:lnTo>
                  <a:pt x="7143" y="142875"/>
                </a:lnTo>
                <a:lnTo>
                  <a:pt x="7143" y="150018"/>
                </a:lnTo>
                <a:lnTo>
                  <a:pt x="7143" y="150018"/>
                </a:lnTo>
                <a:lnTo>
                  <a:pt x="0" y="142875"/>
                </a:lnTo>
                <a:lnTo>
                  <a:pt x="0" y="128587"/>
                </a:lnTo>
                <a:lnTo>
                  <a:pt x="7143" y="107156"/>
                </a:lnTo>
                <a:lnTo>
                  <a:pt x="7143" y="85725"/>
                </a:lnTo>
                <a:lnTo>
                  <a:pt x="14287" y="57150"/>
                </a:lnTo>
                <a:lnTo>
                  <a:pt x="14287" y="35718"/>
                </a:lnTo>
                <a:lnTo>
                  <a:pt x="28575" y="21431"/>
                </a:lnTo>
                <a:lnTo>
                  <a:pt x="28575" y="7143"/>
                </a:lnTo>
                <a:lnTo>
                  <a:pt x="35718" y="0"/>
                </a:lnTo>
                <a:lnTo>
                  <a:pt x="50006" y="7143"/>
                </a:lnTo>
                <a:lnTo>
                  <a:pt x="50006" y="14287"/>
                </a:lnTo>
                <a:lnTo>
                  <a:pt x="57150" y="28575"/>
                </a:lnTo>
                <a:lnTo>
                  <a:pt x="50006" y="50006"/>
                </a:lnTo>
                <a:lnTo>
                  <a:pt x="50006" y="71437"/>
                </a:lnTo>
                <a:lnTo>
                  <a:pt x="35718" y="85725"/>
                </a:lnTo>
                <a:lnTo>
                  <a:pt x="28575" y="100012"/>
                </a:lnTo>
                <a:lnTo>
                  <a:pt x="21431" y="107156"/>
                </a:lnTo>
                <a:lnTo>
                  <a:pt x="21431" y="107156"/>
                </a:lnTo>
                <a:lnTo>
                  <a:pt x="21431" y="100012"/>
                </a:lnTo>
                <a:lnTo>
                  <a:pt x="28575" y="78581"/>
                </a:lnTo>
                <a:lnTo>
                  <a:pt x="28575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650832" y="3821906"/>
            <a:ext cx="71439" cy="100014"/>
          </a:xfrm>
          <a:custGeom>
            <a:avLst/>
            <a:gdLst/>
            <a:ahLst/>
            <a:cxnLst/>
            <a:rect l="0" t="0" r="0" b="0"/>
            <a:pathLst>
              <a:path w="71439" h="100014">
                <a:moveTo>
                  <a:pt x="0" y="92869"/>
                </a:moveTo>
                <a:lnTo>
                  <a:pt x="0" y="92869"/>
                </a:lnTo>
                <a:lnTo>
                  <a:pt x="7144" y="92869"/>
                </a:lnTo>
                <a:lnTo>
                  <a:pt x="14288" y="85725"/>
                </a:lnTo>
                <a:lnTo>
                  <a:pt x="28575" y="71438"/>
                </a:lnTo>
                <a:lnTo>
                  <a:pt x="42863" y="57150"/>
                </a:lnTo>
                <a:lnTo>
                  <a:pt x="57150" y="42863"/>
                </a:lnTo>
                <a:lnTo>
                  <a:pt x="64294" y="28575"/>
                </a:lnTo>
                <a:lnTo>
                  <a:pt x="71438" y="21432"/>
                </a:lnTo>
                <a:lnTo>
                  <a:pt x="71438" y="7144"/>
                </a:lnTo>
                <a:lnTo>
                  <a:pt x="64294" y="7144"/>
                </a:lnTo>
                <a:lnTo>
                  <a:pt x="64294" y="0"/>
                </a:lnTo>
                <a:lnTo>
                  <a:pt x="50006" y="7144"/>
                </a:lnTo>
                <a:lnTo>
                  <a:pt x="42863" y="14288"/>
                </a:lnTo>
                <a:lnTo>
                  <a:pt x="35719" y="28575"/>
                </a:lnTo>
                <a:lnTo>
                  <a:pt x="35719" y="50007"/>
                </a:lnTo>
                <a:lnTo>
                  <a:pt x="35719" y="71438"/>
                </a:lnTo>
                <a:lnTo>
                  <a:pt x="42863" y="85725"/>
                </a:lnTo>
                <a:lnTo>
                  <a:pt x="57150" y="92869"/>
                </a:lnTo>
                <a:lnTo>
                  <a:pt x="64294" y="100013"/>
                </a:lnTo>
                <a:lnTo>
                  <a:pt x="64294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365082" y="4064794"/>
            <a:ext cx="71439" cy="207170"/>
          </a:xfrm>
          <a:custGeom>
            <a:avLst/>
            <a:gdLst/>
            <a:ahLst/>
            <a:cxnLst/>
            <a:rect l="0" t="0" r="0" b="0"/>
            <a:pathLst>
              <a:path w="71439" h="207170">
                <a:moveTo>
                  <a:pt x="71438" y="0"/>
                </a:moveTo>
                <a:lnTo>
                  <a:pt x="71438" y="0"/>
                </a:lnTo>
                <a:lnTo>
                  <a:pt x="71438" y="7144"/>
                </a:lnTo>
                <a:lnTo>
                  <a:pt x="64294" y="7144"/>
                </a:lnTo>
                <a:lnTo>
                  <a:pt x="57150" y="14287"/>
                </a:lnTo>
                <a:lnTo>
                  <a:pt x="50006" y="28575"/>
                </a:lnTo>
                <a:lnTo>
                  <a:pt x="50006" y="35719"/>
                </a:lnTo>
                <a:lnTo>
                  <a:pt x="42863" y="50006"/>
                </a:lnTo>
                <a:lnTo>
                  <a:pt x="42863" y="64294"/>
                </a:lnTo>
                <a:lnTo>
                  <a:pt x="42863" y="92869"/>
                </a:lnTo>
                <a:lnTo>
                  <a:pt x="50006" y="114300"/>
                </a:lnTo>
                <a:lnTo>
                  <a:pt x="42863" y="135731"/>
                </a:lnTo>
                <a:lnTo>
                  <a:pt x="42863" y="164306"/>
                </a:lnTo>
                <a:lnTo>
                  <a:pt x="42863" y="178594"/>
                </a:lnTo>
                <a:lnTo>
                  <a:pt x="35719" y="192881"/>
                </a:lnTo>
                <a:lnTo>
                  <a:pt x="28575" y="207169"/>
                </a:lnTo>
                <a:lnTo>
                  <a:pt x="14288" y="207169"/>
                </a:lnTo>
                <a:lnTo>
                  <a:pt x="0" y="192881"/>
                </a:lnTo>
                <a:lnTo>
                  <a:pt x="0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6350795" y="4136231"/>
            <a:ext cx="150019" cy="64295"/>
          </a:xfrm>
          <a:custGeom>
            <a:avLst/>
            <a:gdLst/>
            <a:ahLst/>
            <a:cxnLst/>
            <a:rect l="0" t="0" r="0" b="0"/>
            <a:pathLst>
              <a:path w="150019" h="64295">
                <a:moveTo>
                  <a:pt x="0" y="64294"/>
                </a:moveTo>
                <a:lnTo>
                  <a:pt x="7143" y="57151"/>
                </a:lnTo>
                <a:lnTo>
                  <a:pt x="14287" y="57151"/>
                </a:lnTo>
                <a:lnTo>
                  <a:pt x="35718" y="50007"/>
                </a:lnTo>
                <a:lnTo>
                  <a:pt x="64293" y="42863"/>
                </a:lnTo>
                <a:lnTo>
                  <a:pt x="85725" y="35719"/>
                </a:lnTo>
                <a:lnTo>
                  <a:pt x="114300" y="21432"/>
                </a:lnTo>
                <a:lnTo>
                  <a:pt x="135731" y="14288"/>
                </a:lnTo>
                <a:lnTo>
                  <a:pt x="142875" y="7144"/>
                </a:lnTo>
                <a:lnTo>
                  <a:pt x="150018" y="0"/>
                </a:lnTo>
                <a:lnTo>
                  <a:pt x="15001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6465095" y="4107656"/>
            <a:ext cx="64294" cy="121445"/>
          </a:xfrm>
          <a:custGeom>
            <a:avLst/>
            <a:gdLst/>
            <a:ahLst/>
            <a:cxnLst/>
            <a:rect l="0" t="0" r="0" b="0"/>
            <a:pathLst>
              <a:path w="64294" h="121445">
                <a:moveTo>
                  <a:pt x="28575" y="14288"/>
                </a:moveTo>
                <a:lnTo>
                  <a:pt x="28575" y="21432"/>
                </a:lnTo>
                <a:lnTo>
                  <a:pt x="28575" y="21432"/>
                </a:lnTo>
                <a:lnTo>
                  <a:pt x="28575" y="35719"/>
                </a:lnTo>
                <a:lnTo>
                  <a:pt x="21431" y="42863"/>
                </a:lnTo>
                <a:lnTo>
                  <a:pt x="21431" y="64294"/>
                </a:lnTo>
                <a:lnTo>
                  <a:pt x="21431" y="78582"/>
                </a:lnTo>
                <a:lnTo>
                  <a:pt x="28575" y="92869"/>
                </a:lnTo>
                <a:lnTo>
                  <a:pt x="28575" y="107157"/>
                </a:lnTo>
                <a:lnTo>
                  <a:pt x="28575" y="114301"/>
                </a:lnTo>
                <a:lnTo>
                  <a:pt x="35718" y="121444"/>
                </a:lnTo>
                <a:lnTo>
                  <a:pt x="42862" y="114301"/>
                </a:lnTo>
                <a:lnTo>
                  <a:pt x="50006" y="100013"/>
                </a:lnTo>
                <a:lnTo>
                  <a:pt x="57150" y="85726"/>
                </a:lnTo>
                <a:lnTo>
                  <a:pt x="57150" y="64294"/>
                </a:lnTo>
                <a:lnTo>
                  <a:pt x="57150" y="42863"/>
                </a:lnTo>
                <a:lnTo>
                  <a:pt x="50006" y="21432"/>
                </a:lnTo>
                <a:lnTo>
                  <a:pt x="42862" y="7144"/>
                </a:lnTo>
                <a:lnTo>
                  <a:pt x="28575" y="0"/>
                </a:lnTo>
                <a:lnTo>
                  <a:pt x="21431" y="0"/>
                </a:lnTo>
                <a:lnTo>
                  <a:pt x="7143" y="14288"/>
                </a:lnTo>
                <a:lnTo>
                  <a:pt x="0" y="28575"/>
                </a:lnTo>
                <a:lnTo>
                  <a:pt x="7143" y="42863"/>
                </a:lnTo>
                <a:lnTo>
                  <a:pt x="7143" y="57151"/>
                </a:lnTo>
                <a:lnTo>
                  <a:pt x="21431" y="71438"/>
                </a:lnTo>
                <a:lnTo>
                  <a:pt x="35718" y="71438"/>
                </a:lnTo>
                <a:lnTo>
                  <a:pt x="50006" y="71438"/>
                </a:lnTo>
                <a:lnTo>
                  <a:pt x="64293" y="57151"/>
                </a:lnTo>
                <a:lnTo>
                  <a:pt x="64293" y="5715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565107" y="4036219"/>
            <a:ext cx="100014" cy="121445"/>
          </a:xfrm>
          <a:custGeom>
            <a:avLst/>
            <a:gdLst/>
            <a:ahLst/>
            <a:cxnLst/>
            <a:rect l="0" t="0" r="0" b="0"/>
            <a:pathLst>
              <a:path w="100014" h="121445">
                <a:moveTo>
                  <a:pt x="0" y="57150"/>
                </a:moveTo>
                <a:lnTo>
                  <a:pt x="0" y="57150"/>
                </a:lnTo>
                <a:lnTo>
                  <a:pt x="0" y="64294"/>
                </a:lnTo>
                <a:lnTo>
                  <a:pt x="0" y="71437"/>
                </a:lnTo>
                <a:lnTo>
                  <a:pt x="7144" y="85725"/>
                </a:lnTo>
                <a:lnTo>
                  <a:pt x="7144" y="92869"/>
                </a:lnTo>
                <a:lnTo>
                  <a:pt x="14288" y="107156"/>
                </a:lnTo>
                <a:lnTo>
                  <a:pt x="14288" y="114300"/>
                </a:lnTo>
                <a:lnTo>
                  <a:pt x="14288" y="121444"/>
                </a:lnTo>
                <a:lnTo>
                  <a:pt x="21431" y="121444"/>
                </a:lnTo>
                <a:lnTo>
                  <a:pt x="21431" y="121444"/>
                </a:lnTo>
                <a:lnTo>
                  <a:pt x="21431" y="107156"/>
                </a:lnTo>
                <a:lnTo>
                  <a:pt x="21431" y="92869"/>
                </a:lnTo>
                <a:lnTo>
                  <a:pt x="28575" y="71437"/>
                </a:lnTo>
                <a:lnTo>
                  <a:pt x="42863" y="42862"/>
                </a:lnTo>
                <a:lnTo>
                  <a:pt x="57150" y="28575"/>
                </a:lnTo>
                <a:lnTo>
                  <a:pt x="78581" y="7144"/>
                </a:lnTo>
                <a:lnTo>
                  <a:pt x="92869" y="0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665120" y="4029075"/>
            <a:ext cx="21432" cy="121445"/>
          </a:xfrm>
          <a:custGeom>
            <a:avLst/>
            <a:gdLst/>
            <a:ahLst/>
            <a:cxnLst/>
            <a:rect l="0" t="0" r="0" b="0"/>
            <a:pathLst>
              <a:path w="21432" h="121445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14287" y="21431"/>
                </a:lnTo>
                <a:lnTo>
                  <a:pt x="14287" y="35719"/>
                </a:lnTo>
                <a:lnTo>
                  <a:pt x="14287" y="57150"/>
                </a:lnTo>
                <a:lnTo>
                  <a:pt x="14287" y="78581"/>
                </a:lnTo>
                <a:lnTo>
                  <a:pt x="7143" y="92869"/>
                </a:lnTo>
                <a:lnTo>
                  <a:pt x="7143" y="107156"/>
                </a:lnTo>
                <a:lnTo>
                  <a:pt x="0" y="114300"/>
                </a:lnTo>
                <a:lnTo>
                  <a:pt x="0" y="121444"/>
                </a:lnTo>
                <a:lnTo>
                  <a:pt x="0" y="114300"/>
                </a:lnTo>
                <a:lnTo>
                  <a:pt x="7143" y="92869"/>
                </a:lnTo>
                <a:lnTo>
                  <a:pt x="14287" y="71438"/>
                </a:lnTo>
                <a:lnTo>
                  <a:pt x="14287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693695" y="3979069"/>
            <a:ext cx="71438" cy="128588"/>
          </a:xfrm>
          <a:custGeom>
            <a:avLst/>
            <a:gdLst/>
            <a:ahLst/>
            <a:cxnLst/>
            <a:rect l="0" t="0" r="0" b="0"/>
            <a:pathLst>
              <a:path w="71438" h="128588">
                <a:moveTo>
                  <a:pt x="50006" y="0"/>
                </a:moveTo>
                <a:lnTo>
                  <a:pt x="42862" y="14287"/>
                </a:lnTo>
                <a:lnTo>
                  <a:pt x="35718" y="21431"/>
                </a:lnTo>
                <a:lnTo>
                  <a:pt x="21431" y="42862"/>
                </a:lnTo>
                <a:lnTo>
                  <a:pt x="7143" y="64294"/>
                </a:lnTo>
                <a:lnTo>
                  <a:pt x="0" y="85725"/>
                </a:lnTo>
                <a:lnTo>
                  <a:pt x="0" y="107156"/>
                </a:lnTo>
                <a:lnTo>
                  <a:pt x="0" y="121444"/>
                </a:lnTo>
                <a:lnTo>
                  <a:pt x="14287" y="128587"/>
                </a:lnTo>
                <a:lnTo>
                  <a:pt x="28575" y="128587"/>
                </a:lnTo>
                <a:lnTo>
                  <a:pt x="57150" y="121444"/>
                </a:lnTo>
                <a:lnTo>
                  <a:pt x="71437" y="114300"/>
                </a:lnTo>
                <a:lnTo>
                  <a:pt x="71437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514976" y="4493419"/>
            <a:ext cx="600076" cy="500063"/>
          </a:xfrm>
          <a:custGeom>
            <a:avLst/>
            <a:gdLst/>
            <a:ahLst/>
            <a:cxnLst/>
            <a:rect l="0" t="0" r="0" b="0"/>
            <a:pathLst>
              <a:path w="600076" h="500063">
                <a:moveTo>
                  <a:pt x="600075" y="0"/>
                </a:moveTo>
                <a:lnTo>
                  <a:pt x="592931" y="0"/>
                </a:lnTo>
                <a:lnTo>
                  <a:pt x="585787" y="7144"/>
                </a:lnTo>
                <a:lnTo>
                  <a:pt x="564356" y="14288"/>
                </a:lnTo>
                <a:lnTo>
                  <a:pt x="542925" y="28575"/>
                </a:lnTo>
                <a:lnTo>
                  <a:pt x="500062" y="64294"/>
                </a:lnTo>
                <a:lnTo>
                  <a:pt x="450056" y="107156"/>
                </a:lnTo>
                <a:lnTo>
                  <a:pt x="385762" y="178594"/>
                </a:lnTo>
                <a:lnTo>
                  <a:pt x="307181" y="257175"/>
                </a:lnTo>
                <a:lnTo>
                  <a:pt x="228600" y="335756"/>
                </a:lnTo>
                <a:lnTo>
                  <a:pt x="150019" y="407194"/>
                </a:lnTo>
                <a:lnTo>
                  <a:pt x="85725" y="464344"/>
                </a:lnTo>
                <a:lnTo>
                  <a:pt x="35719" y="492919"/>
                </a:lnTo>
                <a:lnTo>
                  <a:pt x="7144" y="500062"/>
                </a:lnTo>
                <a:lnTo>
                  <a:pt x="0" y="492919"/>
                </a:lnTo>
                <a:lnTo>
                  <a:pt x="0" y="471487"/>
                </a:lnTo>
                <a:lnTo>
                  <a:pt x="0" y="4714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986338" y="5007769"/>
            <a:ext cx="685801" cy="885826"/>
          </a:xfrm>
          <a:custGeom>
            <a:avLst/>
            <a:gdLst/>
            <a:ahLst/>
            <a:cxnLst/>
            <a:rect l="0" t="0" r="0" b="0"/>
            <a:pathLst>
              <a:path w="685801" h="885826">
                <a:moveTo>
                  <a:pt x="528638" y="35719"/>
                </a:moveTo>
                <a:lnTo>
                  <a:pt x="521494" y="35719"/>
                </a:lnTo>
                <a:lnTo>
                  <a:pt x="514350" y="21431"/>
                </a:lnTo>
                <a:lnTo>
                  <a:pt x="492919" y="14287"/>
                </a:lnTo>
                <a:lnTo>
                  <a:pt x="471488" y="7144"/>
                </a:lnTo>
                <a:lnTo>
                  <a:pt x="442913" y="0"/>
                </a:lnTo>
                <a:lnTo>
                  <a:pt x="407194" y="0"/>
                </a:lnTo>
                <a:lnTo>
                  <a:pt x="364332" y="7144"/>
                </a:lnTo>
                <a:lnTo>
                  <a:pt x="321469" y="21431"/>
                </a:lnTo>
                <a:lnTo>
                  <a:pt x="278607" y="42862"/>
                </a:lnTo>
                <a:lnTo>
                  <a:pt x="228600" y="78581"/>
                </a:lnTo>
                <a:lnTo>
                  <a:pt x="192882" y="121444"/>
                </a:lnTo>
                <a:lnTo>
                  <a:pt x="142875" y="178594"/>
                </a:lnTo>
                <a:lnTo>
                  <a:pt x="100013" y="242887"/>
                </a:lnTo>
                <a:lnTo>
                  <a:pt x="64294" y="321469"/>
                </a:lnTo>
                <a:lnTo>
                  <a:pt x="28575" y="407194"/>
                </a:lnTo>
                <a:lnTo>
                  <a:pt x="14288" y="500062"/>
                </a:lnTo>
                <a:lnTo>
                  <a:pt x="0" y="585787"/>
                </a:lnTo>
                <a:lnTo>
                  <a:pt x="14288" y="671512"/>
                </a:lnTo>
                <a:lnTo>
                  <a:pt x="35719" y="742950"/>
                </a:lnTo>
                <a:lnTo>
                  <a:pt x="78582" y="800100"/>
                </a:lnTo>
                <a:lnTo>
                  <a:pt x="128588" y="842962"/>
                </a:lnTo>
                <a:lnTo>
                  <a:pt x="192882" y="871537"/>
                </a:lnTo>
                <a:lnTo>
                  <a:pt x="264319" y="885825"/>
                </a:lnTo>
                <a:lnTo>
                  <a:pt x="350044" y="878681"/>
                </a:lnTo>
                <a:lnTo>
                  <a:pt x="435769" y="857250"/>
                </a:lnTo>
                <a:lnTo>
                  <a:pt x="521494" y="814387"/>
                </a:lnTo>
                <a:lnTo>
                  <a:pt x="592932" y="757237"/>
                </a:lnTo>
                <a:lnTo>
                  <a:pt x="650082" y="678656"/>
                </a:lnTo>
                <a:lnTo>
                  <a:pt x="678657" y="592931"/>
                </a:lnTo>
                <a:lnTo>
                  <a:pt x="685800" y="485775"/>
                </a:lnTo>
                <a:lnTo>
                  <a:pt x="678657" y="378619"/>
                </a:lnTo>
                <a:lnTo>
                  <a:pt x="650082" y="264319"/>
                </a:lnTo>
                <a:lnTo>
                  <a:pt x="614363" y="171450"/>
                </a:lnTo>
                <a:lnTo>
                  <a:pt x="564357" y="100012"/>
                </a:lnTo>
                <a:lnTo>
                  <a:pt x="514350" y="57150"/>
                </a:lnTo>
                <a:lnTo>
                  <a:pt x="471488" y="42862"/>
                </a:lnTo>
                <a:lnTo>
                  <a:pt x="421482" y="57150"/>
                </a:lnTo>
                <a:lnTo>
                  <a:pt x="371475" y="78581"/>
                </a:lnTo>
                <a:lnTo>
                  <a:pt x="328613" y="100012"/>
                </a:lnTo>
                <a:lnTo>
                  <a:pt x="300038" y="121444"/>
                </a:lnTo>
                <a:lnTo>
                  <a:pt x="285750" y="121444"/>
                </a:lnTo>
                <a:lnTo>
                  <a:pt x="285750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565107" y="4350544"/>
            <a:ext cx="407195" cy="750095"/>
          </a:xfrm>
          <a:custGeom>
            <a:avLst/>
            <a:gdLst/>
            <a:ahLst/>
            <a:cxnLst/>
            <a:rect l="0" t="0" r="0" b="0"/>
            <a:pathLst>
              <a:path w="407195" h="750095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7144" y="14288"/>
                </a:lnTo>
                <a:lnTo>
                  <a:pt x="14288" y="28575"/>
                </a:lnTo>
                <a:lnTo>
                  <a:pt x="21431" y="57150"/>
                </a:lnTo>
                <a:lnTo>
                  <a:pt x="42863" y="85725"/>
                </a:lnTo>
                <a:lnTo>
                  <a:pt x="64294" y="135731"/>
                </a:lnTo>
                <a:lnTo>
                  <a:pt x="100013" y="207169"/>
                </a:lnTo>
                <a:lnTo>
                  <a:pt x="128588" y="285750"/>
                </a:lnTo>
                <a:lnTo>
                  <a:pt x="164306" y="371475"/>
                </a:lnTo>
                <a:lnTo>
                  <a:pt x="207169" y="464344"/>
                </a:lnTo>
                <a:lnTo>
                  <a:pt x="250031" y="550069"/>
                </a:lnTo>
                <a:lnTo>
                  <a:pt x="292894" y="628650"/>
                </a:lnTo>
                <a:lnTo>
                  <a:pt x="335756" y="685800"/>
                </a:lnTo>
                <a:lnTo>
                  <a:pt x="371475" y="728662"/>
                </a:lnTo>
                <a:lnTo>
                  <a:pt x="392906" y="750094"/>
                </a:lnTo>
                <a:lnTo>
                  <a:pt x="407194" y="742950"/>
                </a:lnTo>
                <a:lnTo>
                  <a:pt x="407194" y="7429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900863" y="4986338"/>
            <a:ext cx="514351" cy="735807"/>
          </a:xfrm>
          <a:custGeom>
            <a:avLst/>
            <a:gdLst/>
            <a:ahLst/>
            <a:cxnLst/>
            <a:rect l="0" t="0" r="0" b="0"/>
            <a:pathLst>
              <a:path w="514351" h="735807">
                <a:moveTo>
                  <a:pt x="100013" y="107156"/>
                </a:moveTo>
                <a:lnTo>
                  <a:pt x="100013" y="114300"/>
                </a:lnTo>
                <a:lnTo>
                  <a:pt x="78582" y="121443"/>
                </a:lnTo>
                <a:lnTo>
                  <a:pt x="64294" y="150018"/>
                </a:lnTo>
                <a:lnTo>
                  <a:pt x="35719" y="200025"/>
                </a:lnTo>
                <a:lnTo>
                  <a:pt x="14288" y="278606"/>
                </a:lnTo>
                <a:lnTo>
                  <a:pt x="0" y="371475"/>
                </a:lnTo>
                <a:lnTo>
                  <a:pt x="0" y="471487"/>
                </a:lnTo>
                <a:lnTo>
                  <a:pt x="14288" y="564356"/>
                </a:lnTo>
                <a:lnTo>
                  <a:pt x="42863" y="642937"/>
                </a:lnTo>
                <a:lnTo>
                  <a:pt x="92869" y="700087"/>
                </a:lnTo>
                <a:lnTo>
                  <a:pt x="150019" y="728662"/>
                </a:lnTo>
                <a:lnTo>
                  <a:pt x="214313" y="735806"/>
                </a:lnTo>
                <a:lnTo>
                  <a:pt x="285750" y="707231"/>
                </a:lnTo>
                <a:lnTo>
                  <a:pt x="357188" y="664368"/>
                </a:lnTo>
                <a:lnTo>
                  <a:pt x="421482" y="592931"/>
                </a:lnTo>
                <a:lnTo>
                  <a:pt x="471488" y="514350"/>
                </a:lnTo>
                <a:lnTo>
                  <a:pt x="507207" y="407193"/>
                </a:lnTo>
                <a:lnTo>
                  <a:pt x="514350" y="300037"/>
                </a:lnTo>
                <a:lnTo>
                  <a:pt x="492919" y="192881"/>
                </a:lnTo>
                <a:lnTo>
                  <a:pt x="457200" y="100012"/>
                </a:lnTo>
                <a:lnTo>
                  <a:pt x="414338" y="35718"/>
                </a:lnTo>
                <a:lnTo>
                  <a:pt x="364332" y="0"/>
                </a:lnTo>
                <a:lnTo>
                  <a:pt x="307182" y="0"/>
                </a:lnTo>
                <a:lnTo>
                  <a:pt x="257175" y="21431"/>
                </a:lnTo>
                <a:lnTo>
                  <a:pt x="200025" y="50006"/>
                </a:lnTo>
                <a:lnTo>
                  <a:pt x="200025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5922170" y="5186363"/>
            <a:ext cx="657226" cy="535782"/>
          </a:xfrm>
          <a:custGeom>
            <a:avLst/>
            <a:gdLst/>
            <a:ahLst/>
            <a:cxnLst/>
            <a:rect l="0" t="0" r="0" b="0"/>
            <a:pathLst>
              <a:path w="657226" h="535782">
                <a:moveTo>
                  <a:pt x="57150" y="128587"/>
                </a:moveTo>
                <a:lnTo>
                  <a:pt x="57150" y="142875"/>
                </a:lnTo>
                <a:lnTo>
                  <a:pt x="50006" y="178593"/>
                </a:lnTo>
                <a:lnTo>
                  <a:pt x="50006" y="235743"/>
                </a:lnTo>
                <a:lnTo>
                  <a:pt x="42862" y="314325"/>
                </a:lnTo>
                <a:lnTo>
                  <a:pt x="42862" y="378618"/>
                </a:lnTo>
                <a:lnTo>
                  <a:pt x="50006" y="442912"/>
                </a:lnTo>
                <a:lnTo>
                  <a:pt x="50006" y="492918"/>
                </a:lnTo>
                <a:lnTo>
                  <a:pt x="50006" y="507206"/>
                </a:lnTo>
                <a:lnTo>
                  <a:pt x="50006" y="507206"/>
                </a:lnTo>
                <a:lnTo>
                  <a:pt x="50006" y="478631"/>
                </a:lnTo>
                <a:lnTo>
                  <a:pt x="50006" y="421481"/>
                </a:lnTo>
                <a:lnTo>
                  <a:pt x="42862" y="350043"/>
                </a:lnTo>
                <a:lnTo>
                  <a:pt x="35718" y="278606"/>
                </a:lnTo>
                <a:lnTo>
                  <a:pt x="21431" y="207168"/>
                </a:lnTo>
                <a:lnTo>
                  <a:pt x="14287" y="142875"/>
                </a:lnTo>
                <a:lnTo>
                  <a:pt x="7143" y="107156"/>
                </a:lnTo>
                <a:lnTo>
                  <a:pt x="7143" y="85725"/>
                </a:lnTo>
                <a:lnTo>
                  <a:pt x="7143" y="78581"/>
                </a:lnTo>
                <a:lnTo>
                  <a:pt x="0" y="85725"/>
                </a:lnTo>
                <a:lnTo>
                  <a:pt x="0" y="100012"/>
                </a:lnTo>
                <a:lnTo>
                  <a:pt x="7143" y="114300"/>
                </a:lnTo>
                <a:lnTo>
                  <a:pt x="14287" y="128587"/>
                </a:lnTo>
                <a:lnTo>
                  <a:pt x="28575" y="135731"/>
                </a:lnTo>
                <a:lnTo>
                  <a:pt x="64293" y="142875"/>
                </a:lnTo>
                <a:lnTo>
                  <a:pt x="100012" y="135731"/>
                </a:lnTo>
                <a:lnTo>
                  <a:pt x="150018" y="121443"/>
                </a:lnTo>
                <a:lnTo>
                  <a:pt x="200025" y="100012"/>
                </a:lnTo>
                <a:lnTo>
                  <a:pt x="257175" y="78581"/>
                </a:lnTo>
                <a:lnTo>
                  <a:pt x="321468" y="50006"/>
                </a:lnTo>
                <a:lnTo>
                  <a:pt x="371475" y="28575"/>
                </a:lnTo>
                <a:lnTo>
                  <a:pt x="428625" y="14287"/>
                </a:lnTo>
                <a:lnTo>
                  <a:pt x="471487" y="7143"/>
                </a:lnTo>
                <a:lnTo>
                  <a:pt x="507206" y="0"/>
                </a:lnTo>
                <a:lnTo>
                  <a:pt x="535781" y="7143"/>
                </a:lnTo>
                <a:lnTo>
                  <a:pt x="550068" y="21431"/>
                </a:lnTo>
                <a:lnTo>
                  <a:pt x="564356" y="35718"/>
                </a:lnTo>
                <a:lnTo>
                  <a:pt x="571500" y="50006"/>
                </a:lnTo>
                <a:lnTo>
                  <a:pt x="571500" y="64293"/>
                </a:lnTo>
                <a:lnTo>
                  <a:pt x="571500" y="85725"/>
                </a:lnTo>
                <a:lnTo>
                  <a:pt x="571500" y="114300"/>
                </a:lnTo>
                <a:lnTo>
                  <a:pt x="571500" y="150018"/>
                </a:lnTo>
                <a:lnTo>
                  <a:pt x="571500" y="192881"/>
                </a:lnTo>
                <a:lnTo>
                  <a:pt x="578643" y="235743"/>
                </a:lnTo>
                <a:lnTo>
                  <a:pt x="585787" y="278606"/>
                </a:lnTo>
                <a:lnTo>
                  <a:pt x="600075" y="321468"/>
                </a:lnTo>
                <a:lnTo>
                  <a:pt x="614362" y="357187"/>
                </a:lnTo>
                <a:lnTo>
                  <a:pt x="621506" y="385762"/>
                </a:lnTo>
                <a:lnTo>
                  <a:pt x="635793" y="407193"/>
                </a:lnTo>
                <a:lnTo>
                  <a:pt x="650081" y="421481"/>
                </a:lnTo>
                <a:lnTo>
                  <a:pt x="657225" y="435768"/>
                </a:lnTo>
                <a:lnTo>
                  <a:pt x="657225" y="442912"/>
                </a:lnTo>
                <a:lnTo>
                  <a:pt x="657225" y="450056"/>
                </a:lnTo>
                <a:lnTo>
                  <a:pt x="650081" y="457200"/>
                </a:lnTo>
                <a:lnTo>
                  <a:pt x="621506" y="464343"/>
                </a:lnTo>
                <a:lnTo>
                  <a:pt x="585787" y="478631"/>
                </a:lnTo>
                <a:lnTo>
                  <a:pt x="535781" y="492918"/>
                </a:lnTo>
                <a:lnTo>
                  <a:pt x="464343" y="507206"/>
                </a:lnTo>
                <a:lnTo>
                  <a:pt x="392906" y="521493"/>
                </a:lnTo>
                <a:lnTo>
                  <a:pt x="314325" y="535781"/>
                </a:lnTo>
                <a:lnTo>
                  <a:pt x="242887" y="535781"/>
                </a:lnTo>
                <a:lnTo>
                  <a:pt x="171450" y="535781"/>
                </a:lnTo>
                <a:lnTo>
                  <a:pt x="128587" y="528637"/>
                </a:lnTo>
                <a:lnTo>
                  <a:pt x="107156" y="514350"/>
                </a:lnTo>
                <a:lnTo>
                  <a:pt x="107156" y="485775"/>
                </a:lnTo>
                <a:lnTo>
                  <a:pt x="121443" y="464343"/>
                </a:lnTo>
                <a:lnTo>
                  <a:pt x="121443" y="4643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800600" y="214312"/>
            <a:ext cx="28576" cy="878683"/>
          </a:xfrm>
          <a:custGeom>
            <a:avLst/>
            <a:gdLst/>
            <a:ahLst/>
            <a:cxnLst/>
            <a:rect l="0" t="0" r="0" b="0"/>
            <a:pathLst>
              <a:path w="28576" h="878683">
                <a:moveTo>
                  <a:pt x="21432" y="7144"/>
                </a:moveTo>
                <a:lnTo>
                  <a:pt x="21432" y="7144"/>
                </a:lnTo>
                <a:lnTo>
                  <a:pt x="21432" y="7144"/>
                </a:lnTo>
                <a:lnTo>
                  <a:pt x="21432" y="0"/>
                </a:lnTo>
                <a:lnTo>
                  <a:pt x="21432" y="0"/>
                </a:lnTo>
                <a:lnTo>
                  <a:pt x="14288" y="0"/>
                </a:lnTo>
                <a:lnTo>
                  <a:pt x="7144" y="7144"/>
                </a:lnTo>
                <a:lnTo>
                  <a:pt x="0" y="7144"/>
                </a:lnTo>
                <a:lnTo>
                  <a:pt x="0" y="21432"/>
                </a:lnTo>
                <a:lnTo>
                  <a:pt x="0" y="35719"/>
                </a:lnTo>
                <a:lnTo>
                  <a:pt x="0" y="57150"/>
                </a:lnTo>
                <a:lnTo>
                  <a:pt x="0" y="78582"/>
                </a:lnTo>
                <a:lnTo>
                  <a:pt x="7144" y="114300"/>
                </a:lnTo>
                <a:lnTo>
                  <a:pt x="7144" y="157163"/>
                </a:lnTo>
                <a:lnTo>
                  <a:pt x="7144" y="228600"/>
                </a:lnTo>
                <a:lnTo>
                  <a:pt x="14288" y="314325"/>
                </a:lnTo>
                <a:lnTo>
                  <a:pt x="14288" y="421482"/>
                </a:lnTo>
                <a:lnTo>
                  <a:pt x="14288" y="535782"/>
                </a:lnTo>
                <a:lnTo>
                  <a:pt x="21432" y="642938"/>
                </a:lnTo>
                <a:lnTo>
                  <a:pt x="21432" y="735807"/>
                </a:lnTo>
                <a:lnTo>
                  <a:pt x="21432" y="800100"/>
                </a:lnTo>
                <a:lnTo>
                  <a:pt x="21432" y="850107"/>
                </a:lnTo>
                <a:lnTo>
                  <a:pt x="21432" y="871538"/>
                </a:lnTo>
                <a:lnTo>
                  <a:pt x="21432" y="878682"/>
                </a:lnTo>
                <a:lnTo>
                  <a:pt x="28575" y="864394"/>
                </a:lnTo>
                <a:lnTo>
                  <a:pt x="28575" y="828675"/>
                </a:lnTo>
                <a:lnTo>
                  <a:pt x="28575" y="8286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4743450" y="878681"/>
            <a:ext cx="235746" cy="335758"/>
          </a:xfrm>
          <a:custGeom>
            <a:avLst/>
            <a:gdLst/>
            <a:ahLst/>
            <a:cxnLst/>
            <a:rect l="0" t="0" r="0" b="0"/>
            <a:pathLst>
              <a:path w="235746" h="335758">
                <a:moveTo>
                  <a:pt x="7144" y="14288"/>
                </a:moveTo>
                <a:lnTo>
                  <a:pt x="0" y="14288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0" y="78581"/>
                </a:lnTo>
                <a:lnTo>
                  <a:pt x="7144" y="121444"/>
                </a:lnTo>
                <a:lnTo>
                  <a:pt x="21432" y="164306"/>
                </a:lnTo>
                <a:lnTo>
                  <a:pt x="42863" y="207169"/>
                </a:lnTo>
                <a:lnTo>
                  <a:pt x="57150" y="257175"/>
                </a:lnTo>
                <a:lnTo>
                  <a:pt x="78582" y="292894"/>
                </a:lnTo>
                <a:lnTo>
                  <a:pt x="92869" y="321469"/>
                </a:lnTo>
                <a:lnTo>
                  <a:pt x="107157" y="335757"/>
                </a:lnTo>
                <a:lnTo>
                  <a:pt x="121444" y="328613"/>
                </a:lnTo>
                <a:lnTo>
                  <a:pt x="142876" y="307182"/>
                </a:lnTo>
                <a:lnTo>
                  <a:pt x="157163" y="257175"/>
                </a:lnTo>
                <a:lnTo>
                  <a:pt x="185738" y="200025"/>
                </a:lnTo>
                <a:lnTo>
                  <a:pt x="207170" y="128588"/>
                </a:lnTo>
                <a:lnTo>
                  <a:pt x="228601" y="57150"/>
                </a:lnTo>
                <a:lnTo>
                  <a:pt x="235745" y="0"/>
                </a:lnTo>
                <a:lnTo>
                  <a:pt x="23574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4714875" y="950119"/>
            <a:ext cx="300039" cy="64294"/>
          </a:xfrm>
          <a:custGeom>
            <a:avLst/>
            <a:gdLst/>
            <a:ahLst/>
            <a:cxnLst/>
            <a:rect l="0" t="0" r="0" b="0"/>
            <a:pathLst>
              <a:path w="300039" h="64294">
                <a:moveTo>
                  <a:pt x="21432" y="57150"/>
                </a:moveTo>
                <a:lnTo>
                  <a:pt x="21432" y="50006"/>
                </a:lnTo>
                <a:lnTo>
                  <a:pt x="14288" y="50006"/>
                </a:lnTo>
                <a:lnTo>
                  <a:pt x="0" y="42862"/>
                </a:lnTo>
                <a:lnTo>
                  <a:pt x="0" y="35718"/>
                </a:lnTo>
                <a:lnTo>
                  <a:pt x="0" y="28575"/>
                </a:lnTo>
                <a:lnTo>
                  <a:pt x="0" y="28575"/>
                </a:lnTo>
                <a:lnTo>
                  <a:pt x="14288" y="35718"/>
                </a:lnTo>
                <a:lnTo>
                  <a:pt x="42863" y="42862"/>
                </a:lnTo>
                <a:lnTo>
                  <a:pt x="78582" y="57150"/>
                </a:lnTo>
                <a:lnTo>
                  <a:pt x="114300" y="64293"/>
                </a:lnTo>
                <a:lnTo>
                  <a:pt x="171451" y="64293"/>
                </a:lnTo>
                <a:lnTo>
                  <a:pt x="221457" y="57150"/>
                </a:lnTo>
                <a:lnTo>
                  <a:pt x="264320" y="42862"/>
                </a:lnTo>
                <a:lnTo>
                  <a:pt x="292895" y="28575"/>
                </a:lnTo>
                <a:lnTo>
                  <a:pt x="300038" y="0"/>
                </a:lnTo>
                <a:lnTo>
                  <a:pt x="3000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4936332" y="1214438"/>
            <a:ext cx="778670" cy="707232"/>
          </a:xfrm>
          <a:custGeom>
            <a:avLst/>
            <a:gdLst/>
            <a:ahLst/>
            <a:cxnLst/>
            <a:rect l="0" t="0" r="0" b="0"/>
            <a:pathLst>
              <a:path w="778670" h="707232">
                <a:moveTo>
                  <a:pt x="642938" y="92868"/>
                </a:moveTo>
                <a:lnTo>
                  <a:pt x="642938" y="92868"/>
                </a:lnTo>
                <a:lnTo>
                  <a:pt x="642938" y="92868"/>
                </a:lnTo>
                <a:lnTo>
                  <a:pt x="642938" y="92868"/>
                </a:lnTo>
                <a:lnTo>
                  <a:pt x="642938" y="92868"/>
                </a:lnTo>
                <a:lnTo>
                  <a:pt x="642938" y="85725"/>
                </a:lnTo>
                <a:lnTo>
                  <a:pt x="635794" y="85725"/>
                </a:lnTo>
                <a:lnTo>
                  <a:pt x="628650" y="78581"/>
                </a:lnTo>
                <a:lnTo>
                  <a:pt x="621506" y="71437"/>
                </a:lnTo>
                <a:lnTo>
                  <a:pt x="607219" y="57150"/>
                </a:lnTo>
                <a:lnTo>
                  <a:pt x="592931" y="42862"/>
                </a:lnTo>
                <a:lnTo>
                  <a:pt x="571500" y="28575"/>
                </a:lnTo>
                <a:lnTo>
                  <a:pt x="542925" y="14287"/>
                </a:lnTo>
                <a:lnTo>
                  <a:pt x="521494" y="7143"/>
                </a:lnTo>
                <a:lnTo>
                  <a:pt x="492919" y="0"/>
                </a:lnTo>
                <a:lnTo>
                  <a:pt x="464344" y="0"/>
                </a:lnTo>
                <a:lnTo>
                  <a:pt x="435769" y="0"/>
                </a:lnTo>
                <a:lnTo>
                  <a:pt x="400050" y="7143"/>
                </a:lnTo>
                <a:lnTo>
                  <a:pt x="357188" y="21431"/>
                </a:lnTo>
                <a:lnTo>
                  <a:pt x="321469" y="35718"/>
                </a:lnTo>
                <a:lnTo>
                  <a:pt x="278606" y="50006"/>
                </a:lnTo>
                <a:lnTo>
                  <a:pt x="235744" y="71437"/>
                </a:lnTo>
                <a:lnTo>
                  <a:pt x="200025" y="92868"/>
                </a:lnTo>
                <a:lnTo>
                  <a:pt x="157163" y="114300"/>
                </a:lnTo>
                <a:lnTo>
                  <a:pt x="121444" y="135731"/>
                </a:lnTo>
                <a:lnTo>
                  <a:pt x="92869" y="171450"/>
                </a:lnTo>
                <a:lnTo>
                  <a:pt x="64294" y="200025"/>
                </a:lnTo>
                <a:lnTo>
                  <a:pt x="35719" y="235743"/>
                </a:lnTo>
                <a:lnTo>
                  <a:pt x="21431" y="285750"/>
                </a:lnTo>
                <a:lnTo>
                  <a:pt x="7144" y="342900"/>
                </a:lnTo>
                <a:lnTo>
                  <a:pt x="0" y="400050"/>
                </a:lnTo>
                <a:lnTo>
                  <a:pt x="0" y="471487"/>
                </a:lnTo>
                <a:lnTo>
                  <a:pt x="14288" y="535781"/>
                </a:lnTo>
                <a:lnTo>
                  <a:pt x="35719" y="600075"/>
                </a:lnTo>
                <a:lnTo>
                  <a:pt x="78581" y="650081"/>
                </a:lnTo>
                <a:lnTo>
                  <a:pt x="128588" y="685800"/>
                </a:lnTo>
                <a:lnTo>
                  <a:pt x="200025" y="707231"/>
                </a:lnTo>
                <a:lnTo>
                  <a:pt x="278606" y="707231"/>
                </a:lnTo>
                <a:lnTo>
                  <a:pt x="357188" y="700087"/>
                </a:lnTo>
                <a:lnTo>
                  <a:pt x="450056" y="664368"/>
                </a:lnTo>
                <a:lnTo>
                  <a:pt x="535781" y="614362"/>
                </a:lnTo>
                <a:lnTo>
                  <a:pt x="628650" y="542925"/>
                </a:lnTo>
                <a:lnTo>
                  <a:pt x="700088" y="471487"/>
                </a:lnTo>
                <a:lnTo>
                  <a:pt x="750094" y="385762"/>
                </a:lnTo>
                <a:lnTo>
                  <a:pt x="778669" y="300037"/>
                </a:lnTo>
                <a:lnTo>
                  <a:pt x="778669" y="228600"/>
                </a:lnTo>
                <a:lnTo>
                  <a:pt x="750094" y="157162"/>
                </a:lnTo>
                <a:lnTo>
                  <a:pt x="700088" y="100012"/>
                </a:lnTo>
                <a:lnTo>
                  <a:pt x="642938" y="57150"/>
                </a:lnTo>
                <a:lnTo>
                  <a:pt x="578644" y="28575"/>
                </a:lnTo>
                <a:lnTo>
                  <a:pt x="521494" y="21431"/>
                </a:lnTo>
                <a:lnTo>
                  <a:pt x="471488" y="28575"/>
                </a:lnTo>
                <a:lnTo>
                  <a:pt x="421481" y="35718"/>
                </a:lnTo>
                <a:lnTo>
                  <a:pt x="385763" y="50006"/>
                </a:lnTo>
                <a:lnTo>
                  <a:pt x="385763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193507" y="5200650"/>
            <a:ext cx="157164" cy="357189"/>
          </a:xfrm>
          <a:custGeom>
            <a:avLst/>
            <a:gdLst/>
            <a:ahLst/>
            <a:cxnLst/>
            <a:rect l="0" t="0" r="0" b="0"/>
            <a:pathLst>
              <a:path w="157164" h="357189">
                <a:moveTo>
                  <a:pt x="21431" y="242888"/>
                </a:moveTo>
                <a:lnTo>
                  <a:pt x="21431" y="235744"/>
                </a:lnTo>
                <a:lnTo>
                  <a:pt x="14288" y="228600"/>
                </a:lnTo>
                <a:lnTo>
                  <a:pt x="14288" y="214313"/>
                </a:lnTo>
                <a:lnTo>
                  <a:pt x="14288" y="200025"/>
                </a:lnTo>
                <a:lnTo>
                  <a:pt x="7144" y="185738"/>
                </a:lnTo>
                <a:lnTo>
                  <a:pt x="0" y="171450"/>
                </a:lnTo>
                <a:lnTo>
                  <a:pt x="0" y="157163"/>
                </a:lnTo>
                <a:lnTo>
                  <a:pt x="0" y="157163"/>
                </a:lnTo>
                <a:lnTo>
                  <a:pt x="0" y="157163"/>
                </a:lnTo>
                <a:lnTo>
                  <a:pt x="0" y="164306"/>
                </a:lnTo>
                <a:lnTo>
                  <a:pt x="14288" y="185738"/>
                </a:lnTo>
                <a:lnTo>
                  <a:pt x="21431" y="221456"/>
                </a:lnTo>
                <a:lnTo>
                  <a:pt x="28575" y="257175"/>
                </a:lnTo>
                <a:lnTo>
                  <a:pt x="42863" y="292894"/>
                </a:lnTo>
                <a:lnTo>
                  <a:pt x="50006" y="321469"/>
                </a:lnTo>
                <a:lnTo>
                  <a:pt x="64294" y="342900"/>
                </a:lnTo>
                <a:lnTo>
                  <a:pt x="78581" y="350044"/>
                </a:lnTo>
                <a:lnTo>
                  <a:pt x="85725" y="357188"/>
                </a:lnTo>
                <a:lnTo>
                  <a:pt x="92869" y="350044"/>
                </a:lnTo>
                <a:lnTo>
                  <a:pt x="92869" y="342900"/>
                </a:lnTo>
                <a:lnTo>
                  <a:pt x="100013" y="321469"/>
                </a:lnTo>
                <a:lnTo>
                  <a:pt x="100013" y="292894"/>
                </a:lnTo>
                <a:lnTo>
                  <a:pt x="100013" y="257175"/>
                </a:lnTo>
                <a:lnTo>
                  <a:pt x="92869" y="214313"/>
                </a:lnTo>
                <a:lnTo>
                  <a:pt x="85725" y="178594"/>
                </a:lnTo>
                <a:lnTo>
                  <a:pt x="78581" y="150019"/>
                </a:lnTo>
                <a:lnTo>
                  <a:pt x="71438" y="135731"/>
                </a:lnTo>
                <a:lnTo>
                  <a:pt x="71438" y="142875"/>
                </a:lnTo>
                <a:lnTo>
                  <a:pt x="71438" y="164306"/>
                </a:lnTo>
                <a:lnTo>
                  <a:pt x="78581" y="192881"/>
                </a:lnTo>
                <a:lnTo>
                  <a:pt x="92869" y="228600"/>
                </a:lnTo>
                <a:lnTo>
                  <a:pt x="107156" y="257175"/>
                </a:lnTo>
                <a:lnTo>
                  <a:pt x="121444" y="278606"/>
                </a:lnTo>
                <a:lnTo>
                  <a:pt x="128588" y="285750"/>
                </a:lnTo>
                <a:lnTo>
                  <a:pt x="142875" y="271463"/>
                </a:lnTo>
                <a:lnTo>
                  <a:pt x="150019" y="250031"/>
                </a:lnTo>
                <a:lnTo>
                  <a:pt x="157163" y="214313"/>
                </a:lnTo>
                <a:lnTo>
                  <a:pt x="157163" y="171450"/>
                </a:lnTo>
                <a:lnTo>
                  <a:pt x="157163" y="121444"/>
                </a:lnTo>
                <a:lnTo>
                  <a:pt x="142875" y="78581"/>
                </a:lnTo>
                <a:lnTo>
                  <a:pt x="142875" y="35719"/>
                </a:lnTo>
                <a:lnTo>
                  <a:pt x="128588" y="14288"/>
                </a:lnTo>
                <a:lnTo>
                  <a:pt x="128588" y="0"/>
                </a:lnTo>
                <a:lnTo>
                  <a:pt x="128588" y="7144"/>
                </a:lnTo>
                <a:lnTo>
                  <a:pt x="128588" y="14288"/>
                </a:lnTo>
                <a:lnTo>
                  <a:pt x="128588" y="21431"/>
                </a:lnTo>
                <a:lnTo>
                  <a:pt x="135731" y="35719"/>
                </a:lnTo>
                <a:lnTo>
                  <a:pt x="142875" y="42863"/>
                </a:lnTo>
                <a:lnTo>
                  <a:pt x="142875" y="50006"/>
                </a:lnTo>
                <a:lnTo>
                  <a:pt x="150019" y="50006"/>
                </a:lnTo>
                <a:lnTo>
                  <a:pt x="150019" y="50006"/>
                </a:lnTo>
                <a:lnTo>
                  <a:pt x="150019" y="50006"/>
                </a:lnTo>
                <a:lnTo>
                  <a:pt x="150019" y="35719"/>
                </a:lnTo>
                <a:lnTo>
                  <a:pt x="150019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5407820" y="5229225"/>
            <a:ext cx="121444" cy="185739"/>
          </a:xfrm>
          <a:custGeom>
            <a:avLst/>
            <a:gdLst/>
            <a:ahLst/>
            <a:cxnLst/>
            <a:rect l="0" t="0" r="0" b="0"/>
            <a:pathLst>
              <a:path w="121444" h="185739">
                <a:moveTo>
                  <a:pt x="7143" y="7144"/>
                </a:move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0" y="14288"/>
                </a:lnTo>
                <a:lnTo>
                  <a:pt x="0" y="42863"/>
                </a:lnTo>
                <a:lnTo>
                  <a:pt x="0" y="71438"/>
                </a:lnTo>
                <a:lnTo>
                  <a:pt x="0" y="107156"/>
                </a:lnTo>
                <a:lnTo>
                  <a:pt x="0" y="142875"/>
                </a:lnTo>
                <a:lnTo>
                  <a:pt x="14287" y="171450"/>
                </a:lnTo>
                <a:lnTo>
                  <a:pt x="21431" y="185738"/>
                </a:lnTo>
                <a:lnTo>
                  <a:pt x="50006" y="185738"/>
                </a:lnTo>
                <a:lnTo>
                  <a:pt x="78581" y="164306"/>
                </a:lnTo>
                <a:lnTo>
                  <a:pt x="100012" y="128588"/>
                </a:lnTo>
                <a:lnTo>
                  <a:pt x="121443" y="92869"/>
                </a:lnTo>
                <a:lnTo>
                  <a:pt x="121443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693570" y="5450681"/>
            <a:ext cx="228601" cy="42864"/>
          </a:xfrm>
          <a:custGeom>
            <a:avLst/>
            <a:gdLst/>
            <a:ahLst/>
            <a:cxnLst/>
            <a:rect l="0" t="0" r="0" b="0"/>
            <a:pathLst>
              <a:path w="228601" h="42864">
                <a:moveTo>
                  <a:pt x="7143" y="0"/>
                </a:move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0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14287" y="7144"/>
                </a:lnTo>
                <a:lnTo>
                  <a:pt x="21431" y="7144"/>
                </a:lnTo>
                <a:lnTo>
                  <a:pt x="35718" y="7144"/>
                </a:lnTo>
                <a:lnTo>
                  <a:pt x="57150" y="7144"/>
                </a:lnTo>
                <a:lnTo>
                  <a:pt x="85725" y="7144"/>
                </a:lnTo>
                <a:lnTo>
                  <a:pt x="114300" y="7144"/>
                </a:lnTo>
                <a:lnTo>
                  <a:pt x="142875" y="7144"/>
                </a:lnTo>
                <a:lnTo>
                  <a:pt x="178593" y="14288"/>
                </a:lnTo>
                <a:lnTo>
                  <a:pt x="200025" y="14288"/>
                </a:lnTo>
                <a:lnTo>
                  <a:pt x="214312" y="21432"/>
                </a:lnTo>
                <a:lnTo>
                  <a:pt x="228600" y="35719"/>
                </a:lnTo>
                <a:lnTo>
                  <a:pt x="228600" y="35719"/>
                </a:lnTo>
                <a:lnTo>
                  <a:pt x="214312" y="42863"/>
                </a:lnTo>
                <a:lnTo>
                  <a:pt x="200025" y="35719"/>
                </a:lnTo>
                <a:lnTo>
                  <a:pt x="20002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657851" y="5336381"/>
            <a:ext cx="121445" cy="228601"/>
          </a:xfrm>
          <a:custGeom>
            <a:avLst/>
            <a:gdLst/>
            <a:ahLst/>
            <a:cxnLst/>
            <a:rect l="0" t="0" r="0" b="0"/>
            <a:pathLst>
              <a:path w="121445" h="228601">
                <a:moveTo>
                  <a:pt x="28575" y="128588"/>
                </a:moveTo>
                <a:lnTo>
                  <a:pt x="28575" y="128588"/>
                </a:lnTo>
                <a:lnTo>
                  <a:pt x="28575" y="128588"/>
                </a:lnTo>
                <a:lnTo>
                  <a:pt x="28575" y="128588"/>
                </a:lnTo>
                <a:lnTo>
                  <a:pt x="28575" y="128588"/>
                </a:lnTo>
                <a:lnTo>
                  <a:pt x="35719" y="128588"/>
                </a:lnTo>
                <a:lnTo>
                  <a:pt x="35719" y="135732"/>
                </a:lnTo>
                <a:lnTo>
                  <a:pt x="42862" y="142875"/>
                </a:lnTo>
                <a:lnTo>
                  <a:pt x="50006" y="157163"/>
                </a:lnTo>
                <a:lnTo>
                  <a:pt x="64294" y="171450"/>
                </a:lnTo>
                <a:lnTo>
                  <a:pt x="71437" y="185738"/>
                </a:lnTo>
                <a:lnTo>
                  <a:pt x="78581" y="200025"/>
                </a:lnTo>
                <a:lnTo>
                  <a:pt x="85725" y="207169"/>
                </a:lnTo>
                <a:lnTo>
                  <a:pt x="85725" y="214313"/>
                </a:lnTo>
                <a:lnTo>
                  <a:pt x="92869" y="214313"/>
                </a:lnTo>
                <a:lnTo>
                  <a:pt x="92869" y="214313"/>
                </a:lnTo>
                <a:lnTo>
                  <a:pt x="85725" y="214313"/>
                </a:lnTo>
                <a:lnTo>
                  <a:pt x="78581" y="200025"/>
                </a:lnTo>
                <a:lnTo>
                  <a:pt x="71437" y="185738"/>
                </a:lnTo>
                <a:lnTo>
                  <a:pt x="57150" y="171450"/>
                </a:lnTo>
                <a:lnTo>
                  <a:pt x="42862" y="150019"/>
                </a:lnTo>
                <a:lnTo>
                  <a:pt x="28575" y="135732"/>
                </a:lnTo>
                <a:lnTo>
                  <a:pt x="14287" y="121444"/>
                </a:lnTo>
                <a:lnTo>
                  <a:pt x="7144" y="114300"/>
                </a:lnTo>
                <a:lnTo>
                  <a:pt x="0" y="107157"/>
                </a:lnTo>
                <a:lnTo>
                  <a:pt x="0" y="100013"/>
                </a:lnTo>
                <a:lnTo>
                  <a:pt x="0" y="92869"/>
                </a:lnTo>
                <a:lnTo>
                  <a:pt x="0" y="92869"/>
                </a:lnTo>
                <a:lnTo>
                  <a:pt x="0" y="92869"/>
                </a:lnTo>
                <a:lnTo>
                  <a:pt x="7144" y="85725"/>
                </a:lnTo>
                <a:lnTo>
                  <a:pt x="14287" y="85725"/>
                </a:lnTo>
                <a:lnTo>
                  <a:pt x="14287" y="85725"/>
                </a:lnTo>
                <a:lnTo>
                  <a:pt x="14287" y="85725"/>
                </a:lnTo>
                <a:lnTo>
                  <a:pt x="21431" y="85725"/>
                </a:lnTo>
                <a:lnTo>
                  <a:pt x="28575" y="85725"/>
                </a:lnTo>
                <a:lnTo>
                  <a:pt x="35719" y="85725"/>
                </a:lnTo>
                <a:lnTo>
                  <a:pt x="50006" y="71438"/>
                </a:lnTo>
                <a:lnTo>
                  <a:pt x="57150" y="64294"/>
                </a:lnTo>
                <a:lnTo>
                  <a:pt x="71437" y="50007"/>
                </a:lnTo>
                <a:lnTo>
                  <a:pt x="85725" y="35719"/>
                </a:lnTo>
                <a:lnTo>
                  <a:pt x="100012" y="21432"/>
                </a:lnTo>
                <a:lnTo>
                  <a:pt x="107156" y="14288"/>
                </a:lnTo>
                <a:lnTo>
                  <a:pt x="114300" y="7144"/>
                </a:lnTo>
                <a:lnTo>
                  <a:pt x="114300" y="0"/>
                </a:lnTo>
                <a:lnTo>
                  <a:pt x="121444" y="0"/>
                </a:lnTo>
                <a:lnTo>
                  <a:pt x="121444" y="7144"/>
                </a:lnTo>
                <a:lnTo>
                  <a:pt x="114300" y="14288"/>
                </a:lnTo>
                <a:lnTo>
                  <a:pt x="107156" y="35719"/>
                </a:lnTo>
                <a:lnTo>
                  <a:pt x="107156" y="57150"/>
                </a:lnTo>
                <a:lnTo>
                  <a:pt x="100012" y="85725"/>
                </a:lnTo>
                <a:lnTo>
                  <a:pt x="100012" y="121444"/>
                </a:lnTo>
                <a:lnTo>
                  <a:pt x="100012" y="157163"/>
                </a:lnTo>
                <a:lnTo>
                  <a:pt x="92869" y="192882"/>
                </a:lnTo>
                <a:lnTo>
                  <a:pt x="92869" y="214313"/>
                </a:lnTo>
                <a:lnTo>
                  <a:pt x="92869" y="228600"/>
                </a:lnTo>
                <a:lnTo>
                  <a:pt x="100012" y="228600"/>
                </a:lnTo>
                <a:lnTo>
                  <a:pt x="92869" y="207169"/>
                </a:lnTo>
                <a:lnTo>
                  <a:pt x="92869" y="171450"/>
                </a:lnTo>
                <a:lnTo>
                  <a:pt x="85725" y="121444"/>
                </a:lnTo>
                <a:lnTo>
                  <a:pt x="78581" y="71438"/>
                </a:lnTo>
                <a:lnTo>
                  <a:pt x="78581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4529138" y="3514725"/>
            <a:ext cx="64295" cy="192882"/>
          </a:xfrm>
          <a:custGeom>
            <a:avLst/>
            <a:gdLst/>
            <a:ahLst/>
            <a:cxnLst/>
            <a:rect l="0" t="0" r="0" b="0"/>
            <a:pathLst>
              <a:path w="64295" h="192882">
                <a:moveTo>
                  <a:pt x="0" y="7144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21431"/>
                </a:lnTo>
                <a:lnTo>
                  <a:pt x="0" y="50006"/>
                </a:lnTo>
                <a:lnTo>
                  <a:pt x="7144" y="85725"/>
                </a:lnTo>
                <a:lnTo>
                  <a:pt x="21431" y="121444"/>
                </a:lnTo>
                <a:lnTo>
                  <a:pt x="35719" y="157163"/>
                </a:lnTo>
                <a:lnTo>
                  <a:pt x="50006" y="185738"/>
                </a:lnTo>
                <a:lnTo>
                  <a:pt x="57150" y="192881"/>
                </a:lnTo>
                <a:lnTo>
                  <a:pt x="64294" y="178594"/>
                </a:lnTo>
                <a:lnTo>
                  <a:pt x="64294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107782" y="4714875"/>
            <a:ext cx="257176" cy="214314"/>
          </a:xfrm>
          <a:custGeom>
            <a:avLst/>
            <a:gdLst/>
            <a:ahLst/>
            <a:cxnLst/>
            <a:rect l="0" t="0" r="0" b="0"/>
            <a:pathLst>
              <a:path w="257176" h="214314">
                <a:moveTo>
                  <a:pt x="7144" y="100013"/>
                </a:moveTo>
                <a:lnTo>
                  <a:pt x="7144" y="100013"/>
                </a:lnTo>
                <a:lnTo>
                  <a:pt x="0" y="100013"/>
                </a:lnTo>
                <a:lnTo>
                  <a:pt x="0" y="107157"/>
                </a:lnTo>
                <a:lnTo>
                  <a:pt x="0" y="107157"/>
                </a:lnTo>
                <a:lnTo>
                  <a:pt x="0" y="107157"/>
                </a:lnTo>
                <a:lnTo>
                  <a:pt x="7144" y="107157"/>
                </a:lnTo>
                <a:lnTo>
                  <a:pt x="21431" y="92869"/>
                </a:lnTo>
                <a:lnTo>
                  <a:pt x="35719" y="78582"/>
                </a:lnTo>
                <a:lnTo>
                  <a:pt x="57150" y="64294"/>
                </a:lnTo>
                <a:lnTo>
                  <a:pt x="78581" y="50007"/>
                </a:lnTo>
                <a:lnTo>
                  <a:pt x="92869" y="57150"/>
                </a:lnTo>
                <a:lnTo>
                  <a:pt x="107156" y="85725"/>
                </a:lnTo>
                <a:lnTo>
                  <a:pt x="107156" y="121444"/>
                </a:lnTo>
                <a:lnTo>
                  <a:pt x="100013" y="157163"/>
                </a:lnTo>
                <a:lnTo>
                  <a:pt x="92869" y="192881"/>
                </a:lnTo>
                <a:lnTo>
                  <a:pt x="92869" y="214313"/>
                </a:lnTo>
                <a:lnTo>
                  <a:pt x="100013" y="200025"/>
                </a:lnTo>
                <a:lnTo>
                  <a:pt x="128588" y="171450"/>
                </a:lnTo>
                <a:lnTo>
                  <a:pt x="164306" y="114300"/>
                </a:lnTo>
                <a:lnTo>
                  <a:pt x="207169" y="57150"/>
                </a:lnTo>
                <a:lnTo>
                  <a:pt x="257175" y="0"/>
                </a:lnTo>
                <a:lnTo>
                  <a:pt x="2571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036595" y="5214938"/>
            <a:ext cx="71438" cy="157163"/>
          </a:xfrm>
          <a:custGeom>
            <a:avLst/>
            <a:gdLst/>
            <a:ahLst/>
            <a:cxnLst/>
            <a:rect l="0" t="0" r="0" b="0"/>
            <a:pathLst>
              <a:path w="71438" h="157163">
                <a:moveTo>
                  <a:pt x="0" y="42862"/>
                </a:move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7143" y="50006"/>
                </a:lnTo>
                <a:lnTo>
                  <a:pt x="7143" y="64293"/>
                </a:lnTo>
                <a:lnTo>
                  <a:pt x="7143" y="78581"/>
                </a:lnTo>
                <a:lnTo>
                  <a:pt x="7143" y="100012"/>
                </a:lnTo>
                <a:lnTo>
                  <a:pt x="7143" y="114300"/>
                </a:lnTo>
                <a:lnTo>
                  <a:pt x="7143" y="135731"/>
                </a:lnTo>
                <a:lnTo>
                  <a:pt x="14287" y="150018"/>
                </a:lnTo>
                <a:lnTo>
                  <a:pt x="14287" y="157162"/>
                </a:lnTo>
                <a:lnTo>
                  <a:pt x="14287" y="157162"/>
                </a:lnTo>
                <a:lnTo>
                  <a:pt x="14287" y="150018"/>
                </a:lnTo>
                <a:lnTo>
                  <a:pt x="14287" y="135731"/>
                </a:lnTo>
                <a:lnTo>
                  <a:pt x="14287" y="114300"/>
                </a:lnTo>
                <a:lnTo>
                  <a:pt x="7143" y="85725"/>
                </a:lnTo>
                <a:lnTo>
                  <a:pt x="7143" y="64293"/>
                </a:lnTo>
                <a:lnTo>
                  <a:pt x="0" y="35718"/>
                </a:lnTo>
                <a:lnTo>
                  <a:pt x="0" y="14287"/>
                </a:lnTo>
                <a:lnTo>
                  <a:pt x="0" y="7143"/>
                </a:lnTo>
                <a:lnTo>
                  <a:pt x="7143" y="0"/>
                </a:lnTo>
                <a:lnTo>
                  <a:pt x="21431" y="0"/>
                </a:lnTo>
                <a:lnTo>
                  <a:pt x="35718" y="7143"/>
                </a:lnTo>
                <a:lnTo>
                  <a:pt x="42862" y="14287"/>
                </a:lnTo>
                <a:lnTo>
                  <a:pt x="57150" y="28575"/>
                </a:lnTo>
                <a:lnTo>
                  <a:pt x="64293" y="35718"/>
                </a:lnTo>
                <a:lnTo>
                  <a:pt x="71437" y="57150"/>
                </a:lnTo>
                <a:lnTo>
                  <a:pt x="71437" y="71437"/>
                </a:lnTo>
                <a:lnTo>
                  <a:pt x="57150" y="85725"/>
                </a:lnTo>
                <a:lnTo>
                  <a:pt x="50006" y="85725"/>
                </a:lnTo>
                <a:lnTo>
                  <a:pt x="35718" y="78581"/>
                </a:lnTo>
                <a:lnTo>
                  <a:pt x="28575" y="64293"/>
                </a:lnTo>
                <a:lnTo>
                  <a:pt x="28575" y="642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7129463" y="5214938"/>
            <a:ext cx="35720" cy="64294"/>
          </a:xfrm>
          <a:custGeom>
            <a:avLst/>
            <a:gdLst/>
            <a:ahLst/>
            <a:cxnLst/>
            <a:rect l="0" t="0" r="0" b="0"/>
            <a:pathLst>
              <a:path w="35720" h="64294">
                <a:moveTo>
                  <a:pt x="0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7143"/>
                </a:lnTo>
                <a:lnTo>
                  <a:pt x="14288" y="21431"/>
                </a:lnTo>
                <a:lnTo>
                  <a:pt x="21432" y="35718"/>
                </a:lnTo>
                <a:lnTo>
                  <a:pt x="28575" y="50006"/>
                </a:lnTo>
                <a:lnTo>
                  <a:pt x="35719" y="57150"/>
                </a:lnTo>
                <a:lnTo>
                  <a:pt x="35719" y="64293"/>
                </a:lnTo>
                <a:lnTo>
                  <a:pt x="35719" y="64293"/>
                </a:lnTo>
                <a:lnTo>
                  <a:pt x="35719" y="57150"/>
                </a:lnTo>
                <a:lnTo>
                  <a:pt x="35719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115176" y="5107781"/>
            <a:ext cx="35720" cy="21433"/>
          </a:xfrm>
          <a:custGeom>
            <a:avLst/>
            <a:gdLst/>
            <a:ahLst/>
            <a:cxnLst/>
            <a:rect l="0" t="0" r="0" b="0"/>
            <a:pathLst>
              <a:path w="35720" h="21433">
                <a:moveTo>
                  <a:pt x="0" y="14288"/>
                </a:move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7144" y="21432"/>
                </a:lnTo>
                <a:lnTo>
                  <a:pt x="14287" y="14288"/>
                </a:lnTo>
                <a:lnTo>
                  <a:pt x="21431" y="7144"/>
                </a:lnTo>
                <a:lnTo>
                  <a:pt x="28575" y="7144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208045" y="5172075"/>
            <a:ext cx="35719" cy="178595"/>
          </a:xfrm>
          <a:custGeom>
            <a:avLst/>
            <a:gdLst/>
            <a:ahLst/>
            <a:cxnLst/>
            <a:rect l="0" t="0" r="0" b="0"/>
            <a:pathLst>
              <a:path w="35719" h="178595">
                <a:moveTo>
                  <a:pt x="7143" y="78581"/>
                </a:moveTo>
                <a:lnTo>
                  <a:pt x="7143" y="92869"/>
                </a:lnTo>
                <a:lnTo>
                  <a:pt x="7143" y="107156"/>
                </a:lnTo>
                <a:lnTo>
                  <a:pt x="7143" y="128588"/>
                </a:lnTo>
                <a:lnTo>
                  <a:pt x="7143" y="150019"/>
                </a:lnTo>
                <a:lnTo>
                  <a:pt x="7143" y="164306"/>
                </a:lnTo>
                <a:lnTo>
                  <a:pt x="7143" y="171450"/>
                </a:lnTo>
                <a:lnTo>
                  <a:pt x="7143" y="178594"/>
                </a:lnTo>
                <a:lnTo>
                  <a:pt x="7143" y="178594"/>
                </a:lnTo>
                <a:lnTo>
                  <a:pt x="7143" y="171450"/>
                </a:lnTo>
                <a:lnTo>
                  <a:pt x="7143" y="150019"/>
                </a:lnTo>
                <a:lnTo>
                  <a:pt x="7143" y="128588"/>
                </a:lnTo>
                <a:lnTo>
                  <a:pt x="7143" y="100013"/>
                </a:lnTo>
                <a:lnTo>
                  <a:pt x="0" y="71438"/>
                </a:lnTo>
                <a:lnTo>
                  <a:pt x="0" y="42863"/>
                </a:lnTo>
                <a:lnTo>
                  <a:pt x="0" y="21431"/>
                </a:lnTo>
                <a:lnTo>
                  <a:pt x="7143" y="7144"/>
                </a:lnTo>
                <a:lnTo>
                  <a:pt x="7143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14288"/>
                </a:lnTo>
                <a:lnTo>
                  <a:pt x="35718" y="28575"/>
                </a:lnTo>
                <a:lnTo>
                  <a:pt x="28575" y="50006"/>
                </a:lnTo>
                <a:lnTo>
                  <a:pt x="28575" y="71438"/>
                </a:lnTo>
                <a:lnTo>
                  <a:pt x="21431" y="85725"/>
                </a:lnTo>
                <a:lnTo>
                  <a:pt x="14287" y="100013"/>
                </a:lnTo>
                <a:lnTo>
                  <a:pt x="14287" y="100013"/>
                </a:lnTo>
                <a:lnTo>
                  <a:pt x="14287" y="92869"/>
                </a:lnTo>
                <a:lnTo>
                  <a:pt x="14287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7258051" y="5129213"/>
            <a:ext cx="100013" cy="100013"/>
          </a:xfrm>
          <a:custGeom>
            <a:avLst/>
            <a:gdLst/>
            <a:ahLst/>
            <a:cxnLst/>
            <a:rect l="0" t="0" r="0" b="0"/>
            <a:pathLst>
              <a:path w="100013" h="100013">
                <a:moveTo>
                  <a:pt x="0" y="100012"/>
                </a:moveTo>
                <a:lnTo>
                  <a:pt x="7144" y="100012"/>
                </a:lnTo>
                <a:lnTo>
                  <a:pt x="14287" y="100012"/>
                </a:lnTo>
                <a:lnTo>
                  <a:pt x="21431" y="85725"/>
                </a:lnTo>
                <a:lnTo>
                  <a:pt x="28575" y="71437"/>
                </a:lnTo>
                <a:lnTo>
                  <a:pt x="42862" y="50006"/>
                </a:lnTo>
                <a:lnTo>
                  <a:pt x="50006" y="35718"/>
                </a:lnTo>
                <a:lnTo>
                  <a:pt x="57150" y="21431"/>
                </a:lnTo>
                <a:lnTo>
                  <a:pt x="57150" y="14287"/>
                </a:lnTo>
                <a:lnTo>
                  <a:pt x="57150" y="7143"/>
                </a:lnTo>
                <a:lnTo>
                  <a:pt x="50006" y="0"/>
                </a:lnTo>
                <a:lnTo>
                  <a:pt x="42862" y="7143"/>
                </a:lnTo>
                <a:lnTo>
                  <a:pt x="35719" y="14287"/>
                </a:lnTo>
                <a:lnTo>
                  <a:pt x="35719" y="28575"/>
                </a:lnTo>
                <a:lnTo>
                  <a:pt x="35719" y="50006"/>
                </a:lnTo>
                <a:lnTo>
                  <a:pt x="42862" y="71437"/>
                </a:lnTo>
                <a:lnTo>
                  <a:pt x="57150" y="85725"/>
                </a:lnTo>
                <a:lnTo>
                  <a:pt x="71437" y="92868"/>
                </a:lnTo>
                <a:lnTo>
                  <a:pt x="85725" y="100012"/>
                </a:lnTo>
                <a:lnTo>
                  <a:pt x="100012" y="85725"/>
                </a:lnTo>
                <a:lnTo>
                  <a:pt x="100012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7108032" y="5407819"/>
            <a:ext cx="35720" cy="214313"/>
          </a:xfrm>
          <a:custGeom>
            <a:avLst/>
            <a:gdLst/>
            <a:ahLst/>
            <a:cxnLst/>
            <a:rect l="0" t="0" r="0" b="0"/>
            <a:pathLst>
              <a:path w="35720" h="214313">
                <a:moveTo>
                  <a:pt x="7144" y="0"/>
                </a:moveTo>
                <a:lnTo>
                  <a:pt x="0" y="14287"/>
                </a:lnTo>
                <a:lnTo>
                  <a:pt x="7144" y="28575"/>
                </a:lnTo>
                <a:lnTo>
                  <a:pt x="7144" y="42862"/>
                </a:lnTo>
                <a:lnTo>
                  <a:pt x="7144" y="71437"/>
                </a:lnTo>
                <a:lnTo>
                  <a:pt x="14288" y="100012"/>
                </a:lnTo>
                <a:lnTo>
                  <a:pt x="21431" y="128587"/>
                </a:lnTo>
                <a:lnTo>
                  <a:pt x="28575" y="157162"/>
                </a:lnTo>
                <a:lnTo>
                  <a:pt x="28575" y="178594"/>
                </a:lnTo>
                <a:lnTo>
                  <a:pt x="35719" y="192881"/>
                </a:lnTo>
                <a:lnTo>
                  <a:pt x="28575" y="200025"/>
                </a:lnTo>
                <a:lnTo>
                  <a:pt x="21431" y="207169"/>
                </a:lnTo>
                <a:lnTo>
                  <a:pt x="14288" y="214312"/>
                </a:lnTo>
                <a:lnTo>
                  <a:pt x="0" y="207169"/>
                </a:lnTo>
                <a:lnTo>
                  <a:pt x="0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058026" y="5464969"/>
            <a:ext cx="171451" cy="114301"/>
          </a:xfrm>
          <a:custGeom>
            <a:avLst/>
            <a:gdLst/>
            <a:ahLst/>
            <a:cxnLst/>
            <a:rect l="0" t="0" r="0" b="0"/>
            <a:pathLst>
              <a:path w="171451" h="114301">
                <a:moveTo>
                  <a:pt x="0" y="114300"/>
                </a:moveTo>
                <a:lnTo>
                  <a:pt x="7144" y="107156"/>
                </a:lnTo>
                <a:lnTo>
                  <a:pt x="21431" y="100012"/>
                </a:lnTo>
                <a:lnTo>
                  <a:pt x="42862" y="85725"/>
                </a:lnTo>
                <a:lnTo>
                  <a:pt x="64294" y="71437"/>
                </a:lnTo>
                <a:lnTo>
                  <a:pt x="85725" y="57150"/>
                </a:lnTo>
                <a:lnTo>
                  <a:pt x="107156" y="35719"/>
                </a:lnTo>
                <a:lnTo>
                  <a:pt x="121444" y="14287"/>
                </a:lnTo>
                <a:lnTo>
                  <a:pt x="128587" y="7144"/>
                </a:lnTo>
                <a:lnTo>
                  <a:pt x="128587" y="0"/>
                </a:lnTo>
                <a:lnTo>
                  <a:pt x="128587" y="0"/>
                </a:lnTo>
                <a:lnTo>
                  <a:pt x="121444" y="7144"/>
                </a:lnTo>
                <a:lnTo>
                  <a:pt x="121444" y="14287"/>
                </a:lnTo>
                <a:lnTo>
                  <a:pt x="114300" y="28575"/>
                </a:lnTo>
                <a:lnTo>
                  <a:pt x="114300" y="42862"/>
                </a:lnTo>
                <a:lnTo>
                  <a:pt x="114300" y="57150"/>
                </a:lnTo>
                <a:lnTo>
                  <a:pt x="121444" y="71437"/>
                </a:lnTo>
                <a:lnTo>
                  <a:pt x="128587" y="78581"/>
                </a:lnTo>
                <a:lnTo>
                  <a:pt x="142875" y="71437"/>
                </a:lnTo>
                <a:lnTo>
                  <a:pt x="150019" y="64294"/>
                </a:lnTo>
                <a:lnTo>
                  <a:pt x="157162" y="57150"/>
                </a:lnTo>
                <a:lnTo>
                  <a:pt x="171450" y="42862"/>
                </a:lnTo>
                <a:lnTo>
                  <a:pt x="171450" y="28575"/>
                </a:lnTo>
                <a:lnTo>
                  <a:pt x="164306" y="21431"/>
                </a:lnTo>
                <a:lnTo>
                  <a:pt x="157162" y="14287"/>
                </a:lnTo>
                <a:lnTo>
                  <a:pt x="142875" y="7144"/>
                </a:lnTo>
                <a:lnTo>
                  <a:pt x="128587" y="7144"/>
                </a:lnTo>
                <a:lnTo>
                  <a:pt x="121444" y="14287"/>
                </a:lnTo>
                <a:lnTo>
                  <a:pt x="114300" y="21431"/>
                </a:lnTo>
                <a:lnTo>
                  <a:pt x="114300" y="21431"/>
                </a:lnTo>
                <a:lnTo>
                  <a:pt x="114300" y="28575"/>
                </a:lnTo>
                <a:lnTo>
                  <a:pt x="121444" y="35719"/>
                </a:lnTo>
                <a:lnTo>
                  <a:pt x="128587" y="35719"/>
                </a:lnTo>
                <a:lnTo>
                  <a:pt x="142875" y="28575"/>
                </a:lnTo>
                <a:lnTo>
                  <a:pt x="157162" y="21431"/>
                </a:lnTo>
                <a:lnTo>
                  <a:pt x="164306" y="14287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7222332" y="5350669"/>
            <a:ext cx="64295" cy="128588"/>
          </a:xfrm>
          <a:custGeom>
            <a:avLst/>
            <a:gdLst/>
            <a:ahLst/>
            <a:cxnLst/>
            <a:rect l="0" t="0" r="0" b="0"/>
            <a:pathLst>
              <a:path w="64295" h="128588">
                <a:moveTo>
                  <a:pt x="0" y="50006"/>
                </a:moveTo>
                <a:lnTo>
                  <a:pt x="0" y="57150"/>
                </a:lnTo>
                <a:lnTo>
                  <a:pt x="0" y="57150"/>
                </a:lnTo>
                <a:lnTo>
                  <a:pt x="0" y="64294"/>
                </a:lnTo>
                <a:lnTo>
                  <a:pt x="7144" y="71437"/>
                </a:lnTo>
                <a:lnTo>
                  <a:pt x="7144" y="85725"/>
                </a:lnTo>
                <a:lnTo>
                  <a:pt x="21431" y="100012"/>
                </a:lnTo>
                <a:lnTo>
                  <a:pt x="21431" y="107156"/>
                </a:lnTo>
                <a:lnTo>
                  <a:pt x="28575" y="121444"/>
                </a:lnTo>
                <a:lnTo>
                  <a:pt x="28575" y="128587"/>
                </a:lnTo>
                <a:lnTo>
                  <a:pt x="28575" y="128587"/>
                </a:lnTo>
                <a:lnTo>
                  <a:pt x="35719" y="128587"/>
                </a:lnTo>
                <a:lnTo>
                  <a:pt x="35719" y="114300"/>
                </a:lnTo>
                <a:lnTo>
                  <a:pt x="35719" y="100012"/>
                </a:lnTo>
                <a:lnTo>
                  <a:pt x="42863" y="78581"/>
                </a:lnTo>
                <a:lnTo>
                  <a:pt x="42863" y="50006"/>
                </a:lnTo>
                <a:lnTo>
                  <a:pt x="50006" y="28575"/>
                </a:lnTo>
                <a:lnTo>
                  <a:pt x="50006" y="14287"/>
                </a:lnTo>
                <a:lnTo>
                  <a:pt x="57150" y="0"/>
                </a:lnTo>
                <a:lnTo>
                  <a:pt x="64294" y="0"/>
                </a:lnTo>
                <a:lnTo>
                  <a:pt x="642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7300913" y="5329238"/>
            <a:ext cx="21433" cy="92869"/>
          </a:xfrm>
          <a:custGeom>
            <a:avLst/>
            <a:gdLst/>
            <a:ahLst/>
            <a:cxnLst/>
            <a:rect l="0" t="0" r="0" b="0"/>
            <a:pathLst>
              <a:path w="21433" h="92869">
                <a:moveTo>
                  <a:pt x="7144" y="0"/>
                </a:moveTo>
                <a:lnTo>
                  <a:pt x="7144" y="0"/>
                </a:lnTo>
                <a:lnTo>
                  <a:pt x="7144" y="7143"/>
                </a:lnTo>
                <a:lnTo>
                  <a:pt x="0" y="7143"/>
                </a:lnTo>
                <a:lnTo>
                  <a:pt x="0" y="14287"/>
                </a:lnTo>
                <a:lnTo>
                  <a:pt x="7144" y="28575"/>
                </a:lnTo>
                <a:lnTo>
                  <a:pt x="7144" y="35718"/>
                </a:lnTo>
                <a:lnTo>
                  <a:pt x="7144" y="50006"/>
                </a:lnTo>
                <a:lnTo>
                  <a:pt x="7144" y="71437"/>
                </a:lnTo>
                <a:lnTo>
                  <a:pt x="14288" y="85725"/>
                </a:lnTo>
                <a:lnTo>
                  <a:pt x="21432" y="92868"/>
                </a:lnTo>
                <a:lnTo>
                  <a:pt x="21432" y="92868"/>
                </a:lnTo>
                <a:lnTo>
                  <a:pt x="21432" y="85725"/>
                </a:lnTo>
                <a:lnTo>
                  <a:pt x="21432" y="78581"/>
                </a:lnTo>
                <a:lnTo>
                  <a:pt x="21432" y="57150"/>
                </a:lnTo>
                <a:lnTo>
                  <a:pt x="21432" y="35718"/>
                </a:lnTo>
                <a:lnTo>
                  <a:pt x="21432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329488" y="5300663"/>
            <a:ext cx="71439" cy="42863"/>
          </a:xfrm>
          <a:custGeom>
            <a:avLst/>
            <a:gdLst/>
            <a:ahLst/>
            <a:cxnLst/>
            <a:rect l="0" t="0" r="0" b="0"/>
            <a:pathLst>
              <a:path w="71439" h="42863">
                <a:moveTo>
                  <a:pt x="7144" y="0"/>
                </a:moveTo>
                <a:lnTo>
                  <a:pt x="7144" y="0"/>
                </a:lnTo>
                <a:lnTo>
                  <a:pt x="7144" y="14287"/>
                </a:lnTo>
                <a:lnTo>
                  <a:pt x="0" y="21431"/>
                </a:lnTo>
                <a:lnTo>
                  <a:pt x="0" y="35718"/>
                </a:lnTo>
                <a:lnTo>
                  <a:pt x="7144" y="42862"/>
                </a:lnTo>
                <a:lnTo>
                  <a:pt x="21432" y="42862"/>
                </a:lnTo>
                <a:lnTo>
                  <a:pt x="28575" y="42862"/>
                </a:lnTo>
                <a:lnTo>
                  <a:pt x="50007" y="42862"/>
                </a:lnTo>
                <a:lnTo>
                  <a:pt x="71438" y="28575"/>
                </a:lnTo>
                <a:lnTo>
                  <a:pt x="71438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765132" y="5757863"/>
            <a:ext cx="292895" cy="550069"/>
          </a:xfrm>
          <a:custGeom>
            <a:avLst/>
            <a:gdLst/>
            <a:ahLst/>
            <a:cxnLst/>
            <a:rect l="0" t="0" r="0" b="0"/>
            <a:pathLst>
              <a:path w="292895" h="550069">
                <a:moveTo>
                  <a:pt x="292894" y="7143"/>
                </a:moveTo>
                <a:lnTo>
                  <a:pt x="292894" y="7143"/>
                </a:lnTo>
                <a:lnTo>
                  <a:pt x="292894" y="7143"/>
                </a:lnTo>
                <a:lnTo>
                  <a:pt x="292894" y="0"/>
                </a:lnTo>
                <a:lnTo>
                  <a:pt x="285750" y="7143"/>
                </a:lnTo>
                <a:lnTo>
                  <a:pt x="271463" y="14287"/>
                </a:lnTo>
                <a:lnTo>
                  <a:pt x="250031" y="42862"/>
                </a:lnTo>
                <a:lnTo>
                  <a:pt x="214313" y="100012"/>
                </a:lnTo>
                <a:lnTo>
                  <a:pt x="171450" y="164306"/>
                </a:lnTo>
                <a:lnTo>
                  <a:pt x="128588" y="257175"/>
                </a:lnTo>
                <a:lnTo>
                  <a:pt x="85725" y="342900"/>
                </a:lnTo>
                <a:lnTo>
                  <a:pt x="50006" y="428625"/>
                </a:lnTo>
                <a:lnTo>
                  <a:pt x="21431" y="500062"/>
                </a:lnTo>
                <a:lnTo>
                  <a:pt x="7144" y="535781"/>
                </a:lnTo>
                <a:lnTo>
                  <a:pt x="0" y="550068"/>
                </a:lnTo>
                <a:lnTo>
                  <a:pt x="0" y="542925"/>
                </a:lnTo>
                <a:lnTo>
                  <a:pt x="7144" y="507206"/>
                </a:lnTo>
                <a:lnTo>
                  <a:pt x="14288" y="464343"/>
                </a:lnTo>
                <a:lnTo>
                  <a:pt x="14288" y="4643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479382" y="6265069"/>
            <a:ext cx="357189" cy="471489"/>
          </a:xfrm>
          <a:custGeom>
            <a:avLst/>
            <a:gdLst/>
            <a:ahLst/>
            <a:cxnLst/>
            <a:rect l="0" t="0" r="0" b="0"/>
            <a:pathLst>
              <a:path w="357189" h="471489">
                <a:moveTo>
                  <a:pt x="228600" y="57150"/>
                </a:moveTo>
                <a:lnTo>
                  <a:pt x="221456" y="50006"/>
                </a:lnTo>
                <a:lnTo>
                  <a:pt x="214313" y="42862"/>
                </a:lnTo>
                <a:lnTo>
                  <a:pt x="207169" y="28575"/>
                </a:lnTo>
                <a:lnTo>
                  <a:pt x="185738" y="14287"/>
                </a:lnTo>
                <a:lnTo>
                  <a:pt x="171450" y="14287"/>
                </a:lnTo>
                <a:lnTo>
                  <a:pt x="142875" y="21431"/>
                </a:lnTo>
                <a:lnTo>
                  <a:pt x="121444" y="35719"/>
                </a:lnTo>
                <a:lnTo>
                  <a:pt x="92869" y="64294"/>
                </a:lnTo>
                <a:lnTo>
                  <a:pt x="57150" y="107156"/>
                </a:lnTo>
                <a:lnTo>
                  <a:pt x="35719" y="164306"/>
                </a:lnTo>
                <a:lnTo>
                  <a:pt x="14288" y="221456"/>
                </a:lnTo>
                <a:lnTo>
                  <a:pt x="7144" y="285750"/>
                </a:lnTo>
                <a:lnTo>
                  <a:pt x="0" y="350044"/>
                </a:lnTo>
                <a:lnTo>
                  <a:pt x="14288" y="407194"/>
                </a:lnTo>
                <a:lnTo>
                  <a:pt x="35719" y="450057"/>
                </a:lnTo>
                <a:lnTo>
                  <a:pt x="71438" y="471488"/>
                </a:lnTo>
                <a:lnTo>
                  <a:pt x="114300" y="457201"/>
                </a:lnTo>
                <a:lnTo>
                  <a:pt x="164306" y="421482"/>
                </a:lnTo>
                <a:lnTo>
                  <a:pt x="214313" y="364332"/>
                </a:lnTo>
                <a:lnTo>
                  <a:pt x="264319" y="292894"/>
                </a:lnTo>
                <a:lnTo>
                  <a:pt x="314325" y="214312"/>
                </a:lnTo>
                <a:lnTo>
                  <a:pt x="342900" y="142875"/>
                </a:lnTo>
                <a:lnTo>
                  <a:pt x="357188" y="78581"/>
                </a:lnTo>
                <a:lnTo>
                  <a:pt x="342900" y="35719"/>
                </a:lnTo>
                <a:lnTo>
                  <a:pt x="314325" y="7144"/>
                </a:lnTo>
                <a:lnTo>
                  <a:pt x="271463" y="0"/>
                </a:lnTo>
                <a:lnTo>
                  <a:pt x="221456" y="14287"/>
                </a:lnTo>
                <a:lnTo>
                  <a:pt x="178594" y="28575"/>
                </a:lnTo>
                <a:lnTo>
                  <a:pt x="142875" y="42862"/>
                </a:lnTo>
                <a:lnTo>
                  <a:pt x="142875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7315201" y="5614988"/>
            <a:ext cx="292895" cy="585788"/>
          </a:xfrm>
          <a:custGeom>
            <a:avLst/>
            <a:gdLst/>
            <a:ahLst/>
            <a:cxnLst/>
            <a:rect l="0" t="0" r="0" b="0"/>
            <a:pathLst>
              <a:path w="292895" h="585788">
                <a:moveTo>
                  <a:pt x="0" y="0"/>
                </a:moveTo>
                <a:lnTo>
                  <a:pt x="0" y="7143"/>
                </a:lnTo>
                <a:lnTo>
                  <a:pt x="0" y="7143"/>
                </a:lnTo>
                <a:lnTo>
                  <a:pt x="0" y="21431"/>
                </a:lnTo>
                <a:lnTo>
                  <a:pt x="0" y="35718"/>
                </a:lnTo>
                <a:lnTo>
                  <a:pt x="14287" y="64293"/>
                </a:lnTo>
                <a:lnTo>
                  <a:pt x="35719" y="114300"/>
                </a:lnTo>
                <a:lnTo>
                  <a:pt x="57150" y="164306"/>
                </a:lnTo>
                <a:lnTo>
                  <a:pt x="92869" y="235743"/>
                </a:lnTo>
                <a:lnTo>
                  <a:pt x="121444" y="300037"/>
                </a:lnTo>
                <a:lnTo>
                  <a:pt x="157162" y="364331"/>
                </a:lnTo>
                <a:lnTo>
                  <a:pt x="192881" y="428625"/>
                </a:lnTo>
                <a:lnTo>
                  <a:pt x="228600" y="485775"/>
                </a:lnTo>
                <a:lnTo>
                  <a:pt x="257175" y="528637"/>
                </a:lnTo>
                <a:lnTo>
                  <a:pt x="278606" y="557212"/>
                </a:lnTo>
                <a:lnTo>
                  <a:pt x="292894" y="578643"/>
                </a:lnTo>
                <a:lnTo>
                  <a:pt x="292894" y="585787"/>
                </a:lnTo>
                <a:lnTo>
                  <a:pt x="292894" y="564356"/>
                </a:lnTo>
                <a:lnTo>
                  <a:pt x="292894" y="5643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558088" y="6107906"/>
            <a:ext cx="407195" cy="671515"/>
          </a:xfrm>
          <a:custGeom>
            <a:avLst/>
            <a:gdLst/>
            <a:ahLst/>
            <a:cxnLst/>
            <a:rect l="0" t="0" r="0" b="0"/>
            <a:pathLst>
              <a:path w="407195" h="671515">
                <a:moveTo>
                  <a:pt x="107157" y="135732"/>
                </a:moveTo>
                <a:lnTo>
                  <a:pt x="100013" y="128588"/>
                </a:lnTo>
                <a:lnTo>
                  <a:pt x="92869" y="114300"/>
                </a:lnTo>
                <a:lnTo>
                  <a:pt x="85725" y="92869"/>
                </a:lnTo>
                <a:lnTo>
                  <a:pt x="71438" y="78582"/>
                </a:lnTo>
                <a:lnTo>
                  <a:pt x="57150" y="71438"/>
                </a:lnTo>
                <a:lnTo>
                  <a:pt x="42863" y="78582"/>
                </a:lnTo>
                <a:lnTo>
                  <a:pt x="28575" y="100013"/>
                </a:lnTo>
                <a:lnTo>
                  <a:pt x="14288" y="157163"/>
                </a:lnTo>
                <a:lnTo>
                  <a:pt x="0" y="228600"/>
                </a:lnTo>
                <a:lnTo>
                  <a:pt x="0" y="321469"/>
                </a:lnTo>
                <a:lnTo>
                  <a:pt x="0" y="421482"/>
                </a:lnTo>
                <a:lnTo>
                  <a:pt x="14288" y="500064"/>
                </a:lnTo>
                <a:lnTo>
                  <a:pt x="21432" y="550070"/>
                </a:lnTo>
                <a:lnTo>
                  <a:pt x="42863" y="585789"/>
                </a:lnTo>
                <a:lnTo>
                  <a:pt x="78582" y="635795"/>
                </a:lnTo>
                <a:lnTo>
                  <a:pt x="128588" y="671514"/>
                </a:lnTo>
                <a:lnTo>
                  <a:pt x="192882" y="664370"/>
                </a:lnTo>
                <a:lnTo>
                  <a:pt x="242888" y="621507"/>
                </a:lnTo>
                <a:lnTo>
                  <a:pt x="300038" y="550070"/>
                </a:lnTo>
                <a:lnTo>
                  <a:pt x="342900" y="464344"/>
                </a:lnTo>
                <a:lnTo>
                  <a:pt x="378619" y="364332"/>
                </a:lnTo>
                <a:lnTo>
                  <a:pt x="400050" y="257175"/>
                </a:lnTo>
                <a:lnTo>
                  <a:pt x="407194" y="157163"/>
                </a:lnTo>
                <a:lnTo>
                  <a:pt x="392907" y="71438"/>
                </a:lnTo>
                <a:lnTo>
                  <a:pt x="364332" y="14288"/>
                </a:lnTo>
                <a:lnTo>
                  <a:pt x="321469" y="0"/>
                </a:lnTo>
                <a:lnTo>
                  <a:pt x="271463" y="14288"/>
                </a:lnTo>
                <a:lnTo>
                  <a:pt x="228600" y="57150"/>
                </a:lnTo>
                <a:lnTo>
                  <a:pt x="185738" y="100013"/>
                </a:lnTo>
                <a:lnTo>
                  <a:pt x="150019" y="135732"/>
                </a:lnTo>
                <a:lnTo>
                  <a:pt x="121444" y="150019"/>
                </a:lnTo>
                <a:lnTo>
                  <a:pt x="121444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6986588" y="6436519"/>
            <a:ext cx="21433" cy="235745"/>
          </a:xfrm>
          <a:custGeom>
            <a:avLst/>
            <a:gdLst/>
            <a:ahLst/>
            <a:cxnLst/>
            <a:rect l="0" t="0" r="0" b="0"/>
            <a:pathLst>
              <a:path w="21433" h="235745">
                <a:moveTo>
                  <a:pt x="14288" y="14287"/>
                </a:moveTo>
                <a:lnTo>
                  <a:pt x="14288" y="7144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14287"/>
                </a:lnTo>
                <a:lnTo>
                  <a:pt x="0" y="35719"/>
                </a:lnTo>
                <a:lnTo>
                  <a:pt x="0" y="64294"/>
                </a:lnTo>
                <a:lnTo>
                  <a:pt x="0" y="107156"/>
                </a:lnTo>
                <a:lnTo>
                  <a:pt x="0" y="150019"/>
                </a:lnTo>
                <a:lnTo>
                  <a:pt x="7144" y="192882"/>
                </a:lnTo>
                <a:lnTo>
                  <a:pt x="14288" y="221457"/>
                </a:lnTo>
                <a:lnTo>
                  <a:pt x="14288" y="235744"/>
                </a:lnTo>
                <a:lnTo>
                  <a:pt x="21432" y="235744"/>
                </a:lnTo>
                <a:lnTo>
                  <a:pt x="21432" y="221457"/>
                </a:lnTo>
                <a:lnTo>
                  <a:pt x="21432" y="185738"/>
                </a:lnTo>
                <a:lnTo>
                  <a:pt x="21432" y="142875"/>
                </a:lnTo>
                <a:lnTo>
                  <a:pt x="14288" y="92869"/>
                </a:lnTo>
                <a:lnTo>
                  <a:pt x="14288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986588" y="6379369"/>
            <a:ext cx="450058" cy="407195"/>
          </a:xfrm>
          <a:custGeom>
            <a:avLst/>
            <a:gdLst/>
            <a:ahLst/>
            <a:cxnLst/>
            <a:rect l="0" t="0" r="0" b="0"/>
            <a:pathLst>
              <a:path w="450058" h="407195">
                <a:moveTo>
                  <a:pt x="0" y="21431"/>
                </a:moveTo>
                <a:lnTo>
                  <a:pt x="0" y="14287"/>
                </a:lnTo>
                <a:lnTo>
                  <a:pt x="0" y="14287"/>
                </a:lnTo>
                <a:lnTo>
                  <a:pt x="7144" y="7144"/>
                </a:lnTo>
                <a:lnTo>
                  <a:pt x="14288" y="7144"/>
                </a:lnTo>
                <a:lnTo>
                  <a:pt x="28575" y="0"/>
                </a:lnTo>
                <a:lnTo>
                  <a:pt x="42863" y="0"/>
                </a:lnTo>
                <a:lnTo>
                  <a:pt x="64294" y="0"/>
                </a:lnTo>
                <a:lnTo>
                  <a:pt x="92869" y="0"/>
                </a:lnTo>
                <a:lnTo>
                  <a:pt x="121444" y="7144"/>
                </a:lnTo>
                <a:lnTo>
                  <a:pt x="150019" y="7144"/>
                </a:lnTo>
                <a:lnTo>
                  <a:pt x="185738" y="7144"/>
                </a:lnTo>
                <a:lnTo>
                  <a:pt x="214313" y="14287"/>
                </a:lnTo>
                <a:lnTo>
                  <a:pt x="250032" y="7144"/>
                </a:lnTo>
                <a:lnTo>
                  <a:pt x="278607" y="7144"/>
                </a:lnTo>
                <a:lnTo>
                  <a:pt x="307182" y="7144"/>
                </a:lnTo>
                <a:lnTo>
                  <a:pt x="328613" y="14287"/>
                </a:lnTo>
                <a:lnTo>
                  <a:pt x="357188" y="21431"/>
                </a:lnTo>
                <a:lnTo>
                  <a:pt x="378619" y="35719"/>
                </a:lnTo>
                <a:lnTo>
                  <a:pt x="392907" y="50006"/>
                </a:lnTo>
                <a:lnTo>
                  <a:pt x="407194" y="64294"/>
                </a:lnTo>
                <a:lnTo>
                  <a:pt x="421482" y="64294"/>
                </a:lnTo>
                <a:lnTo>
                  <a:pt x="428625" y="64294"/>
                </a:lnTo>
                <a:lnTo>
                  <a:pt x="435769" y="64294"/>
                </a:lnTo>
                <a:lnTo>
                  <a:pt x="435769" y="57150"/>
                </a:lnTo>
                <a:lnTo>
                  <a:pt x="435769" y="50006"/>
                </a:lnTo>
                <a:lnTo>
                  <a:pt x="428625" y="50006"/>
                </a:lnTo>
                <a:lnTo>
                  <a:pt x="428625" y="50006"/>
                </a:lnTo>
                <a:lnTo>
                  <a:pt x="428625" y="57150"/>
                </a:lnTo>
                <a:lnTo>
                  <a:pt x="435769" y="71437"/>
                </a:lnTo>
                <a:lnTo>
                  <a:pt x="435769" y="85725"/>
                </a:lnTo>
                <a:lnTo>
                  <a:pt x="442913" y="107156"/>
                </a:lnTo>
                <a:lnTo>
                  <a:pt x="450057" y="128587"/>
                </a:lnTo>
                <a:lnTo>
                  <a:pt x="450057" y="150019"/>
                </a:lnTo>
                <a:lnTo>
                  <a:pt x="450057" y="171450"/>
                </a:lnTo>
                <a:lnTo>
                  <a:pt x="450057" y="192881"/>
                </a:lnTo>
                <a:lnTo>
                  <a:pt x="442913" y="214313"/>
                </a:lnTo>
                <a:lnTo>
                  <a:pt x="421482" y="242888"/>
                </a:lnTo>
                <a:lnTo>
                  <a:pt x="400050" y="271463"/>
                </a:lnTo>
                <a:lnTo>
                  <a:pt x="371475" y="307182"/>
                </a:lnTo>
                <a:lnTo>
                  <a:pt x="342900" y="335757"/>
                </a:lnTo>
                <a:lnTo>
                  <a:pt x="314325" y="350044"/>
                </a:lnTo>
                <a:lnTo>
                  <a:pt x="300038" y="371476"/>
                </a:lnTo>
                <a:lnTo>
                  <a:pt x="285750" y="378619"/>
                </a:lnTo>
                <a:lnTo>
                  <a:pt x="264319" y="392907"/>
                </a:lnTo>
                <a:lnTo>
                  <a:pt x="235744" y="407194"/>
                </a:lnTo>
                <a:lnTo>
                  <a:pt x="221457" y="407194"/>
                </a:lnTo>
                <a:lnTo>
                  <a:pt x="214313" y="400051"/>
                </a:lnTo>
                <a:lnTo>
                  <a:pt x="214313" y="40005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686676" y="6350794"/>
            <a:ext cx="128588" cy="271464"/>
          </a:xfrm>
          <a:custGeom>
            <a:avLst/>
            <a:gdLst/>
            <a:ahLst/>
            <a:cxnLst/>
            <a:rect l="0" t="0" r="0" b="0"/>
            <a:pathLst>
              <a:path w="128588" h="271464">
                <a:moveTo>
                  <a:pt x="14287" y="271463"/>
                </a:moveTo>
                <a:lnTo>
                  <a:pt x="14287" y="271463"/>
                </a:lnTo>
                <a:lnTo>
                  <a:pt x="14287" y="271463"/>
                </a:lnTo>
                <a:lnTo>
                  <a:pt x="21431" y="264319"/>
                </a:lnTo>
                <a:lnTo>
                  <a:pt x="28575" y="250032"/>
                </a:lnTo>
                <a:lnTo>
                  <a:pt x="35719" y="228600"/>
                </a:lnTo>
                <a:lnTo>
                  <a:pt x="42862" y="200025"/>
                </a:lnTo>
                <a:lnTo>
                  <a:pt x="42862" y="157162"/>
                </a:lnTo>
                <a:lnTo>
                  <a:pt x="50006" y="114300"/>
                </a:lnTo>
                <a:lnTo>
                  <a:pt x="50006" y="78581"/>
                </a:lnTo>
                <a:lnTo>
                  <a:pt x="50006" y="35719"/>
                </a:lnTo>
                <a:lnTo>
                  <a:pt x="42862" y="7144"/>
                </a:lnTo>
                <a:lnTo>
                  <a:pt x="35719" y="0"/>
                </a:lnTo>
                <a:lnTo>
                  <a:pt x="21431" y="0"/>
                </a:lnTo>
                <a:lnTo>
                  <a:pt x="7144" y="21431"/>
                </a:lnTo>
                <a:lnTo>
                  <a:pt x="0" y="57150"/>
                </a:lnTo>
                <a:lnTo>
                  <a:pt x="0" y="107156"/>
                </a:lnTo>
                <a:lnTo>
                  <a:pt x="7144" y="164306"/>
                </a:lnTo>
                <a:lnTo>
                  <a:pt x="21431" y="214312"/>
                </a:lnTo>
                <a:lnTo>
                  <a:pt x="35719" y="242888"/>
                </a:lnTo>
                <a:lnTo>
                  <a:pt x="57150" y="264319"/>
                </a:lnTo>
                <a:lnTo>
                  <a:pt x="85725" y="264319"/>
                </a:lnTo>
                <a:lnTo>
                  <a:pt x="107156" y="257176"/>
                </a:lnTo>
                <a:lnTo>
                  <a:pt x="128587" y="228600"/>
                </a:lnTo>
                <a:lnTo>
                  <a:pt x="128587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7779545" y="6379369"/>
            <a:ext cx="85726" cy="200026"/>
          </a:xfrm>
          <a:custGeom>
            <a:avLst/>
            <a:gdLst/>
            <a:ahLst/>
            <a:cxnLst/>
            <a:rect l="0" t="0" r="0" b="0"/>
            <a:pathLst>
              <a:path w="85726" h="200026">
                <a:moveTo>
                  <a:pt x="35718" y="0"/>
                </a:moveTo>
                <a:lnTo>
                  <a:pt x="35718" y="0"/>
                </a:lnTo>
                <a:lnTo>
                  <a:pt x="28575" y="0"/>
                </a:lnTo>
                <a:lnTo>
                  <a:pt x="21431" y="7144"/>
                </a:lnTo>
                <a:lnTo>
                  <a:pt x="14287" y="14287"/>
                </a:lnTo>
                <a:lnTo>
                  <a:pt x="7143" y="28575"/>
                </a:lnTo>
                <a:lnTo>
                  <a:pt x="7143" y="42862"/>
                </a:lnTo>
                <a:lnTo>
                  <a:pt x="0" y="64294"/>
                </a:lnTo>
                <a:lnTo>
                  <a:pt x="7143" y="78581"/>
                </a:lnTo>
                <a:lnTo>
                  <a:pt x="7143" y="85725"/>
                </a:lnTo>
                <a:lnTo>
                  <a:pt x="14287" y="85725"/>
                </a:lnTo>
                <a:lnTo>
                  <a:pt x="28575" y="78581"/>
                </a:lnTo>
                <a:lnTo>
                  <a:pt x="50006" y="78581"/>
                </a:lnTo>
                <a:lnTo>
                  <a:pt x="64293" y="71437"/>
                </a:lnTo>
                <a:lnTo>
                  <a:pt x="78581" y="71437"/>
                </a:lnTo>
                <a:lnTo>
                  <a:pt x="85725" y="85725"/>
                </a:lnTo>
                <a:lnTo>
                  <a:pt x="85725" y="107156"/>
                </a:lnTo>
                <a:lnTo>
                  <a:pt x="85725" y="135731"/>
                </a:lnTo>
                <a:lnTo>
                  <a:pt x="78581" y="171450"/>
                </a:lnTo>
                <a:lnTo>
                  <a:pt x="57150" y="192881"/>
                </a:lnTo>
                <a:lnTo>
                  <a:pt x="42862" y="200025"/>
                </a:lnTo>
                <a:lnTo>
                  <a:pt x="35718" y="192881"/>
                </a:lnTo>
                <a:lnTo>
                  <a:pt x="35718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7415213" y="6393656"/>
            <a:ext cx="135733" cy="128589"/>
          </a:xfrm>
          <a:custGeom>
            <a:avLst/>
            <a:gdLst/>
            <a:ahLst/>
            <a:cxnLst/>
            <a:rect l="0" t="0" r="0" b="0"/>
            <a:pathLst>
              <a:path w="135733" h="128589">
                <a:moveTo>
                  <a:pt x="135732" y="121444"/>
                </a:moveTo>
                <a:lnTo>
                  <a:pt x="135732" y="121444"/>
                </a:lnTo>
                <a:lnTo>
                  <a:pt x="135732" y="128588"/>
                </a:lnTo>
                <a:lnTo>
                  <a:pt x="135732" y="128588"/>
                </a:lnTo>
                <a:lnTo>
                  <a:pt x="135732" y="128588"/>
                </a:lnTo>
                <a:lnTo>
                  <a:pt x="135732" y="121444"/>
                </a:lnTo>
                <a:lnTo>
                  <a:pt x="128588" y="114300"/>
                </a:lnTo>
                <a:lnTo>
                  <a:pt x="128588" y="100013"/>
                </a:lnTo>
                <a:lnTo>
                  <a:pt x="121444" y="85725"/>
                </a:lnTo>
                <a:lnTo>
                  <a:pt x="114300" y="64294"/>
                </a:lnTo>
                <a:lnTo>
                  <a:pt x="100013" y="50007"/>
                </a:lnTo>
                <a:lnTo>
                  <a:pt x="85725" y="28575"/>
                </a:lnTo>
                <a:lnTo>
                  <a:pt x="71438" y="14288"/>
                </a:lnTo>
                <a:lnTo>
                  <a:pt x="57150" y="0"/>
                </a:lnTo>
                <a:lnTo>
                  <a:pt x="42863" y="0"/>
                </a:lnTo>
                <a:lnTo>
                  <a:pt x="28575" y="0"/>
                </a:lnTo>
                <a:lnTo>
                  <a:pt x="14288" y="0"/>
                </a:lnTo>
                <a:lnTo>
                  <a:pt x="7144" y="14288"/>
                </a:lnTo>
                <a:lnTo>
                  <a:pt x="7144" y="21432"/>
                </a:lnTo>
                <a:lnTo>
                  <a:pt x="7144" y="35719"/>
                </a:lnTo>
                <a:lnTo>
                  <a:pt x="0" y="50007"/>
                </a:lnTo>
                <a:lnTo>
                  <a:pt x="7144" y="64294"/>
                </a:lnTo>
                <a:lnTo>
                  <a:pt x="7144" y="71438"/>
                </a:lnTo>
                <a:lnTo>
                  <a:pt x="7144" y="71438"/>
                </a:lnTo>
                <a:lnTo>
                  <a:pt x="14288" y="64294"/>
                </a:lnTo>
                <a:lnTo>
                  <a:pt x="14288" y="64294"/>
                </a:lnTo>
                <a:lnTo>
                  <a:pt x="14288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7386638" y="6372225"/>
            <a:ext cx="114301" cy="135732"/>
          </a:xfrm>
          <a:custGeom>
            <a:avLst/>
            <a:gdLst/>
            <a:ahLst/>
            <a:cxnLst/>
            <a:rect l="0" t="0" r="0" b="0"/>
            <a:pathLst>
              <a:path w="114301" h="135732">
                <a:moveTo>
                  <a:pt x="50007" y="7144"/>
                </a:moveTo>
                <a:lnTo>
                  <a:pt x="42863" y="7144"/>
                </a:lnTo>
                <a:lnTo>
                  <a:pt x="42863" y="7144"/>
                </a:lnTo>
                <a:lnTo>
                  <a:pt x="35719" y="0"/>
                </a:lnTo>
                <a:lnTo>
                  <a:pt x="28575" y="7144"/>
                </a:lnTo>
                <a:lnTo>
                  <a:pt x="21432" y="14288"/>
                </a:lnTo>
                <a:lnTo>
                  <a:pt x="14288" y="28575"/>
                </a:lnTo>
                <a:lnTo>
                  <a:pt x="14288" y="42863"/>
                </a:lnTo>
                <a:lnTo>
                  <a:pt x="7144" y="64294"/>
                </a:lnTo>
                <a:lnTo>
                  <a:pt x="7144" y="85725"/>
                </a:lnTo>
                <a:lnTo>
                  <a:pt x="0" y="107156"/>
                </a:lnTo>
                <a:lnTo>
                  <a:pt x="7144" y="121444"/>
                </a:lnTo>
                <a:lnTo>
                  <a:pt x="14288" y="135731"/>
                </a:lnTo>
                <a:lnTo>
                  <a:pt x="21432" y="135731"/>
                </a:lnTo>
                <a:lnTo>
                  <a:pt x="42863" y="121444"/>
                </a:lnTo>
                <a:lnTo>
                  <a:pt x="71438" y="107156"/>
                </a:lnTo>
                <a:lnTo>
                  <a:pt x="92869" y="85725"/>
                </a:lnTo>
                <a:lnTo>
                  <a:pt x="114300" y="71438"/>
                </a:lnTo>
                <a:lnTo>
                  <a:pt x="11430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6550820" y="6457950"/>
            <a:ext cx="100013" cy="200027"/>
          </a:xfrm>
          <a:custGeom>
            <a:avLst/>
            <a:gdLst/>
            <a:ahLst/>
            <a:cxnLst/>
            <a:rect l="0" t="0" r="0" b="0"/>
            <a:pathLst>
              <a:path w="100013" h="200027">
                <a:moveTo>
                  <a:pt x="21431" y="35719"/>
                </a:moveTo>
                <a:lnTo>
                  <a:pt x="21431" y="35719"/>
                </a:lnTo>
                <a:lnTo>
                  <a:pt x="14287" y="28575"/>
                </a:lnTo>
                <a:lnTo>
                  <a:pt x="14287" y="21431"/>
                </a:lnTo>
                <a:lnTo>
                  <a:pt x="14287" y="14288"/>
                </a:lnTo>
                <a:lnTo>
                  <a:pt x="14287" y="14288"/>
                </a:lnTo>
                <a:lnTo>
                  <a:pt x="7143" y="21431"/>
                </a:lnTo>
                <a:lnTo>
                  <a:pt x="7143" y="35719"/>
                </a:lnTo>
                <a:lnTo>
                  <a:pt x="0" y="50006"/>
                </a:lnTo>
                <a:lnTo>
                  <a:pt x="0" y="71438"/>
                </a:lnTo>
                <a:lnTo>
                  <a:pt x="0" y="92869"/>
                </a:lnTo>
                <a:lnTo>
                  <a:pt x="0" y="114300"/>
                </a:lnTo>
                <a:lnTo>
                  <a:pt x="7143" y="121444"/>
                </a:lnTo>
                <a:lnTo>
                  <a:pt x="14287" y="121444"/>
                </a:lnTo>
                <a:lnTo>
                  <a:pt x="28575" y="114300"/>
                </a:lnTo>
                <a:lnTo>
                  <a:pt x="35718" y="100013"/>
                </a:lnTo>
                <a:lnTo>
                  <a:pt x="50006" y="85725"/>
                </a:lnTo>
                <a:lnTo>
                  <a:pt x="57150" y="57150"/>
                </a:lnTo>
                <a:lnTo>
                  <a:pt x="64293" y="35719"/>
                </a:lnTo>
                <a:lnTo>
                  <a:pt x="64293" y="14288"/>
                </a:lnTo>
                <a:lnTo>
                  <a:pt x="64293" y="0"/>
                </a:lnTo>
                <a:lnTo>
                  <a:pt x="64293" y="0"/>
                </a:lnTo>
                <a:lnTo>
                  <a:pt x="64293" y="14288"/>
                </a:lnTo>
                <a:lnTo>
                  <a:pt x="64293" y="35719"/>
                </a:lnTo>
                <a:lnTo>
                  <a:pt x="71437" y="64294"/>
                </a:lnTo>
                <a:lnTo>
                  <a:pt x="78581" y="100013"/>
                </a:lnTo>
                <a:lnTo>
                  <a:pt x="85725" y="128588"/>
                </a:lnTo>
                <a:lnTo>
                  <a:pt x="92868" y="150020"/>
                </a:lnTo>
                <a:lnTo>
                  <a:pt x="100012" y="164307"/>
                </a:lnTo>
                <a:lnTo>
                  <a:pt x="100012" y="171451"/>
                </a:lnTo>
                <a:lnTo>
                  <a:pt x="100012" y="178595"/>
                </a:lnTo>
                <a:lnTo>
                  <a:pt x="100012" y="178595"/>
                </a:lnTo>
                <a:lnTo>
                  <a:pt x="92868" y="178595"/>
                </a:lnTo>
                <a:lnTo>
                  <a:pt x="71437" y="185738"/>
                </a:lnTo>
                <a:lnTo>
                  <a:pt x="57150" y="192882"/>
                </a:lnTo>
                <a:lnTo>
                  <a:pt x="42862" y="200026"/>
                </a:lnTo>
                <a:lnTo>
                  <a:pt x="42862" y="2000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6779420" y="6479381"/>
            <a:ext cx="185738" cy="121446"/>
          </a:xfrm>
          <a:custGeom>
            <a:avLst/>
            <a:gdLst/>
            <a:ahLst/>
            <a:cxnLst/>
            <a:rect l="0" t="0" r="0" b="0"/>
            <a:pathLst>
              <a:path w="185738" h="121446">
                <a:moveTo>
                  <a:pt x="171450" y="121445"/>
                </a:moveTo>
                <a:lnTo>
                  <a:pt x="171450" y="121445"/>
                </a:lnTo>
                <a:lnTo>
                  <a:pt x="178593" y="114301"/>
                </a:lnTo>
                <a:lnTo>
                  <a:pt x="178593" y="114301"/>
                </a:lnTo>
                <a:lnTo>
                  <a:pt x="178593" y="107157"/>
                </a:lnTo>
                <a:lnTo>
                  <a:pt x="178593" y="107157"/>
                </a:lnTo>
                <a:lnTo>
                  <a:pt x="178593" y="100013"/>
                </a:lnTo>
                <a:lnTo>
                  <a:pt x="185737" y="100013"/>
                </a:lnTo>
                <a:lnTo>
                  <a:pt x="178593" y="92869"/>
                </a:lnTo>
                <a:lnTo>
                  <a:pt x="171450" y="78582"/>
                </a:lnTo>
                <a:lnTo>
                  <a:pt x="164306" y="64294"/>
                </a:lnTo>
                <a:lnTo>
                  <a:pt x="150018" y="57150"/>
                </a:lnTo>
                <a:lnTo>
                  <a:pt x="135731" y="42863"/>
                </a:lnTo>
                <a:lnTo>
                  <a:pt x="121443" y="35719"/>
                </a:lnTo>
                <a:lnTo>
                  <a:pt x="100012" y="28575"/>
                </a:lnTo>
                <a:lnTo>
                  <a:pt x="78581" y="28575"/>
                </a:lnTo>
                <a:lnTo>
                  <a:pt x="57150" y="21432"/>
                </a:lnTo>
                <a:lnTo>
                  <a:pt x="35718" y="21432"/>
                </a:lnTo>
                <a:lnTo>
                  <a:pt x="21431" y="21432"/>
                </a:lnTo>
                <a:lnTo>
                  <a:pt x="7143" y="21432"/>
                </a:lnTo>
                <a:lnTo>
                  <a:pt x="7143" y="21432"/>
                </a:lnTo>
                <a:lnTo>
                  <a:pt x="0" y="21432"/>
                </a:lnTo>
                <a:lnTo>
                  <a:pt x="0" y="14288"/>
                </a:lnTo>
                <a:lnTo>
                  <a:pt x="7143" y="7144"/>
                </a:lnTo>
                <a:lnTo>
                  <a:pt x="7143" y="7144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6472238" y="5364956"/>
            <a:ext cx="250033" cy="1014414"/>
          </a:xfrm>
          <a:custGeom>
            <a:avLst/>
            <a:gdLst/>
            <a:ahLst/>
            <a:cxnLst/>
            <a:rect l="0" t="0" r="0" b="0"/>
            <a:pathLst>
              <a:path w="250033" h="1014414">
                <a:moveTo>
                  <a:pt x="57150" y="992982"/>
                </a:moveTo>
                <a:lnTo>
                  <a:pt x="57150" y="1000125"/>
                </a:lnTo>
                <a:lnTo>
                  <a:pt x="57150" y="1007269"/>
                </a:lnTo>
                <a:lnTo>
                  <a:pt x="57150" y="1007269"/>
                </a:lnTo>
                <a:lnTo>
                  <a:pt x="57150" y="1014413"/>
                </a:lnTo>
                <a:lnTo>
                  <a:pt x="64294" y="1014413"/>
                </a:lnTo>
                <a:lnTo>
                  <a:pt x="64294" y="1014413"/>
                </a:lnTo>
                <a:lnTo>
                  <a:pt x="71438" y="1000125"/>
                </a:lnTo>
                <a:lnTo>
                  <a:pt x="78582" y="985838"/>
                </a:lnTo>
                <a:lnTo>
                  <a:pt x="85725" y="964407"/>
                </a:lnTo>
                <a:lnTo>
                  <a:pt x="92869" y="942975"/>
                </a:lnTo>
                <a:lnTo>
                  <a:pt x="107157" y="914400"/>
                </a:lnTo>
                <a:lnTo>
                  <a:pt x="114300" y="878682"/>
                </a:lnTo>
                <a:lnTo>
                  <a:pt x="128588" y="842963"/>
                </a:lnTo>
                <a:lnTo>
                  <a:pt x="142875" y="807244"/>
                </a:lnTo>
                <a:lnTo>
                  <a:pt x="157163" y="764382"/>
                </a:lnTo>
                <a:lnTo>
                  <a:pt x="171450" y="721519"/>
                </a:lnTo>
                <a:lnTo>
                  <a:pt x="192882" y="678657"/>
                </a:lnTo>
                <a:lnTo>
                  <a:pt x="207169" y="635794"/>
                </a:lnTo>
                <a:lnTo>
                  <a:pt x="221457" y="592932"/>
                </a:lnTo>
                <a:lnTo>
                  <a:pt x="235744" y="557213"/>
                </a:lnTo>
                <a:lnTo>
                  <a:pt x="242888" y="514350"/>
                </a:lnTo>
                <a:lnTo>
                  <a:pt x="242888" y="478632"/>
                </a:lnTo>
                <a:lnTo>
                  <a:pt x="250032" y="442913"/>
                </a:lnTo>
                <a:lnTo>
                  <a:pt x="250032" y="407194"/>
                </a:lnTo>
                <a:lnTo>
                  <a:pt x="242888" y="364332"/>
                </a:lnTo>
                <a:lnTo>
                  <a:pt x="242888" y="321469"/>
                </a:lnTo>
                <a:lnTo>
                  <a:pt x="235744" y="271463"/>
                </a:lnTo>
                <a:lnTo>
                  <a:pt x="228600" y="228600"/>
                </a:lnTo>
                <a:lnTo>
                  <a:pt x="221457" y="185738"/>
                </a:lnTo>
                <a:lnTo>
                  <a:pt x="207169" y="142875"/>
                </a:lnTo>
                <a:lnTo>
                  <a:pt x="200025" y="107157"/>
                </a:lnTo>
                <a:lnTo>
                  <a:pt x="185738" y="78582"/>
                </a:lnTo>
                <a:lnTo>
                  <a:pt x="171450" y="50007"/>
                </a:lnTo>
                <a:lnTo>
                  <a:pt x="150019" y="28575"/>
                </a:lnTo>
                <a:lnTo>
                  <a:pt x="128588" y="14288"/>
                </a:lnTo>
                <a:lnTo>
                  <a:pt x="107157" y="7144"/>
                </a:lnTo>
                <a:lnTo>
                  <a:pt x="78582" y="0"/>
                </a:lnTo>
                <a:lnTo>
                  <a:pt x="57150" y="7144"/>
                </a:lnTo>
                <a:lnTo>
                  <a:pt x="35719" y="7144"/>
                </a:lnTo>
                <a:lnTo>
                  <a:pt x="21432" y="14288"/>
                </a:lnTo>
                <a:lnTo>
                  <a:pt x="14288" y="21432"/>
                </a:lnTo>
                <a:lnTo>
                  <a:pt x="7144" y="28575"/>
                </a:lnTo>
                <a:lnTo>
                  <a:pt x="0" y="35719"/>
                </a:lnTo>
                <a:lnTo>
                  <a:pt x="0" y="50007"/>
                </a:lnTo>
                <a:lnTo>
                  <a:pt x="0" y="57150"/>
                </a:lnTo>
                <a:lnTo>
                  <a:pt x="0" y="64294"/>
                </a:lnTo>
                <a:lnTo>
                  <a:pt x="7144" y="64294"/>
                </a:lnTo>
                <a:lnTo>
                  <a:pt x="7144" y="57150"/>
                </a:lnTo>
                <a:lnTo>
                  <a:pt x="14288" y="57150"/>
                </a:lnTo>
                <a:lnTo>
                  <a:pt x="21432" y="42863"/>
                </a:lnTo>
                <a:lnTo>
                  <a:pt x="28575" y="35719"/>
                </a:lnTo>
                <a:lnTo>
                  <a:pt x="2857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385763" y="1285875"/>
            <a:ext cx="278607" cy="442914"/>
          </a:xfrm>
          <a:custGeom>
            <a:avLst/>
            <a:gdLst/>
            <a:ahLst/>
            <a:cxnLst/>
            <a:rect l="0" t="0" r="0" b="0"/>
            <a:pathLst>
              <a:path w="278607" h="442914">
                <a:moveTo>
                  <a:pt x="200025" y="128588"/>
                </a:moveTo>
                <a:lnTo>
                  <a:pt x="200025" y="128588"/>
                </a:lnTo>
                <a:lnTo>
                  <a:pt x="200025" y="114300"/>
                </a:lnTo>
                <a:lnTo>
                  <a:pt x="192881" y="100013"/>
                </a:lnTo>
                <a:lnTo>
                  <a:pt x="185737" y="85725"/>
                </a:lnTo>
                <a:lnTo>
                  <a:pt x="185737" y="64294"/>
                </a:lnTo>
                <a:lnTo>
                  <a:pt x="178593" y="50006"/>
                </a:lnTo>
                <a:lnTo>
                  <a:pt x="164306" y="35719"/>
                </a:lnTo>
                <a:lnTo>
                  <a:pt x="150018" y="28575"/>
                </a:lnTo>
                <a:lnTo>
                  <a:pt x="128587" y="28575"/>
                </a:lnTo>
                <a:lnTo>
                  <a:pt x="114300" y="28575"/>
                </a:lnTo>
                <a:lnTo>
                  <a:pt x="85725" y="35719"/>
                </a:lnTo>
                <a:lnTo>
                  <a:pt x="64293" y="50006"/>
                </a:lnTo>
                <a:lnTo>
                  <a:pt x="42862" y="71438"/>
                </a:lnTo>
                <a:lnTo>
                  <a:pt x="28575" y="114300"/>
                </a:lnTo>
                <a:lnTo>
                  <a:pt x="7143" y="164306"/>
                </a:lnTo>
                <a:lnTo>
                  <a:pt x="0" y="228600"/>
                </a:lnTo>
                <a:lnTo>
                  <a:pt x="7143" y="292894"/>
                </a:lnTo>
                <a:lnTo>
                  <a:pt x="14287" y="350044"/>
                </a:lnTo>
                <a:lnTo>
                  <a:pt x="35718" y="400050"/>
                </a:lnTo>
                <a:lnTo>
                  <a:pt x="64293" y="435769"/>
                </a:lnTo>
                <a:lnTo>
                  <a:pt x="92868" y="442913"/>
                </a:lnTo>
                <a:lnTo>
                  <a:pt x="135731" y="435769"/>
                </a:lnTo>
                <a:lnTo>
                  <a:pt x="171450" y="414338"/>
                </a:lnTo>
                <a:lnTo>
                  <a:pt x="214312" y="371475"/>
                </a:lnTo>
                <a:lnTo>
                  <a:pt x="242887" y="321469"/>
                </a:lnTo>
                <a:lnTo>
                  <a:pt x="264318" y="264319"/>
                </a:lnTo>
                <a:lnTo>
                  <a:pt x="278606" y="200025"/>
                </a:lnTo>
                <a:lnTo>
                  <a:pt x="278606" y="135731"/>
                </a:lnTo>
                <a:lnTo>
                  <a:pt x="264318" y="85725"/>
                </a:lnTo>
                <a:lnTo>
                  <a:pt x="242887" y="42863"/>
                </a:lnTo>
                <a:lnTo>
                  <a:pt x="214312" y="14288"/>
                </a:lnTo>
                <a:lnTo>
                  <a:pt x="171450" y="0"/>
                </a:lnTo>
                <a:lnTo>
                  <a:pt x="135731" y="7144"/>
                </a:lnTo>
                <a:lnTo>
                  <a:pt x="135731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5507832" y="821531"/>
            <a:ext cx="100014" cy="364333"/>
          </a:xfrm>
          <a:custGeom>
            <a:avLst/>
            <a:gdLst/>
            <a:ahLst/>
            <a:cxnLst/>
            <a:rect l="0" t="0" r="0" b="0"/>
            <a:pathLst>
              <a:path w="100014" h="364333">
                <a:moveTo>
                  <a:pt x="100013" y="7144"/>
                </a:moveTo>
                <a:lnTo>
                  <a:pt x="100013" y="7144"/>
                </a:lnTo>
                <a:lnTo>
                  <a:pt x="100013" y="7144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0"/>
                </a:lnTo>
                <a:lnTo>
                  <a:pt x="100013" y="7144"/>
                </a:lnTo>
                <a:lnTo>
                  <a:pt x="100013" y="14288"/>
                </a:lnTo>
                <a:lnTo>
                  <a:pt x="100013" y="28575"/>
                </a:lnTo>
                <a:lnTo>
                  <a:pt x="92869" y="42863"/>
                </a:lnTo>
                <a:lnTo>
                  <a:pt x="85725" y="71438"/>
                </a:lnTo>
                <a:lnTo>
                  <a:pt x="71438" y="107156"/>
                </a:lnTo>
                <a:lnTo>
                  <a:pt x="57150" y="157163"/>
                </a:lnTo>
                <a:lnTo>
                  <a:pt x="42863" y="207169"/>
                </a:lnTo>
                <a:lnTo>
                  <a:pt x="21431" y="257175"/>
                </a:lnTo>
                <a:lnTo>
                  <a:pt x="14288" y="300038"/>
                </a:lnTo>
                <a:lnTo>
                  <a:pt x="7144" y="335757"/>
                </a:lnTo>
                <a:lnTo>
                  <a:pt x="0" y="357188"/>
                </a:lnTo>
                <a:lnTo>
                  <a:pt x="7144" y="364332"/>
                </a:lnTo>
                <a:lnTo>
                  <a:pt x="14288" y="357188"/>
                </a:lnTo>
                <a:lnTo>
                  <a:pt x="21431" y="350044"/>
                </a:lnTo>
                <a:lnTo>
                  <a:pt x="28575" y="328613"/>
                </a:lnTo>
                <a:lnTo>
                  <a:pt x="28575" y="307182"/>
                </a:lnTo>
                <a:lnTo>
                  <a:pt x="28575" y="3071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422107" y="1014412"/>
            <a:ext cx="357189" cy="264320"/>
          </a:xfrm>
          <a:custGeom>
            <a:avLst/>
            <a:gdLst/>
            <a:ahLst/>
            <a:cxnLst/>
            <a:rect l="0" t="0" r="0" b="0"/>
            <a:pathLst>
              <a:path w="357189" h="264320">
                <a:moveTo>
                  <a:pt x="78581" y="14288"/>
                </a:moveTo>
                <a:lnTo>
                  <a:pt x="78581" y="14288"/>
                </a:lnTo>
                <a:lnTo>
                  <a:pt x="78581" y="7144"/>
                </a:lnTo>
                <a:lnTo>
                  <a:pt x="78581" y="0"/>
                </a:lnTo>
                <a:lnTo>
                  <a:pt x="78581" y="0"/>
                </a:lnTo>
                <a:lnTo>
                  <a:pt x="78581" y="7144"/>
                </a:lnTo>
                <a:lnTo>
                  <a:pt x="71438" y="21432"/>
                </a:lnTo>
                <a:lnTo>
                  <a:pt x="64294" y="50007"/>
                </a:lnTo>
                <a:lnTo>
                  <a:pt x="50006" y="100013"/>
                </a:lnTo>
                <a:lnTo>
                  <a:pt x="35719" y="150019"/>
                </a:lnTo>
                <a:lnTo>
                  <a:pt x="14288" y="200026"/>
                </a:lnTo>
                <a:lnTo>
                  <a:pt x="0" y="242888"/>
                </a:lnTo>
                <a:lnTo>
                  <a:pt x="0" y="264319"/>
                </a:lnTo>
                <a:lnTo>
                  <a:pt x="7144" y="264319"/>
                </a:lnTo>
                <a:lnTo>
                  <a:pt x="42863" y="250032"/>
                </a:lnTo>
                <a:lnTo>
                  <a:pt x="92869" y="214313"/>
                </a:lnTo>
                <a:lnTo>
                  <a:pt x="164306" y="171451"/>
                </a:lnTo>
                <a:lnTo>
                  <a:pt x="235744" y="121444"/>
                </a:lnTo>
                <a:lnTo>
                  <a:pt x="300038" y="85725"/>
                </a:lnTo>
                <a:lnTo>
                  <a:pt x="357188" y="50007"/>
                </a:lnTo>
                <a:lnTo>
                  <a:pt x="357188" y="500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5457826" y="5072063"/>
            <a:ext cx="50007" cy="85726"/>
          </a:xfrm>
          <a:custGeom>
            <a:avLst/>
            <a:gdLst/>
            <a:ahLst/>
            <a:cxnLst/>
            <a:rect l="0" t="0" r="0" b="0"/>
            <a:pathLst>
              <a:path w="50007" h="85726">
                <a:moveTo>
                  <a:pt x="50006" y="85725"/>
                </a:moveTo>
                <a:lnTo>
                  <a:pt x="42862" y="64293"/>
                </a:lnTo>
                <a:lnTo>
                  <a:pt x="28575" y="42862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2157413" y="5293519"/>
            <a:ext cx="235744" cy="307182"/>
          </a:xfrm>
          <a:custGeom>
            <a:avLst/>
            <a:gdLst/>
            <a:ahLst/>
            <a:cxnLst/>
            <a:rect l="0" t="0" r="0" b="0"/>
            <a:pathLst>
              <a:path w="235744" h="307182">
                <a:moveTo>
                  <a:pt x="14287" y="78581"/>
                </a:moveTo>
                <a:lnTo>
                  <a:pt x="14287" y="78581"/>
                </a:lnTo>
                <a:lnTo>
                  <a:pt x="14287" y="71437"/>
                </a:lnTo>
                <a:lnTo>
                  <a:pt x="14287" y="64294"/>
                </a:lnTo>
                <a:lnTo>
                  <a:pt x="14287" y="50006"/>
                </a:lnTo>
                <a:lnTo>
                  <a:pt x="14287" y="50006"/>
                </a:lnTo>
                <a:lnTo>
                  <a:pt x="14287" y="50006"/>
                </a:lnTo>
                <a:lnTo>
                  <a:pt x="7143" y="64294"/>
                </a:lnTo>
                <a:lnTo>
                  <a:pt x="7143" y="85725"/>
                </a:lnTo>
                <a:lnTo>
                  <a:pt x="0" y="114300"/>
                </a:lnTo>
                <a:lnTo>
                  <a:pt x="0" y="157162"/>
                </a:lnTo>
                <a:lnTo>
                  <a:pt x="7143" y="192881"/>
                </a:lnTo>
                <a:lnTo>
                  <a:pt x="7143" y="235744"/>
                </a:lnTo>
                <a:lnTo>
                  <a:pt x="14287" y="257175"/>
                </a:lnTo>
                <a:lnTo>
                  <a:pt x="21431" y="278606"/>
                </a:lnTo>
                <a:lnTo>
                  <a:pt x="35718" y="278606"/>
                </a:lnTo>
                <a:lnTo>
                  <a:pt x="50006" y="271462"/>
                </a:lnTo>
                <a:lnTo>
                  <a:pt x="57150" y="242887"/>
                </a:lnTo>
                <a:lnTo>
                  <a:pt x="64293" y="207169"/>
                </a:lnTo>
                <a:lnTo>
                  <a:pt x="71437" y="171450"/>
                </a:lnTo>
                <a:lnTo>
                  <a:pt x="78581" y="135731"/>
                </a:lnTo>
                <a:lnTo>
                  <a:pt x="85725" y="128587"/>
                </a:lnTo>
                <a:lnTo>
                  <a:pt x="92868" y="128587"/>
                </a:lnTo>
                <a:lnTo>
                  <a:pt x="107156" y="157162"/>
                </a:lnTo>
                <a:lnTo>
                  <a:pt x="114300" y="192881"/>
                </a:lnTo>
                <a:lnTo>
                  <a:pt x="128587" y="235744"/>
                </a:lnTo>
                <a:lnTo>
                  <a:pt x="135731" y="271462"/>
                </a:lnTo>
                <a:lnTo>
                  <a:pt x="150018" y="292894"/>
                </a:lnTo>
                <a:lnTo>
                  <a:pt x="164306" y="307181"/>
                </a:lnTo>
                <a:lnTo>
                  <a:pt x="178593" y="300037"/>
                </a:lnTo>
                <a:lnTo>
                  <a:pt x="192881" y="278606"/>
                </a:lnTo>
                <a:lnTo>
                  <a:pt x="200025" y="235744"/>
                </a:lnTo>
                <a:lnTo>
                  <a:pt x="200025" y="185737"/>
                </a:lnTo>
                <a:lnTo>
                  <a:pt x="207168" y="128587"/>
                </a:lnTo>
                <a:lnTo>
                  <a:pt x="200025" y="71437"/>
                </a:lnTo>
                <a:lnTo>
                  <a:pt x="192881" y="28575"/>
                </a:lnTo>
                <a:lnTo>
                  <a:pt x="185737" y="0"/>
                </a:lnTo>
                <a:lnTo>
                  <a:pt x="185737" y="0"/>
                </a:lnTo>
                <a:lnTo>
                  <a:pt x="192881" y="21431"/>
                </a:lnTo>
                <a:lnTo>
                  <a:pt x="200025" y="50006"/>
                </a:lnTo>
                <a:lnTo>
                  <a:pt x="214312" y="85725"/>
                </a:lnTo>
                <a:lnTo>
                  <a:pt x="235743" y="121444"/>
                </a:lnTo>
                <a:lnTo>
                  <a:pt x="235743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2428875" y="5243513"/>
            <a:ext cx="214314" cy="292894"/>
          </a:xfrm>
          <a:custGeom>
            <a:avLst/>
            <a:gdLst/>
            <a:ahLst/>
            <a:cxnLst/>
            <a:rect l="0" t="0" r="0" b="0"/>
            <a:pathLst>
              <a:path w="214314" h="292894">
                <a:moveTo>
                  <a:pt x="85725" y="0"/>
                </a:moveTo>
                <a:lnTo>
                  <a:pt x="78582" y="0"/>
                </a:lnTo>
                <a:lnTo>
                  <a:pt x="71438" y="14287"/>
                </a:lnTo>
                <a:lnTo>
                  <a:pt x="57150" y="28575"/>
                </a:lnTo>
                <a:lnTo>
                  <a:pt x="35719" y="64293"/>
                </a:lnTo>
                <a:lnTo>
                  <a:pt x="21432" y="107156"/>
                </a:lnTo>
                <a:lnTo>
                  <a:pt x="7144" y="157162"/>
                </a:lnTo>
                <a:lnTo>
                  <a:pt x="0" y="207168"/>
                </a:lnTo>
                <a:lnTo>
                  <a:pt x="0" y="257175"/>
                </a:lnTo>
                <a:lnTo>
                  <a:pt x="14288" y="285750"/>
                </a:lnTo>
                <a:lnTo>
                  <a:pt x="42863" y="292893"/>
                </a:lnTo>
                <a:lnTo>
                  <a:pt x="85725" y="285750"/>
                </a:lnTo>
                <a:lnTo>
                  <a:pt x="128588" y="257175"/>
                </a:lnTo>
                <a:lnTo>
                  <a:pt x="171450" y="221456"/>
                </a:lnTo>
                <a:lnTo>
                  <a:pt x="200025" y="178593"/>
                </a:lnTo>
                <a:lnTo>
                  <a:pt x="214313" y="135731"/>
                </a:lnTo>
                <a:lnTo>
                  <a:pt x="214313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92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1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Multipipes</a:t>
            </a:r>
            <a:r>
              <a:rPr lang="en-US" dirty="0"/>
              <a:t> </a:t>
            </a:r>
            <a:r>
              <a:rPr lang="en-US" dirty="0" smtClean="0"/>
              <a:t>Pop Quiz: Find Last Pipe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686800" cy="547116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err="1" smtClean="0"/>
              <a:t>ls</a:t>
            </a:r>
            <a:r>
              <a:rPr lang="en-US" sz="2200" dirty="0" smtClean="0"/>
              <a:t> | </a:t>
            </a:r>
            <a:r>
              <a:rPr lang="en-US" sz="2200" dirty="0" err="1" smtClean="0"/>
              <a:t>grep</a:t>
            </a:r>
            <a:r>
              <a:rPr lang="en-US" sz="2200" dirty="0" smtClean="0"/>
              <a:t> “^d” | </a:t>
            </a:r>
            <a:r>
              <a:rPr lang="en-US" sz="2200" dirty="0" err="1" smtClean="0"/>
              <a:t>wc</a:t>
            </a:r>
            <a:r>
              <a:rPr lang="en-US" sz="2200" dirty="0" smtClean="0"/>
              <a:t>    // after substitutions</a:t>
            </a:r>
          </a:p>
          <a:p>
            <a:r>
              <a:rPr lang="en-US" sz="2200" dirty="0" smtClean="0"/>
              <a:t>Finish off the skeleton below to find the “rightmost” pipe and then break the command </a:t>
            </a:r>
            <a:r>
              <a:rPr lang="en-US" sz="2200" dirty="0"/>
              <a:t>into two </a:t>
            </a:r>
            <a:r>
              <a:rPr lang="en-US" sz="2200" dirty="0" err="1"/>
              <a:t>cmds</a:t>
            </a:r>
            <a:r>
              <a:rPr lang="en-US" sz="2200" dirty="0"/>
              <a:t>; one without any pipes (cmd1)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2200" dirty="0" err="1" smtClean="0"/>
              <a:t>lastPipe</a:t>
            </a:r>
            <a:r>
              <a:rPr lang="en-US" sz="2200" dirty="0" smtClean="0"/>
              <a:t>=NULL</a:t>
            </a:r>
          </a:p>
          <a:p>
            <a:r>
              <a:rPr lang="en-US" sz="2200" dirty="0" smtClean="0"/>
              <a:t>for(p=</a:t>
            </a:r>
            <a:r>
              <a:rPr lang="en-US" sz="2200" dirty="0" err="1" smtClean="0"/>
              <a:t>cmd</a:t>
            </a:r>
            <a:r>
              <a:rPr lang="en-US" sz="2200" dirty="0" smtClean="0"/>
              <a:t> ;                      ;                   ){</a:t>
            </a:r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}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8989" y="243840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0" y="2438400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592124" y="24384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37746" y="2438400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1125524" y="25908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5400000">
            <a:off x="117801" y="22479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5400000">
            <a:off x="173024" y="30861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9701" y="175260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cmd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8724" y="32766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2044265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465276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2057400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1503022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2590800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1638300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524000" y="32649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3550789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2971800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3563924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3009546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4097324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5400000">
            <a:off x="3144824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030524" y="3264932"/>
            <a:ext cx="79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grep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5074789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4495800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97" name="Straight Connector 96"/>
          <p:cNvCxnSpPr/>
          <p:nvPr/>
        </p:nvCxnSpPr>
        <p:spPr>
          <a:xfrm>
            <a:off x="5087924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>
          <a:xfrm>
            <a:off x="4533546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5621324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4668824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4554524" y="326493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“^d”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540065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5961076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6553200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ounded Rectangle 107"/>
          <p:cNvSpPr/>
          <p:nvPr/>
        </p:nvSpPr>
        <p:spPr>
          <a:xfrm>
            <a:off x="5998822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Arrow Connector 108"/>
          <p:cNvCxnSpPr/>
          <p:nvPr/>
        </p:nvCxnSpPr>
        <p:spPr>
          <a:xfrm>
            <a:off x="7086600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5400000">
            <a:off x="6134100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6019800" y="32649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7987865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7408876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8001000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ounded Rectangle 117"/>
          <p:cNvSpPr/>
          <p:nvPr/>
        </p:nvSpPr>
        <p:spPr>
          <a:xfrm>
            <a:off x="7446622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Arrow Connector 118"/>
          <p:cNvCxnSpPr/>
          <p:nvPr/>
        </p:nvCxnSpPr>
        <p:spPr>
          <a:xfrm>
            <a:off x="8534400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5400000">
            <a:off x="7581900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7467600" y="3264932"/>
            <a:ext cx="637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wc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8792622" y="237238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λ</a:t>
            </a:r>
            <a:endParaRPr lang="en-US" sz="2800" dirty="0"/>
          </a:p>
        </p:txBody>
      </p:sp>
      <p:sp>
        <p:nvSpPr>
          <p:cNvPr id="6" name="Freeform 5"/>
          <p:cNvSpPr/>
          <p:nvPr/>
        </p:nvSpPr>
        <p:spPr>
          <a:xfrm>
            <a:off x="628650" y="1950244"/>
            <a:ext cx="71439" cy="21432"/>
          </a:xfrm>
          <a:custGeom>
            <a:avLst/>
            <a:gdLst/>
            <a:ahLst/>
            <a:cxnLst/>
            <a:rect l="0" t="0" r="0" b="0"/>
            <a:pathLst>
              <a:path w="71439" h="21432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7144" y="14287"/>
                </a:lnTo>
                <a:lnTo>
                  <a:pt x="7144" y="14287"/>
                </a:lnTo>
                <a:lnTo>
                  <a:pt x="14288" y="7144"/>
                </a:lnTo>
                <a:lnTo>
                  <a:pt x="21431" y="7144"/>
                </a:lnTo>
                <a:lnTo>
                  <a:pt x="35719" y="7144"/>
                </a:lnTo>
                <a:lnTo>
                  <a:pt x="50006" y="0"/>
                </a:lnTo>
                <a:lnTo>
                  <a:pt x="57150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64369" y="1985963"/>
            <a:ext cx="64295" cy="21432"/>
          </a:xfrm>
          <a:custGeom>
            <a:avLst/>
            <a:gdLst/>
            <a:ahLst/>
            <a:cxnLst/>
            <a:rect l="0" t="0" r="0" b="0"/>
            <a:pathLst>
              <a:path w="64295" h="21432">
                <a:moveTo>
                  <a:pt x="0" y="21431"/>
                </a:moveTo>
                <a:lnTo>
                  <a:pt x="7144" y="14287"/>
                </a:lnTo>
                <a:lnTo>
                  <a:pt x="7144" y="14287"/>
                </a:lnTo>
                <a:lnTo>
                  <a:pt x="14287" y="7143"/>
                </a:lnTo>
                <a:lnTo>
                  <a:pt x="28575" y="7143"/>
                </a:lnTo>
                <a:lnTo>
                  <a:pt x="35719" y="0"/>
                </a:lnTo>
                <a:lnTo>
                  <a:pt x="42862" y="0"/>
                </a:lnTo>
                <a:lnTo>
                  <a:pt x="57150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85813" y="1864519"/>
            <a:ext cx="78582" cy="257176"/>
          </a:xfrm>
          <a:custGeom>
            <a:avLst/>
            <a:gdLst/>
            <a:ahLst/>
            <a:cxnLst/>
            <a:rect l="0" t="0" r="0" b="0"/>
            <a:pathLst>
              <a:path w="78582" h="257176">
                <a:moveTo>
                  <a:pt x="21431" y="64294"/>
                </a:moveTo>
                <a:lnTo>
                  <a:pt x="21431" y="64294"/>
                </a:lnTo>
                <a:lnTo>
                  <a:pt x="21431" y="64294"/>
                </a:lnTo>
                <a:lnTo>
                  <a:pt x="21431" y="64294"/>
                </a:lnTo>
                <a:lnTo>
                  <a:pt x="14287" y="64294"/>
                </a:lnTo>
                <a:lnTo>
                  <a:pt x="14287" y="71437"/>
                </a:lnTo>
                <a:lnTo>
                  <a:pt x="14287" y="71437"/>
                </a:lnTo>
                <a:lnTo>
                  <a:pt x="21431" y="85725"/>
                </a:lnTo>
                <a:lnTo>
                  <a:pt x="21431" y="107156"/>
                </a:lnTo>
                <a:lnTo>
                  <a:pt x="28575" y="128587"/>
                </a:lnTo>
                <a:lnTo>
                  <a:pt x="35718" y="157162"/>
                </a:lnTo>
                <a:lnTo>
                  <a:pt x="42862" y="185737"/>
                </a:lnTo>
                <a:lnTo>
                  <a:pt x="50006" y="214312"/>
                </a:lnTo>
                <a:lnTo>
                  <a:pt x="57150" y="235744"/>
                </a:lnTo>
                <a:lnTo>
                  <a:pt x="57150" y="250031"/>
                </a:lnTo>
                <a:lnTo>
                  <a:pt x="57150" y="257175"/>
                </a:lnTo>
                <a:lnTo>
                  <a:pt x="57150" y="257175"/>
                </a:lnTo>
                <a:lnTo>
                  <a:pt x="57150" y="242887"/>
                </a:lnTo>
                <a:lnTo>
                  <a:pt x="42862" y="221456"/>
                </a:lnTo>
                <a:lnTo>
                  <a:pt x="35718" y="192881"/>
                </a:lnTo>
                <a:lnTo>
                  <a:pt x="28575" y="157162"/>
                </a:lnTo>
                <a:lnTo>
                  <a:pt x="14287" y="121444"/>
                </a:lnTo>
                <a:lnTo>
                  <a:pt x="7143" y="92869"/>
                </a:lnTo>
                <a:lnTo>
                  <a:pt x="0" y="64294"/>
                </a:lnTo>
                <a:lnTo>
                  <a:pt x="0" y="50006"/>
                </a:lnTo>
                <a:lnTo>
                  <a:pt x="7143" y="35719"/>
                </a:lnTo>
                <a:lnTo>
                  <a:pt x="21431" y="28575"/>
                </a:lnTo>
                <a:lnTo>
                  <a:pt x="35718" y="14287"/>
                </a:lnTo>
                <a:lnTo>
                  <a:pt x="50006" y="7144"/>
                </a:lnTo>
                <a:lnTo>
                  <a:pt x="57150" y="7144"/>
                </a:lnTo>
                <a:lnTo>
                  <a:pt x="71437" y="0"/>
                </a:lnTo>
                <a:lnTo>
                  <a:pt x="78581" y="7144"/>
                </a:lnTo>
                <a:lnTo>
                  <a:pt x="78581" y="21431"/>
                </a:lnTo>
                <a:lnTo>
                  <a:pt x="71437" y="42862"/>
                </a:lnTo>
                <a:lnTo>
                  <a:pt x="57150" y="64294"/>
                </a:lnTo>
                <a:lnTo>
                  <a:pt x="50006" y="78581"/>
                </a:lnTo>
                <a:lnTo>
                  <a:pt x="35718" y="92869"/>
                </a:lnTo>
                <a:lnTo>
                  <a:pt x="35718" y="92869"/>
                </a:lnTo>
                <a:lnTo>
                  <a:pt x="35718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479007" y="4279107"/>
            <a:ext cx="85726" cy="400051"/>
          </a:xfrm>
          <a:custGeom>
            <a:avLst/>
            <a:gdLst/>
            <a:ahLst/>
            <a:cxnLst/>
            <a:rect l="0" t="0" r="0" b="0"/>
            <a:pathLst>
              <a:path w="85726" h="400051">
                <a:moveTo>
                  <a:pt x="28575" y="42862"/>
                </a:moveTo>
                <a:lnTo>
                  <a:pt x="21431" y="42862"/>
                </a:lnTo>
                <a:lnTo>
                  <a:pt x="21431" y="35718"/>
                </a:lnTo>
                <a:lnTo>
                  <a:pt x="21431" y="35718"/>
                </a:lnTo>
                <a:lnTo>
                  <a:pt x="21431" y="35718"/>
                </a:lnTo>
                <a:lnTo>
                  <a:pt x="21431" y="35718"/>
                </a:lnTo>
                <a:lnTo>
                  <a:pt x="21431" y="35718"/>
                </a:lnTo>
                <a:lnTo>
                  <a:pt x="21431" y="35718"/>
                </a:lnTo>
                <a:lnTo>
                  <a:pt x="21431" y="42862"/>
                </a:lnTo>
                <a:lnTo>
                  <a:pt x="21431" y="64293"/>
                </a:lnTo>
                <a:lnTo>
                  <a:pt x="21431" y="100012"/>
                </a:lnTo>
                <a:lnTo>
                  <a:pt x="21431" y="150018"/>
                </a:lnTo>
                <a:lnTo>
                  <a:pt x="21431" y="207168"/>
                </a:lnTo>
                <a:lnTo>
                  <a:pt x="28575" y="264318"/>
                </a:lnTo>
                <a:lnTo>
                  <a:pt x="35718" y="321468"/>
                </a:lnTo>
                <a:lnTo>
                  <a:pt x="42862" y="357187"/>
                </a:lnTo>
                <a:lnTo>
                  <a:pt x="42862" y="385762"/>
                </a:lnTo>
                <a:lnTo>
                  <a:pt x="50006" y="400050"/>
                </a:lnTo>
                <a:lnTo>
                  <a:pt x="42862" y="392906"/>
                </a:lnTo>
                <a:lnTo>
                  <a:pt x="42862" y="378618"/>
                </a:lnTo>
                <a:lnTo>
                  <a:pt x="35718" y="342900"/>
                </a:lnTo>
                <a:lnTo>
                  <a:pt x="28575" y="300037"/>
                </a:lnTo>
                <a:lnTo>
                  <a:pt x="21431" y="250031"/>
                </a:lnTo>
                <a:lnTo>
                  <a:pt x="7143" y="200025"/>
                </a:lnTo>
                <a:lnTo>
                  <a:pt x="7143" y="142875"/>
                </a:lnTo>
                <a:lnTo>
                  <a:pt x="0" y="100012"/>
                </a:lnTo>
                <a:lnTo>
                  <a:pt x="7143" y="57150"/>
                </a:lnTo>
                <a:lnTo>
                  <a:pt x="14287" y="28575"/>
                </a:lnTo>
                <a:lnTo>
                  <a:pt x="28575" y="14287"/>
                </a:lnTo>
                <a:lnTo>
                  <a:pt x="42862" y="0"/>
                </a:lnTo>
                <a:lnTo>
                  <a:pt x="57150" y="0"/>
                </a:lnTo>
                <a:lnTo>
                  <a:pt x="78581" y="7143"/>
                </a:lnTo>
                <a:lnTo>
                  <a:pt x="85725" y="21431"/>
                </a:lnTo>
                <a:lnTo>
                  <a:pt x="85725" y="42862"/>
                </a:lnTo>
                <a:lnTo>
                  <a:pt x="78581" y="78581"/>
                </a:lnTo>
                <a:lnTo>
                  <a:pt x="64293" y="114300"/>
                </a:lnTo>
                <a:lnTo>
                  <a:pt x="50006" y="150018"/>
                </a:lnTo>
                <a:lnTo>
                  <a:pt x="35718" y="171450"/>
                </a:lnTo>
                <a:lnTo>
                  <a:pt x="28575" y="171450"/>
                </a:lnTo>
                <a:lnTo>
                  <a:pt x="42862" y="150018"/>
                </a:lnTo>
                <a:lnTo>
                  <a:pt x="42862" y="150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636169" y="4364832"/>
            <a:ext cx="85726" cy="28576"/>
          </a:xfrm>
          <a:custGeom>
            <a:avLst/>
            <a:gdLst/>
            <a:ahLst/>
            <a:cxnLst/>
            <a:rect l="0" t="0" r="0" b="0"/>
            <a:pathLst>
              <a:path w="85726" h="28576">
                <a:moveTo>
                  <a:pt x="0" y="21431"/>
                </a:moveTo>
                <a:lnTo>
                  <a:pt x="0" y="28575"/>
                </a:lnTo>
                <a:lnTo>
                  <a:pt x="0" y="28575"/>
                </a:lnTo>
                <a:lnTo>
                  <a:pt x="0" y="21431"/>
                </a:lnTo>
                <a:lnTo>
                  <a:pt x="7144" y="21431"/>
                </a:lnTo>
                <a:lnTo>
                  <a:pt x="7144" y="14287"/>
                </a:lnTo>
                <a:lnTo>
                  <a:pt x="14288" y="7143"/>
                </a:lnTo>
                <a:lnTo>
                  <a:pt x="28575" y="7143"/>
                </a:lnTo>
                <a:lnTo>
                  <a:pt x="42863" y="0"/>
                </a:lnTo>
                <a:lnTo>
                  <a:pt x="50006" y="0"/>
                </a:lnTo>
                <a:lnTo>
                  <a:pt x="64294" y="0"/>
                </a:lnTo>
                <a:lnTo>
                  <a:pt x="71438" y="0"/>
                </a:lnTo>
                <a:lnTo>
                  <a:pt x="78581" y="0"/>
                </a:lnTo>
                <a:lnTo>
                  <a:pt x="85725" y="0"/>
                </a:lnTo>
                <a:lnTo>
                  <a:pt x="85725" y="0"/>
                </a:lnTo>
                <a:lnTo>
                  <a:pt x="85725" y="0"/>
                </a:lnTo>
                <a:lnTo>
                  <a:pt x="857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636169" y="4414838"/>
            <a:ext cx="142876" cy="64295"/>
          </a:xfrm>
          <a:custGeom>
            <a:avLst/>
            <a:gdLst/>
            <a:ahLst/>
            <a:cxnLst/>
            <a:rect l="0" t="0" r="0" b="0"/>
            <a:pathLst>
              <a:path w="142876" h="64295">
                <a:moveTo>
                  <a:pt x="0" y="64294"/>
                </a:moveTo>
                <a:lnTo>
                  <a:pt x="7144" y="64294"/>
                </a:lnTo>
                <a:lnTo>
                  <a:pt x="14288" y="64294"/>
                </a:lnTo>
                <a:lnTo>
                  <a:pt x="28575" y="57150"/>
                </a:lnTo>
                <a:lnTo>
                  <a:pt x="57150" y="42862"/>
                </a:lnTo>
                <a:lnTo>
                  <a:pt x="78581" y="28575"/>
                </a:lnTo>
                <a:lnTo>
                  <a:pt x="107156" y="21431"/>
                </a:lnTo>
                <a:lnTo>
                  <a:pt x="121444" y="14287"/>
                </a:lnTo>
                <a:lnTo>
                  <a:pt x="135731" y="7144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807619" y="4250532"/>
            <a:ext cx="114301" cy="392907"/>
          </a:xfrm>
          <a:custGeom>
            <a:avLst/>
            <a:gdLst/>
            <a:ahLst/>
            <a:cxnLst/>
            <a:rect l="0" t="0" r="0" b="0"/>
            <a:pathLst>
              <a:path w="114301" h="392907">
                <a:moveTo>
                  <a:pt x="21431" y="57150"/>
                </a:moveTo>
                <a:lnTo>
                  <a:pt x="21431" y="57150"/>
                </a:lnTo>
                <a:lnTo>
                  <a:pt x="21431" y="64293"/>
                </a:lnTo>
                <a:lnTo>
                  <a:pt x="28575" y="71437"/>
                </a:lnTo>
                <a:lnTo>
                  <a:pt x="28575" y="92868"/>
                </a:lnTo>
                <a:lnTo>
                  <a:pt x="35719" y="121443"/>
                </a:lnTo>
                <a:lnTo>
                  <a:pt x="42863" y="157162"/>
                </a:lnTo>
                <a:lnTo>
                  <a:pt x="42863" y="200025"/>
                </a:lnTo>
                <a:lnTo>
                  <a:pt x="50006" y="242887"/>
                </a:lnTo>
                <a:lnTo>
                  <a:pt x="50006" y="292893"/>
                </a:lnTo>
                <a:lnTo>
                  <a:pt x="57150" y="335756"/>
                </a:lnTo>
                <a:lnTo>
                  <a:pt x="57150" y="364331"/>
                </a:lnTo>
                <a:lnTo>
                  <a:pt x="57150" y="385762"/>
                </a:lnTo>
                <a:lnTo>
                  <a:pt x="57150" y="392906"/>
                </a:lnTo>
                <a:lnTo>
                  <a:pt x="50006" y="378618"/>
                </a:lnTo>
                <a:lnTo>
                  <a:pt x="50006" y="357187"/>
                </a:lnTo>
                <a:lnTo>
                  <a:pt x="35719" y="314325"/>
                </a:lnTo>
                <a:lnTo>
                  <a:pt x="21431" y="271462"/>
                </a:lnTo>
                <a:lnTo>
                  <a:pt x="14288" y="214312"/>
                </a:lnTo>
                <a:lnTo>
                  <a:pt x="7144" y="157162"/>
                </a:lnTo>
                <a:lnTo>
                  <a:pt x="0" y="107156"/>
                </a:lnTo>
                <a:lnTo>
                  <a:pt x="7144" y="64293"/>
                </a:lnTo>
                <a:lnTo>
                  <a:pt x="21431" y="28575"/>
                </a:lnTo>
                <a:lnTo>
                  <a:pt x="42863" y="14287"/>
                </a:lnTo>
                <a:lnTo>
                  <a:pt x="64294" y="0"/>
                </a:lnTo>
                <a:lnTo>
                  <a:pt x="85725" y="0"/>
                </a:lnTo>
                <a:lnTo>
                  <a:pt x="100013" y="14287"/>
                </a:lnTo>
                <a:lnTo>
                  <a:pt x="114300" y="35718"/>
                </a:lnTo>
                <a:lnTo>
                  <a:pt x="107156" y="71437"/>
                </a:lnTo>
                <a:lnTo>
                  <a:pt x="92869" y="107156"/>
                </a:lnTo>
                <a:lnTo>
                  <a:pt x="78581" y="135731"/>
                </a:lnTo>
                <a:lnTo>
                  <a:pt x="57150" y="164306"/>
                </a:lnTo>
                <a:lnTo>
                  <a:pt x="42863" y="178593"/>
                </a:lnTo>
                <a:lnTo>
                  <a:pt x="35719" y="178593"/>
                </a:lnTo>
                <a:lnTo>
                  <a:pt x="35719" y="171450"/>
                </a:lnTo>
                <a:lnTo>
                  <a:pt x="42863" y="142875"/>
                </a:lnTo>
                <a:lnTo>
                  <a:pt x="42863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936207" y="4350544"/>
            <a:ext cx="128588" cy="28576"/>
          </a:xfrm>
          <a:custGeom>
            <a:avLst/>
            <a:gdLst/>
            <a:ahLst/>
            <a:cxnLst/>
            <a:rect l="0" t="0" r="0" b="0"/>
            <a:pathLst>
              <a:path w="128588" h="28576">
                <a:moveTo>
                  <a:pt x="0" y="28575"/>
                </a:moveTo>
                <a:lnTo>
                  <a:pt x="0" y="21431"/>
                </a:lnTo>
                <a:lnTo>
                  <a:pt x="0" y="21431"/>
                </a:lnTo>
                <a:lnTo>
                  <a:pt x="7143" y="21431"/>
                </a:lnTo>
                <a:lnTo>
                  <a:pt x="14287" y="21431"/>
                </a:lnTo>
                <a:lnTo>
                  <a:pt x="28575" y="21431"/>
                </a:lnTo>
                <a:lnTo>
                  <a:pt x="35718" y="21431"/>
                </a:lnTo>
                <a:lnTo>
                  <a:pt x="57150" y="14288"/>
                </a:lnTo>
                <a:lnTo>
                  <a:pt x="71437" y="14288"/>
                </a:lnTo>
                <a:lnTo>
                  <a:pt x="100012" y="7144"/>
                </a:lnTo>
                <a:lnTo>
                  <a:pt x="107156" y="7144"/>
                </a:lnTo>
                <a:lnTo>
                  <a:pt x="121443" y="7144"/>
                </a:lnTo>
                <a:lnTo>
                  <a:pt x="121443" y="7144"/>
                </a:lnTo>
                <a:lnTo>
                  <a:pt x="128587" y="0"/>
                </a:lnTo>
                <a:lnTo>
                  <a:pt x="1285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000500" y="4293394"/>
            <a:ext cx="128589" cy="128589"/>
          </a:xfrm>
          <a:custGeom>
            <a:avLst/>
            <a:gdLst/>
            <a:ahLst/>
            <a:cxnLst/>
            <a:rect l="0" t="0" r="0" b="0"/>
            <a:pathLst>
              <a:path w="128589" h="128589">
                <a:moveTo>
                  <a:pt x="7144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14288" y="21431"/>
                </a:lnTo>
                <a:lnTo>
                  <a:pt x="21432" y="21431"/>
                </a:lnTo>
                <a:lnTo>
                  <a:pt x="42863" y="14288"/>
                </a:lnTo>
                <a:lnTo>
                  <a:pt x="57150" y="7144"/>
                </a:lnTo>
                <a:lnTo>
                  <a:pt x="78582" y="0"/>
                </a:lnTo>
                <a:lnTo>
                  <a:pt x="100013" y="0"/>
                </a:lnTo>
                <a:lnTo>
                  <a:pt x="114300" y="7144"/>
                </a:lnTo>
                <a:lnTo>
                  <a:pt x="121444" y="14288"/>
                </a:lnTo>
                <a:lnTo>
                  <a:pt x="128588" y="35719"/>
                </a:lnTo>
                <a:lnTo>
                  <a:pt x="121444" y="64294"/>
                </a:lnTo>
                <a:lnTo>
                  <a:pt x="114300" y="85725"/>
                </a:lnTo>
                <a:lnTo>
                  <a:pt x="100013" y="107156"/>
                </a:lnTo>
                <a:lnTo>
                  <a:pt x="85725" y="128588"/>
                </a:lnTo>
                <a:lnTo>
                  <a:pt x="85725" y="128588"/>
                </a:lnTo>
                <a:lnTo>
                  <a:pt x="85725" y="121444"/>
                </a:lnTo>
                <a:lnTo>
                  <a:pt x="92869" y="107156"/>
                </a:lnTo>
                <a:lnTo>
                  <a:pt x="92869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143375" y="4257675"/>
            <a:ext cx="157164" cy="192883"/>
          </a:xfrm>
          <a:custGeom>
            <a:avLst/>
            <a:gdLst/>
            <a:ahLst/>
            <a:cxnLst/>
            <a:rect l="0" t="0" r="0" b="0"/>
            <a:pathLst>
              <a:path w="157164" h="192883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14288" y="14288"/>
                </a:lnTo>
                <a:lnTo>
                  <a:pt x="21432" y="21432"/>
                </a:lnTo>
                <a:lnTo>
                  <a:pt x="28575" y="50007"/>
                </a:lnTo>
                <a:lnTo>
                  <a:pt x="35719" y="78582"/>
                </a:lnTo>
                <a:lnTo>
                  <a:pt x="35719" y="107157"/>
                </a:lnTo>
                <a:lnTo>
                  <a:pt x="42863" y="135732"/>
                </a:lnTo>
                <a:lnTo>
                  <a:pt x="42863" y="164307"/>
                </a:lnTo>
                <a:lnTo>
                  <a:pt x="42863" y="185738"/>
                </a:lnTo>
                <a:lnTo>
                  <a:pt x="42863" y="192882"/>
                </a:lnTo>
                <a:lnTo>
                  <a:pt x="50007" y="192882"/>
                </a:lnTo>
                <a:lnTo>
                  <a:pt x="50007" y="178594"/>
                </a:lnTo>
                <a:lnTo>
                  <a:pt x="57150" y="157163"/>
                </a:lnTo>
                <a:lnTo>
                  <a:pt x="64294" y="121444"/>
                </a:lnTo>
                <a:lnTo>
                  <a:pt x="64294" y="85725"/>
                </a:lnTo>
                <a:lnTo>
                  <a:pt x="71438" y="50007"/>
                </a:lnTo>
                <a:lnTo>
                  <a:pt x="71438" y="21432"/>
                </a:lnTo>
                <a:lnTo>
                  <a:pt x="78582" y="0"/>
                </a:lnTo>
                <a:lnTo>
                  <a:pt x="85725" y="0"/>
                </a:lnTo>
                <a:lnTo>
                  <a:pt x="92869" y="7144"/>
                </a:lnTo>
                <a:lnTo>
                  <a:pt x="100013" y="28575"/>
                </a:lnTo>
                <a:lnTo>
                  <a:pt x="107157" y="57150"/>
                </a:lnTo>
                <a:lnTo>
                  <a:pt x="114300" y="92869"/>
                </a:lnTo>
                <a:lnTo>
                  <a:pt x="121444" y="128588"/>
                </a:lnTo>
                <a:lnTo>
                  <a:pt x="128588" y="150019"/>
                </a:lnTo>
                <a:lnTo>
                  <a:pt x="135732" y="164307"/>
                </a:lnTo>
                <a:lnTo>
                  <a:pt x="142875" y="164307"/>
                </a:lnTo>
                <a:lnTo>
                  <a:pt x="150019" y="157163"/>
                </a:lnTo>
                <a:lnTo>
                  <a:pt x="157163" y="135732"/>
                </a:lnTo>
                <a:lnTo>
                  <a:pt x="157163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293394" y="4286250"/>
            <a:ext cx="92870" cy="178595"/>
          </a:xfrm>
          <a:custGeom>
            <a:avLst/>
            <a:gdLst/>
            <a:ahLst/>
            <a:cxnLst/>
            <a:rect l="0" t="0" r="0" b="0"/>
            <a:pathLst>
              <a:path w="92870" h="178595">
                <a:moveTo>
                  <a:pt x="0" y="121444"/>
                </a:moveTo>
                <a:lnTo>
                  <a:pt x="0" y="121444"/>
                </a:lnTo>
                <a:lnTo>
                  <a:pt x="7144" y="121444"/>
                </a:lnTo>
                <a:lnTo>
                  <a:pt x="14288" y="121444"/>
                </a:lnTo>
                <a:lnTo>
                  <a:pt x="21431" y="114300"/>
                </a:lnTo>
                <a:lnTo>
                  <a:pt x="28575" y="107157"/>
                </a:lnTo>
                <a:lnTo>
                  <a:pt x="42863" y="92869"/>
                </a:lnTo>
                <a:lnTo>
                  <a:pt x="50006" y="78582"/>
                </a:lnTo>
                <a:lnTo>
                  <a:pt x="64294" y="57150"/>
                </a:lnTo>
                <a:lnTo>
                  <a:pt x="64294" y="42863"/>
                </a:lnTo>
                <a:lnTo>
                  <a:pt x="64294" y="28575"/>
                </a:lnTo>
                <a:lnTo>
                  <a:pt x="57150" y="14288"/>
                </a:lnTo>
                <a:lnTo>
                  <a:pt x="42863" y="0"/>
                </a:lnTo>
                <a:lnTo>
                  <a:pt x="35719" y="0"/>
                </a:lnTo>
                <a:lnTo>
                  <a:pt x="28575" y="0"/>
                </a:lnTo>
                <a:lnTo>
                  <a:pt x="14288" y="14288"/>
                </a:lnTo>
                <a:lnTo>
                  <a:pt x="14288" y="35719"/>
                </a:lnTo>
                <a:lnTo>
                  <a:pt x="14288" y="64294"/>
                </a:lnTo>
                <a:lnTo>
                  <a:pt x="21431" y="92869"/>
                </a:lnTo>
                <a:lnTo>
                  <a:pt x="28575" y="121444"/>
                </a:lnTo>
                <a:lnTo>
                  <a:pt x="35719" y="150019"/>
                </a:lnTo>
                <a:lnTo>
                  <a:pt x="50006" y="164307"/>
                </a:lnTo>
                <a:lnTo>
                  <a:pt x="64294" y="171450"/>
                </a:lnTo>
                <a:lnTo>
                  <a:pt x="71438" y="178594"/>
                </a:lnTo>
                <a:lnTo>
                  <a:pt x="85725" y="164307"/>
                </a:lnTo>
                <a:lnTo>
                  <a:pt x="92869" y="150019"/>
                </a:lnTo>
                <a:lnTo>
                  <a:pt x="92869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379119" y="4314825"/>
            <a:ext cx="71439" cy="128589"/>
          </a:xfrm>
          <a:custGeom>
            <a:avLst/>
            <a:gdLst/>
            <a:ahLst/>
            <a:cxnLst/>
            <a:rect l="0" t="0" r="0" b="0"/>
            <a:pathLst>
              <a:path w="71439" h="128589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14288" y="7144"/>
                </a:lnTo>
                <a:lnTo>
                  <a:pt x="14288" y="14288"/>
                </a:lnTo>
                <a:lnTo>
                  <a:pt x="21431" y="28575"/>
                </a:lnTo>
                <a:lnTo>
                  <a:pt x="35719" y="42863"/>
                </a:lnTo>
                <a:lnTo>
                  <a:pt x="35719" y="57150"/>
                </a:lnTo>
                <a:lnTo>
                  <a:pt x="42863" y="78582"/>
                </a:lnTo>
                <a:lnTo>
                  <a:pt x="50006" y="100013"/>
                </a:lnTo>
                <a:lnTo>
                  <a:pt x="50006" y="114300"/>
                </a:lnTo>
                <a:lnTo>
                  <a:pt x="50006" y="121444"/>
                </a:lnTo>
                <a:lnTo>
                  <a:pt x="57150" y="128588"/>
                </a:lnTo>
                <a:lnTo>
                  <a:pt x="64294" y="121444"/>
                </a:lnTo>
                <a:lnTo>
                  <a:pt x="71438" y="114300"/>
                </a:lnTo>
                <a:lnTo>
                  <a:pt x="71438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386263" y="4371975"/>
            <a:ext cx="28576" cy="100014"/>
          </a:xfrm>
          <a:custGeom>
            <a:avLst/>
            <a:gdLst/>
            <a:ahLst/>
            <a:cxnLst/>
            <a:rect l="0" t="0" r="0" b="0"/>
            <a:pathLst>
              <a:path w="28576" h="100014">
                <a:moveTo>
                  <a:pt x="14287" y="0"/>
                </a:moveTo>
                <a:lnTo>
                  <a:pt x="14287" y="14288"/>
                </a:lnTo>
                <a:lnTo>
                  <a:pt x="7144" y="28575"/>
                </a:lnTo>
                <a:lnTo>
                  <a:pt x="0" y="50007"/>
                </a:lnTo>
                <a:lnTo>
                  <a:pt x="0" y="71438"/>
                </a:lnTo>
                <a:lnTo>
                  <a:pt x="0" y="85725"/>
                </a:lnTo>
                <a:lnTo>
                  <a:pt x="0" y="100013"/>
                </a:lnTo>
                <a:lnTo>
                  <a:pt x="7144" y="100013"/>
                </a:lnTo>
                <a:lnTo>
                  <a:pt x="14287" y="92869"/>
                </a:lnTo>
                <a:lnTo>
                  <a:pt x="28575" y="78582"/>
                </a:lnTo>
                <a:lnTo>
                  <a:pt x="28575" y="785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429125" y="4143375"/>
            <a:ext cx="64295" cy="264320"/>
          </a:xfrm>
          <a:custGeom>
            <a:avLst/>
            <a:gdLst/>
            <a:ahLst/>
            <a:cxnLst/>
            <a:rect l="0" t="0" r="0" b="0"/>
            <a:pathLst>
              <a:path w="64295" h="264320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7144" y="50007"/>
                </a:lnTo>
                <a:lnTo>
                  <a:pt x="7144" y="78582"/>
                </a:lnTo>
                <a:lnTo>
                  <a:pt x="14288" y="107157"/>
                </a:lnTo>
                <a:lnTo>
                  <a:pt x="14288" y="142875"/>
                </a:lnTo>
                <a:lnTo>
                  <a:pt x="21432" y="178594"/>
                </a:lnTo>
                <a:lnTo>
                  <a:pt x="28575" y="214313"/>
                </a:lnTo>
                <a:lnTo>
                  <a:pt x="35719" y="235744"/>
                </a:lnTo>
                <a:lnTo>
                  <a:pt x="35719" y="257175"/>
                </a:lnTo>
                <a:lnTo>
                  <a:pt x="42863" y="264319"/>
                </a:lnTo>
                <a:lnTo>
                  <a:pt x="50007" y="257175"/>
                </a:lnTo>
                <a:lnTo>
                  <a:pt x="57150" y="235744"/>
                </a:lnTo>
                <a:lnTo>
                  <a:pt x="64294" y="214313"/>
                </a:lnTo>
                <a:lnTo>
                  <a:pt x="64294" y="185738"/>
                </a:lnTo>
                <a:lnTo>
                  <a:pt x="64294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371975" y="4171950"/>
            <a:ext cx="114301" cy="114301"/>
          </a:xfrm>
          <a:custGeom>
            <a:avLst/>
            <a:gdLst/>
            <a:ahLst/>
            <a:cxnLst/>
            <a:rect l="0" t="0" r="0" b="0"/>
            <a:pathLst>
              <a:path w="114301" h="114301">
                <a:moveTo>
                  <a:pt x="0" y="114300"/>
                </a:moveTo>
                <a:lnTo>
                  <a:pt x="7144" y="107157"/>
                </a:lnTo>
                <a:lnTo>
                  <a:pt x="21432" y="92869"/>
                </a:lnTo>
                <a:lnTo>
                  <a:pt x="35719" y="78582"/>
                </a:lnTo>
                <a:lnTo>
                  <a:pt x="57150" y="64294"/>
                </a:lnTo>
                <a:lnTo>
                  <a:pt x="85725" y="42863"/>
                </a:lnTo>
                <a:lnTo>
                  <a:pt x="100013" y="28575"/>
                </a:lnTo>
                <a:lnTo>
                  <a:pt x="107157" y="14288"/>
                </a:lnTo>
                <a:lnTo>
                  <a:pt x="114300" y="7144"/>
                </a:lnTo>
                <a:lnTo>
                  <a:pt x="107157" y="0"/>
                </a:lnTo>
                <a:lnTo>
                  <a:pt x="1071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8972551" y="2021681"/>
            <a:ext cx="7145" cy="200026"/>
          </a:xfrm>
          <a:custGeom>
            <a:avLst/>
            <a:gdLst/>
            <a:ahLst/>
            <a:cxnLst/>
            <a:rect l="0" t="0" r="0" b="0"/>
            <a:pathLst>
              <a:path w="7145" h="200026">
                <a:moveTo>
                  <a:pt x="7144" y="14288"/>
                </a:move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8575"/>
                </a:lnTo>
                <a:lnTo>
                  <a:pt x="7144" y="50007"/>
                </a:lnTo>
                <a:lnTo>
                  <a:pt x="7144" y="64294"/>
                </a:lnTo>
                <a:lnTo>
                  <a:pt x="7144" y="85725"/>
                </a:lnTo>
                <a:lnTo>
                  <a:pt x="7144" y="114300"/>
                </a:lnTo>
                <a:lnTo>
                  <a:pt x="7144" y="135732"/>
                </a:lnTo>
                <a:lnTo>
                  <a:pt x="7144" y="157163"/>
                </a:lnTo>
                <a:lnTo>
                  <a:pt x="0" y="171450"/>
                </a:lnTo>
                <a:lnTo>
                  <a:pt x="0" y="192882"/>
                </a:lnTo>
                <a:lnTo>
                  <a:pt x="0" y="200025"/>
                </a:lnTo>
                <a:lnTo>
                  <a:pt x="0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929688" y="2214563"/>
            <a:ext cx="135733" cy="85726"/>
          </a:xfrm>
          <a:custGeom>
            <a:avLst/>
            <a:gdLst/>
            <a:ahLst/>
            <a:cxnLst/>
            <a:rect l="0" t="0" r="0" b="0"/>
            <a:pathLst>
              <a:path w="135733" h="85726">
                <a:moveTo>
                  <a:pt x="7144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21431"/>
                </a:lnTo>
                <a:lnTo>
                  <a:pt x="7144" y="28575"/>
                </a:lnTo>
                <a:lnTo>
                  <a:pt x="7144" y="35718"/>
                </a:lnTo>
                <a:lnTo>
                  <a:pt x="7144" y="50006"/>
                </a:lnTo>
                <a:lnTo>
                  <a:pt x="14288" y="57150"/>
                </a:lnTo>
                <a:lnTo>
                  <a:pt x="21432" y="71437"/>
                </a:lnTo>
                <a:lnTo>
                  <a:pt x="21432" y="78581"/>
                </a:lnTo>
                <a:lnTo>
                  <a:pt x="35719" y="85725"/>
                </a:lnTo>
                <a:lnTo>
                  <a:pt x="42863" y="85725"/>
                </a:lnTo>
                <a:lnTo>
                  <a:pt x="50007" y="78581"/>
                </a:lnTo>
                <a:lnTo>
                  <a:pt x="71438" y="64293"/>
                </a:lnTo>
                <a:lnTo>
                  <a:pt x="85725" y="42862"/>
                </a:lnTo>
                <a:lnTo>
                  <a:pt x="107157" y="21431"/>
                </a:lnTo>
                <a:lnTo>
                  <a:pt x="135732" y="0"/>
                </a:lnTo>
                <a:lnTo>
                  <a:pt x="1357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922420" y="1914525"/>
            <a:ext cx="35719" cy="357189"/>
          </a:xfrm>
          <a:custGeom>
            <a:avLst/>
            <a:gdLst/>
            <a:ahLst/>
            <a:cxnLst/>
            <a:rect l="0" t="0" r="0" b="0"/>
            <a:pathLst>
              <a:path w="35719" h="357189">
                <a:moveTo>
                  <a:pt x="28575" y="28575"/>
                </a:moveTo>
                <a:lnTo>
                  <a:pt x="28575" y="28575"/>
                </a:lnTo>
                <a:lnTo>
                  <a:pt x="28575" y="28575"/>
                </a:lnTo>
                <a:lnTo>
                  <a:pt x="28575" y="21431"/>
                </a:lnTo>
                <a:lnTo>
                  <a:pt x="28575" y="21431"/>
                </a:lnTo>
                <a:lnTo>
                  <a:pt x="28575" y="14288"/>
                </a:lnTo>
                <a:lnTo>
                  <a:pt x="28575" y="7144"/>
                </a:lnTo>
                <a:lnTo>
                  <a:pt x="28575" y="7144"/>
                </a:lnTo>
                <a:lnTo>
                  <a:pt x="35718" y="0"/>
                </a:lnTo>
                <a:lnTo>
                  <a:pt x="35718" y="0"/>
                </a:lnTo>
                <a:lnTo>
                  <a:pt x="35718" y="0"/>
                </a:lnTo>
                <a:lnTo>
                  <a:pt x="35718" y="14288"/>
                </a:lnTo>
                <a:lnTo>
                  <a:pt x="28575" y="35719"/>
                </a:lnTo>
                <a:lnTo>
                  <a:pt x="28575" y="78581"/>
                </a:lnTo>
                <a:lnTo>
                  <a:pt x="21431" y="135731"/>
                </a:lnTo>
                <a:lnTo>
                  <a:pt x="14287" y="192881"/>
                </a:lnTo>
                <a:lnTo>
                  <a:pt x="7143" y="250031"/>
                </a:lnTo>
                <a:lnTo>
                  <a:pt x="7143" y="300038"/>
                </a:lnTo>
                <a:lnTo>
                  <a:pt x="7143" y="335756"/>
                </a:lnTo>
                <a:lnTo>
                  <a:pt x="7143" y="350044"/>
                </a:lnTo>
                <a:lnTo>
                  <a:pt x="14287" y="357188"/>
                </a:lnTo>
                <a:lnTo>
                  <a:pt x="14287" y="350044"/>
                </a:lnTo>
                <a:lnTo>
                  <a:pt x="7143" y="328613"/>
                </a:lnTo>
                <a:lnTo>
                  <a:pt x="0" y="307181"/>
                </a:lnTo>
                <a:lnTo>
                  <a:pt x="0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800976" y="2050256"/>
            <a:ext cx="242888" cy="278608"/>
          </a:xfrm>
          <a:custGeom>
            <a:avLst/>
            <a:gdLst/>
            <a:ahLst/>
            <a:cxnLst/>
            <a:rect l="0" t="0" r="0" b="0"/>
            <a:pathLst>
              <a:path w="242888" h="278608">
                <a:moveTo>
                  <a:pt x="0" y="100013"/>
                </a:moveTo>
                <a:lnTo>
                  <a:pt x="7144" y="107157"/>
                </a:lnTo>
                <a:lnTo>
                  <a:pt x="14287" y="121444"/>
                </a:lnTo>
                <a:lnTo>
                  <a:pt x="21431" y="150019"/>
                </a:lnTo>
                <a:lnTo>
                  <a:pt x="42862" y="185738"/>
                </a:lnTo>
                <a:lnTo>
                  <a:pt x="64294" y="221457"/>
                </a:lnTo>
                <a:lnTo>
                  <a:pt x="85725" y="257175"/>
                </a:lnTo>
                <a:lnTo>
                  <a:pt x="114300" y="271463"/>
                </a:lnTo>
                <a:lnTo>
                  <a:pt x="142875" y="278607"/>
                </a:lnTo>
                <a:lnTo>
                  <a:pt x="171450" y="257175"/>
                </a:lnTo>
                <a:lnTo>
                  <a:pt x="200025" y="221457"/>
                </a:lnTo>
                <a:lnTo>
                  <a:pt x="221456" y="164307"/>
                </a:lnTo>
                <a:lnTo>
                  <a:pt x="235744" y="85725"/>
                </a:lnTo>
                <a:lnTo>
                  <a:pt x="242887" y="0"/>
                </a:lnTo>
                <a:lnTo>
                  <a:pt x="2428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950995" y="1507331"/>
            <a:ext cx="35719" cy="150020"/>
          </a:xfrm>
          <a:custGeom>
            <a:avLst/>
            <a:gdLst/>
            <a:ahLst/>
            <a:cxnLst/>
            <a:rect l="0" t="0" r="0" b="0"/>
            <a:pathLst>
              <a:path w="35719" h="150020">
                <a:moveTo>
                  <a:pt x="35718" y="21432"/>
                </a:moveTo>
                <a:lnTo>
                  <a:pt x="35718" y="21432"/>
                </a:lnTo>
                <a:lnTo>
                  <a:pt x="28575" y="14288"/>
                </a:lnTo>
                <a:lnTo>
                  <a:pt x="21431" y="7144"/>
                </a:lnTo>
                <a:lnTo>
                  <a:pt x="14287" y="0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14288"/>
                </a:lnTo>
                <a:lnTo>
                  <a:pt x="7143" y="28575"/>
                </a:lnTo>
                <a:lnTo>
                  <a:pt x="14287" y="57150"/>
                </a:lnTo>
                <a:lnTo>
                  <a:pt x="14287" y="85725"/>
                </a:lnTo>
                <a:lnTo>
                  <a:pt x="14287" y="114300"/>
                </a:lnTo>
                <a:lnTo>
                  <a:pt x="21431" y="142875"/>
                </a:lnTo>
                <a:lnTo>
                  <a:pt x="21431" y="150019"/>
                </a:lnTo>
                <a:lnTo>
                  <a:pt x="14287" y="142875"/>
                </a:lnTo>
                <a:lnTo>
                  <a:pt x="1428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829676" y="1593056"/>
            <a:ext cx="171451" cy="71439"/>
          </a:xfrm>
          <a:custGeom>
            <a:avLst/>
            <a:gdLst/>
            <a:ahLst/>
            <a:cxnLst/>
            <a:rect l="0" t="0" r="0" b="0"/>
            <a:pathLst>
              <a:path w="171451" h="71439">
                <a:moveTo>
                  <a:pt x="0" y="7144"/>
                </a:moveTo>
                <a:lnTo>
                  <a:pt x="7144" y="7144"/>
                </a:lnTo>
                <a:lnTo>
                  <a:pt x="14287" y="0"/>
                </a:lnTo>
                <a:lnTo>
                  <a:pt x="21431" y="0"/>
                </a:lnTo>
                <a:lnTo>
                  <a:pt x="28575" y="0"/>
                </a:lnTo>
                <a:lnTo>
                  <a:pt x="42862" y="0"/>
                </a:lnTo>
                <a:lnTo>
                  <a:pt x="57150" y="0"/>
                </a:lnTo>
                <a:lnTo>
                  <a:pt x="71437" y="0"/>
                </a:lnTo>
                <a:lnTo>
                  <a:pt x="85725" y="7144"/>
                </a:lnTo>
                <a:lnTo>
                  <a:pt x="92869" y="14288"/>
                </a:lnTo>
                <a:lnTo>
                  <a:pt x="92869" y="21432"/>
                </a:lnTo>
                <a:lnTo>
                  <a:pt x="100012" y="28575"/>
                </a:lnTo>
                <a:lnTo>
                  <a:pt x="100012" y="35719"/>
                </a:lnTo>
                <a:lnTo>
                  <a:pt x="107156" y="50007"/>
                </a:lnTo>
                <a:lnTo>
                  <a:pt x="121444" y="57150"/>
                </a:lnTo>
                <a:lnTo>
                  <a:pt x="135731" y="64294"/>
                </a:lnTo>
                <a:lnTo>
                  <a:pt x="150019" y="64294"/>
                </a:lnTo>
                <a:lnTo>
                  <a:pt x="171450" y="71438"/>
                </a:lnTo>
                <a:lnTo>
                  <a:pt x="17145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836820" y="1600200"/>
            <a:ext cx="14288" cy="1"/>
          </a:xfrm>
          <a:custGeom>
            <a:avLst/>
            <a:gdLst/>
            <a:ahLst/>
            <a:cxnLst/>
            <a:rect l="0" t="0" r="0" b="0"/>
            <a:pathLst>
              <a:path w="14288" h="1">
                <a:moveTo>
                  <a:pt x="14287" y="0"/>
                </a:move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808245" y="1564481"/>
            <a:ext cx="192882" cy="128589"/>
          </a:xfrm>
          <a:custGeom>
            <a:avLst/>
            <a:gdLst/>
            <a:ahLst/>
            <a:cxnLst/>
            <a:rect l="0" t="0" r="0" b="0"/>
            <a:pathLst>
              <a:path w="192882" h="128589">
                <a:moveTo>
                  <a:pt x="14287" y="35719"/>
                </a:moveTo>
                <a:lnTo>
                  <a:pt x="14287" y="35719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14287" y="21432"/>
                </a:lnTo>
                <a:lnTo>
                  <a:pt x="35718" y="21432"/>
                </a:lnTo>
                <a:lnTo>
                  <a:pt x="50006" y="14288"/>
                </a:lnTo>
                <a:lnTo>
                  <a:pt x="57150" y="14288"/>
                </a:lnTo>
                <a:lnTo>
                  <a:pt x="78581" y="7144"/>
                </a:lnTo>
                <a:lnTo>
                  <a:pt x="100012" y="7144"/>
                </a:lnTo>
                <a:lnTo>
                  <a:pt x="121443" y="0"/>
                </a:lnTo>
                <a:lnTo>
                  <a:pt x="142875" y="0"/>
                </a:lnTo>
                <a:lnTo>
                  <a:pt x="164306" y="7144"/>
                </a:lnTo>
                <a:lnTo>
                  <a:pt x="178593" y="14288"/>
                </a:lnTo>
                <a:lnTo>
                  <a:pt x="178593" y="14288"/>
                </a:lnTo>
                <a:lnTo>
                  <a:pt x="178593" y="28575"/>
                </a:lnTo>
                <a:lnTo>
                  <a:pt x="178593" y="35719"/>
                </a:lnTo>
                <a:lnTo>
                  <a:pt x="178593" y="57150"/>
                </a:lnTo>
                <a:lnTo>
                  <a:pt x="164306" y="71438"/>
                </a:lnTo>
                <a:lnTo>
                  <a:pt x="157162" y="85725"/>
                </a:lnTo>
                <a:lnTo>
                  <a:pt x="157162" y="100013"/>
                </a:lnTo>
                <a:lnTo>
                  <a:pt x="157162" y="107157"/>
                </a:lnTo>
                <a:lnTo>
                  <a:pt x="157162" y="121444"/>
                </a:lnTo>
                <a:lnTo>
                  <a:pt x="171450" y="121444"/>
                </a:lnTo>
                <a:lnTo>
                  <a:pt x="185737" y="128588"/>
                </a:lnTo>
                <a:lnTo>
                  <a:pt x="192881" y="128588"/>
                </a:lnTo>
                <a:lnTo>
                  <a:pt x="192881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250281" y="4307682"/>
            <a:ext cx="128589" cy="357188"/>
          </a:xfrm>
          <a:custGeom>
            <a:avLst/>
            <a:gdLst/>
            <a:ahLst/>
            <a:cxnLst/>
            <a:rect l="0" t="0" r="0" b="0"/>
            <a:pathLst>
              <a:path w="128589" h="357188">
                <a:moveTo>
                  <a:pt x="7144" y="50006"/>
                </a:moveTo>
                <a:lnTo>
                  <a:pt x="7144" y="50006"/>
                </a:lnTo>
                <a:lnTo>
                  <a:pt x="7144" y="50006"/>
                </a:lnTo>
                <a:lnTo>
                  <a:pt x="7144" y="50006"/>
                </a:lnTo>
                <a:lnTo>
                  <a:pt x="7144" y="50006"/>
                </a:lnTo>
                <a:lnTo>
                  <a:pt x="7144" y="50006"/>
                </a:lnTo>
                <a:lnTo>
                  <a:pt x="7144" y="64293"/>
                </a:lnTo>
                <a:lnTo>
                  <a:pt x="7144" y="78581"/>
                </a:lnTo>
                <a:lnTo>
                  <a:pt x="14288" y="107156"/>
                </a:lnTo>
                <a:lnTo>
                  <a:pt x="21432" y="150018"/>
                </a:lnTo>
                <a:lnTo>
                  <a:pt x="28575" y="192881"/>
                </a:lnTo>
                <a:lnTo>
                  <a:pt x="28575" y="235743"/>
                </a:lnTo>
                <a:lnTo>
                  <a:pt x="35719" y="278606"/>
                </a:lnTo>
                <a:lnTo>
                  <a:pt x="35719" y="314325"/>
                </a:lnTo>
                <a:lnTo>
                  <a:pt x="42863" y="342900"/>
                </a:lnTo>
                <a:lnTo>
                  <a:pt x="42863" y="350043"/>
                </a:lnTo>
                <a:lnTo>
                  <a:pt x="42863" y="357187"/>
                </a:lnTo>
                <a:lnTo>
                  <a:pt x="42863" y="350043"/>
                </a:lnTo>
                <a:lnTo>
                  <a:pt x="35719" y="328612"/>
                </a:lnTo>
                <a:lnTo>
                  <a:pt x="28575" y="300037"/>
                </a:lnTo>
                <a:lnTo>
                  <a:pt x="14288" y="264318"/>
                </a:lnTo>
                <a:lnTo>
                  <a:pt x="0" y="221456"/>
                </a:lnTo>
                <a:lnTo>
                  <a:pt x="0" y="178593"/>
                </a:lnTo>
                <a:lnTo>
                  <a:pt x="0" y="128587"/>
                </a:lnTo>
                <a:lnTo>
                  <a:pt x="7144" y="92868"/>
                </a:lnTo>
                <a:lnTo>
                  <a:pt x="21432" y="57150"/>
                </a:lnTo>
                <a:lnTo>
                  <a:pt x="42863" y="28575"/>
                </a:lnTo>
                <a:lnTo>
                  <a:pt x="71438" y="7143"/>
                </a:lnTo>
                <a:lnTo>
                  <a:pt x="92869" y="0"/>
                </a:lnTo>
                <a:lnTo>
                  <a:pt x="114300" y="0"/>
                </a:lnTo>
                <a:lnTo>
                  <a:pt x="121444" y="14287"/>
                </a:lnTo>
                <a:lnTo>
                  <a:pt x="128588" y="35718"/>
                </a:lnTo>
                <a:lnTo>
                  <a:pt x="121444" y="71437"/>
                </a:lnTo>
                <a:lnTo>
                  <a:pt x="107157" y="107156"/>
                </a:lnTo>
                <a:lnTo>
                  <a:pt x="85725" y="150018"/>
                </a:lnTo>
                <a:lnTo>
                  <a:pt x="71438" y="178593"/>
                </a:lnTo>
                <a:lnTo>
                  <a:pt x="50007" y="192881"/>
                </a:lnTo>
                <a:lnTo>
                  <a:pt x="42863" y="192881"/>
                </a:lnTo>
                <a:lnTo>
                  <a:pt x="42863" y="171450"/>
                </a:lnTo>
                <a:lnTo>
                  <a:pt x="50007" y="135731"/>
                </a:lnTo>
                <a:lnTo>
                  <a:pt x="50007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2478882" y="4179094"/>
            <a:ext cx="28576" cy="228601"/>
          </a:xfrm>
          <a:custGeom>
            <a:avLst/>
            <a:gdLst/>
            <a:ahLst/>
            <a:cxnLst/>
            <a:rect l="0" t="0" r="0" b="0"/>
            <a:pathLst>
              <a:path w="28576" h="228601">
                <a:moveTo>
                  <a:pt x="0" y="21431"/>
                </a:move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35719"/>
                </a:lnTo>
                <a:lnTo>
                  <a:pt x="7143" y="57150"/>
                </a:lnTo>
                <a:lnTo>
                  <a:pt x="7143" y="85725"/>
                </a:lnTo>
                <a:lnTo>
                  <a:pt x="7143" y="114300"/>
                </a:lnTo>
                <a:lnTo>
                  <a:pt x="14287" y="135731"/>
                </a:lnTo>
                <a:lnTo>
                  <a:pt x="21431" y="157163"/>
                </a:lnTo>
                <a:lnTo>
                  <a:pt x="21431" y="178594"/>
                </a:lnTo>
                <a:lnTo>
                  <a:pt x="28575" y="200025"/>
                </a:lnTo>
                <a:lnTo>
                  <a:pt x="28575" y="207169"/>
                </a:lnTo>
                <a:lnTo>
                  <a:pt x="28575" y="221456"/>
                </a:lnTo>
                <a:lnTo>
                  <a:pt x="28575" y="228600"/>
                </a:lnTo>
                <a:lnTo>
                  <a:pt x="28575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2507457" y="4536282"/>
            <a:ext cx="7144" cy="14288"/>
          </a:xfrm>
          <a:custGeom>
            <a:avLst/>
            <a:gdLst/>
            <a:ahLst/>
            <a:cxnLst/>
            <a:rect l="0" t="0" r="0" b="0"/>
            <a:pathLst>
              <a:path w="7144" h="14288">
                <a:moveTo>
                  <a:pt x="7143" y="7143"/>
                </a:moveTo>
                <a:lnTo>
                  <a:pt x="7143" y="7143"/>
                </a:lnTo>
                <a:lnTo>
                  <a:pt x="7143" y="7143"/>
                </a:lnTo>
                <a:lnTo>
                  <a:pt x="7143" y="7143"/>
                </a:lnTo>
                <a:lnTo>
                  <a:pt x="7143" y="14287"/>
                </a:lnTo>
                <a:lnTo>
                  <a:pt x="7143" y="14287"/>
                </a:lnTo>
                <a:lnTo>
                  <a:pt x="7143" y="14287"/>
                </a:ln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2571750" y="4350544"/>
            <a:ext cx="71439" cy="21432"/>
          </a:xfrm>
          <a:custGeom>
            <a:avLst/>
            <a:gdLst/>
            <a:ahLst/>
            <a:cxnLst/>
            <a:rect l="0" t="0" r="0" b="0"/>
            <a:pathLst>
              <a:path w="71439" h="21432">
                <a:moveTo>
                  <a:pt x="7144" y="21431"/>
                </a:moveTo>
                <a:lnTo>
                  <a:pt x="7144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7144" y="14288"/>
                </a:lnTo>
                <a:lnTo>
                  <a:pt x="21432" y="14288"/>
                </a:lnTo>
                <a:lnTo>
                  <a:pt x="28575" y="7144"/>
                </a:lnTo>
                <a:lnTo>
                  <a:pt x="42863" y="0"/>
                </a:lnTo>
                <a:lnTo>
                  <a:pt x="57150" y="0"/>
                </a:lnTo>
                <a:lnTo>
                  <a:pt x="64294" y="0"/>
                </a:lnTo>
                <a:lnTo>
                  <a:pt x="71438" y="0"/>
                </a:lnTo>
                <a:lnTo>
                  <a:pt x="71438" y="7144"/>
                </a:lnTo>
                <a:lnTo>
                  <a:pt x="71438" y="14288"/>
                </a:lnTo>
                <a:lnTo>
                  <a:pt x="71438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2578894" y="4414838"/>
            <a:ext cx="100014" cy="28576"/>
          </a:xfrm>
          <a:custGeom>
            <a:avLst/>
            <a:gdLst/>
            <a:ahLst/>
            <a:cxnLst/>
            <a:rect l="0" t="0" r="0" b="0"/>
            <a:pathLst>
              <a:path w="100014" h="28576">
                <a:moveTo>
                  <a:pt x="0" y="28575"/>
                </a:moveTo>
                <a:lnTo>
                  <a:pt x="7144" y="28575"/>
                </a:lnTo>
                <a:lnTo>
                  <a:pt x="7144" y="28575"/>
                </a:lnTo>
                <a:lnTo>
                  <a:pt x="14288" y="28575"/>
                </a:lnTo>
                <a:lnTo>
                  <a:pt x="28575" y="28575"/>
                </a:lnTo>
                <a:lnTo>
                  <a:pt x="42863" y="21431"/>
                </a:lnTo>
                <a:lnTo>
                  <a:pt x="64294" y="21431"/>
                </a:lnTo>
                <a:lnTo>
                  <a:pt x="85725" y="14287"/>
                </a:lnTo>
                <a:lnTo>
                  <a:pt x="100013" y="7144"/>
                </a:lnTo>
                <a:lnTo>
                  <a:pt x="100013" y="0"/>
                </a:lnTo>
                <a:lnTo>
                  <a:pt x="1000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2714625" y="4271963"/>
            <a:ext cx="92870" cy="185738"/>
          </a:xfrm>
          <a:custGeom>
            <a:avLst/>
            <a:gdLst/>
            <a:ahLst/>
            <a:cxnLst/>
            <a:rect l="0" t="0" r="0" b="0"/>
            <a:pathLst>
              <a:path w="92870" h="185738">
                <a:moveTo>
                  <a:pt x="0" y="28575"/>
                </a:moveTo>
                <a:lnTo>
                  <a:pt x="0" y="35719"/>
                </a:lnTo>
                <a:lnTo>
                  <a:pt x="0" y="42862"/>
                </a:lnTo>
                <a:lnTo>
                  <a:pt x="0" y="57150"/>
                </a:lnTo>
                <a:lnTo>
                  <a:pt x="0" y="71437"/>
                </a:lnTo>
                <a:lnTo>
                  <a:pt x="0" y="100012"/>
                </a:lnTo>
                <a:lnTo>
                  <a:pt x="7144" y="121444"/>
                </a:lnTo>
                <a:lnTo>
                  <a:pt x="14288" y="150019"/>
                </a:lnTo>
                <a:lnTo>
                  <a:pt x="14288" y="171450"/>
                </a:lnTo>
                <a:lnTo>
                  <a:pt x="14288" y="185737"/>
                </a:lnTo>
                <a:lnTo>
                  <a:pt x="21432" y="185737"/>
                </a:lnTo>
                <a:lnTo>
                  <a:pt x="21432" y="185737"/>
                </a:lnTo>
                <a:lnTo>
                  <a:pt x="21432" y="178594"/>
                </a:lnTo>
                <a:lnTo>
                  <a:pt x="21432" y="157162"/>
                </a:lnTo>
                <a:lnTo>
                  <a:pt x="28575" y="135731"/>
                </a:lnTo>
                <a:lnTo>
                  <a:pt x="21432" y="100012"/>
                </a:lnTo>
                <a:lnTo>
                  <a:pt x="28575" y="64294"/>
                </a:lnTo>
                <a:lnTo>
                  <a:pt x="28575" y="35719"/>
                </a:lnTo>
                <a:lnTo>
                  <a:pt x="35719" y="7144"/>
                </a:lnTo>
                <a:lnTo>
                  <a:pt x="50007" y="0"/>
                </a:lnTo>
                <a:lnTo>
                  <a:pt x="57150" y="7144"/>
                </a:lnTo>
                <a:lnTo>
                  <a:pt x="64294" y="28575"/>
                </a:lnTo>
                <a:lnTo>
                  <a:pt x="71438" y="57150"/>
                </a:lnTo>
                <a:lnTo>
                  <a:pt x="71438" y="92869"/>
                </a:lnTo>
                <a:lnTo>
                  <a:pt x="78582" y="128587"/>
                </a:lnTo>
                <a:lnTo>
                  <a:pt x="85725" y="157162"/>
                </a:lnTo>
                <a:lnTo>
                  <a:pt x="85725" y="178594"/>
                </a:lnTo>
                <a:lnTo>
                  <a:pt x="85725" y="185737"/>
                </a:lnTo>
                <a:lnTo>
                  <a:pt x="92869" y="185737"/>
                </a:lnTo>
                <a:lnTo>
                  <a:pt x="92869" y="171450"/>
                </a:lnTo>
                <a:lnTo>
                  <a:pt x="92869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2836069" y="4079081"/>
            <a:ext cx="200026" cy="364333"/>
          </a:xfrm>
          <a:custGeom>
            <a:avLst/>
            <a:gdLst/>
            <a:ahLst/>
            <a:cxnLst/>
            <a:rect l="0" t="0" r="0" b="0"/>
            <a:pathLst>
              <a:path w="200026" h="364333">
                <a:moveTo>
                  <a:pt x="21431" y="178594"/>
                </a:moveTo>
                <a:lnTo>
                  <a:pt x="14288" y="185738"/>
                </a:lnTo>
                <a:lnTo>
                  <a:pt x="14288" y="200026"/>
                </a:lnTo>
                <a:lnTo>
                  <a:pt x="7144" y="221457"/>
                </a:lnTo>
                <a:lnTo>
                  <a:pt x="0" y="250032"/>
                </a:lnTo>
                <a:lnTo>
                  <a:pt x="0" y="278607"/>
                </a:lnTo>
                <a:lnTo>
                  <a:pt x="0" y="307182"/>
                </a:lnTo>
                <a:lnTo>
                  <a:pt x="0" y="328613"/>
                </a:lnTo>
                <a:lnTo>
                  <a:pt x="7144" y="350044"/>
                </a:lnTo>
                <a:lnTo>
                  <a:pt x="7144" y="357188"/>
                </a:lnTo>
                <a:lnTo>
                  <a:pt x="14288" y="364332"/>
                </a:lnTo>
                <a:lnTo>
                  <a:pt x="21431" y="357188"/>
                </a:lnTo>
                <a:lnTo>
                  <a:pt x="21431" y="342901"/>
                </a:lnTo>
                <a:lnTo>
                  <a:pt x="28575" y="314326"/>
                </a:lnTo>
                <a:lnTo>
                  <a:pt x="28575" y="285751"/>
                </a:lnTo>
                <a:lnTo>
                  <a:pt x="35719" y="257176"/>
                </a:lnTo>
                <a:lnTo>
                  <a:pt x="35719" y="228601"/>
                </a:lnTo>
                <a:lnTo>
                  <a:pt x="35719" y="214313"/>
                </a:lnTo>
                <a:lnTo>
                  <a:pt x="42863" y="207169"/>
                </a:lnTo>
                <a:lnTo>
                  <a:pt x="42863" y="214313"/>
                </a:lnTo>
                <a:lnTo>
                  <a:pt x="42863" y="228601"/>
                </a:lnTo>
                <a:lnTo>
                  <a:pt x="42863" y="257176"/>
                </a:lnTo>
                <a:lnTo>
                  <a:pt x="42863" y="285751"/>
                </a:lnTo>
                <a:lnTo>
                  <a:pt x="50006" y="314326"/>
                </a:lnTo>
                <a:lnTo>
                  <a:pt x="57150" y="335757"/>
                </a:lnTo>
                <a:lnTo>
                  <a:pt x="57150" y="350044"/>
                </a:lnTo>
                <a:lnTo>
                  <a:pt x="64294" y="350044"/>
                </a:lnTo>
                <a:lnTo>
                  <a:pt x="71438" y="350044"/>
                </a:lnTo>
                <a:lnTo>
                  <a:pt x="78581" y="328613"/>
                </a:lnTo>
                <a:lnTo>
                  <a:pt x="85725" y="307182"/>
                </a:lnTo>
                <a:lnTo>
                  <a:pt x="92869" y="278607"/>
                </a:lnTo>
                <a:lnTo>
                  <a:pt x="100013" y="242888"/>
                </a:lnTo>
                <a:lnTo>
                  <a:pt x="107156" y="200026"/>
                </a:lnTo>
                <a:lnTo>
                  <a:pt x="114300" y="164307"/>
                </a:lnTo>
                <a:lnTo>
                  <a:pt x="114300" y="121444"/>
                </a:lnTo>
                <a:lnTo>
                  <a:pt x="107156" y="100013"/>
                </a:lnTo>
                <a:lnTo>
                  <a:pt x="107156" y="78582"/>
                </a:lnTo>
                <a:lnTo>
                  <a:pt x="100013" y="64294"/>
                </a:lnTo>
                <a:lnTo>
                  <a:pt x="92869" y="64294"/>
                </a:lnTo>
                <a:lnTo>
                  <a:pt x="92869" y="78582"/>
                </a:lnTo>
                <a:lnTo>
                  <a:pt x="85725" y="107157"/>
                </a:lnTo>
                <a:lnTo>
                  <a:pt x="78581" y="135732"/>
                </a:lnTo>
                <a:lnTo>
                  <a:pt x="85725" y="178594"/>
                </a:lnTo>
                <a:lnTo>
                  <a:pt x="92869" y="221457"/>
                </a:lnTo>
                <a:lnTo>
                  <a:pt x="92869" y="264319"/>
                </a:lnTo>
                <a:lnTo>
                  <a:pt x="107156" y="292894"/>
                </a:lnTo>
                <a:lnTo>
                  <a:pt x="121444" y="314326"/>
                </a:lnTo>
                <a:lnTo>
                  <a:pt x="128588" y="321469"/>
                </a:lnTo>
                <a:lnTo>
                  <a:pt x="142875" y="321469"/>
                </a:lnTo>
                <a:lnTo>
                  <a:pt x="157163" y="307182"/>
                </a:lnTo>
                <a:lnTo>
                  <a:pt x="164306" y="285751"/>
                </a:lnTo>
                <a:lnTo>
                  <a:pt x="178594" y="257176"/>
                </a:lnTo>
                <a:lnTo>
                  <a:pt x="192881" y="221457"/>
                </a:lnTo>
                <a:lnTo>
                  <a:pt x="200025" y="178594"/>
                </a:lnTo>
                <a:lnTo>
                  <a:pt x="200025" y="128588"/>
                </a:lnTo>
                <a:lnTo>
                  <a:pt x="200025" y="85726"/>
                </a:lnTo>
                <a:lnTo>
                  <a:pt x="192881" y="42863"/>
                </a:lnTo>
                <a:lnTo>
                  <a:pt x="185738" y="14288"/>
                </a:lnTo>
                <a:lnTo>
                  <a:pt x="171450" y="0"/>
                </a:lnTo>
                <a:lnTo>
                  <a:pt x="157163" y="7144"/>
                </a:lnTo>
                <a:lnTo>
                  <a:pt x="150019" y="35719"/>
                </a:lnTo>
                <a:lnTo>
                  <a:pt x="142875" y="78582"/>
                </a:lnTo>
                <a:lnTo>
                  <a:pt x="150019" y="128588"/>
                </a:lnTo>
                <a:lnTo>
                  <a:pt x="150019" y="178594"/>
                </a:lnTo>
                <a:lnTo>
                  <a:pt x="164306" y="221457"/>
                </a:lnTo>
                <a:lnTo>
                  <a:pt x="171450" y="250032"/>
                </a:lnTo>
                <a:lnTo>
                  <a:pt x="185738" y="271463"/>
                </a:lnTo>
                <a:lnTo>
                  <a:pt x="200025" y="271463"/>
                </a:lnTo>
                <a:lnTo>
                  <a:pt x="200025" y="271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7822407" y="1485900"/>
            <a:ext cx="300039" cy="864395"/>
          </a:xfrm>
          <a:custGeom>
            <a:avLst/>
            <a:gdLst/>
            <a:ahLst/>
            <a:cxnLst/>
            <a:rect l="0" t="0" r="0" b="0"/>
            <a:pathLst>
              <a:path w="300039" h="864395">
                <a:moveTo>
                  <a:pt x="100013" y="100013"/>
                </a:moveTo>
                <a:lnTo>
                  <a:pt x="92869" y="100013"/>
                </a:lnTo>
                <a:lnTo>
                  <a:pt x="85725" y="100013"/>
                </a:lnTo>
                <a:lnTo>
                  <a:pt x="78581" y="92869"/>
                </a:lnTo>
                <a:lnTo>
                  <a:pt x="78581" y="92869"/>
                </a:lnTo>
                <a:lnTo>
                  <a:pt x="71438" y="85725"/>
                </a:lnTo>
                <a:lnTo>
                  <a:pt x="71438" y="85725"/>
                </a:lnTo>
                <a:lnTo>
                  <a:pt x="71438" y="78581"/>
                </a:lnTo>
                <a:lnTo>
                  <a:pt x="71438" y="78581"/>
                </a:lnTo>
                <a:lnTo>
                  <a:pt x="78581" y="71438"/>
                </a:lnTo>
                <a:lnTo>
                  <a:pt x="92869" y="64294"/>
                </a:lnTo>
                <a:lnTo>
                  <a:pt x="107156" y="57150"/>
                </a:lnTo>
                <a:lnTo>
                  <a:pt x="135731" y="42863"/>
                </a:lnTo>
                <a:lnTo>
                  <a:pt x="164306" y="28575"/>
                </a:lnTo>
                <a:lnTo>
                  <a:pt x="185738" y="14288"/>
                </a:lnTo>
                <a:lnTo>
                  <a:pt x="207169" y="0"/>
                </a:lnTo>
                <a:lnTo>
                  <a:pt x="214313" y="0"/>
                </a:lnTo>
                <a:lnTo>
                  <a:pt x="200025" y="14288"/>
                </a:lnTo>
                <a:lnTo>
                  <a:pt x="178594" y="35719"/>
                </a:lnTo>
                <a:lnTo>
                  <a:pt x="150019" y="71438"/>
                </a:lnTo>
                <a:lnTo>
                  <a:pt x="107156" y="114300"/>
                </a:lnTo>
                <a:lnTo>
                  <a:pt x="71438" y="157163"/>
                </a:lnTo>
                <a:lnTo>
                  <a:pt x="42863" y="192881"/>
                </a:lnTo>
                <a:lnTo>
                  <a:pt x="21431" y="221456"/>
                </a:lnTo>
                <a:lnTo>
                  <a:pt x="14288" y="242888"/>
                </a:lnTo>
                <a:lnTo>
                  <a:pt x="21431" y="250031"/>
                </a:lnTo>
                <a:lnTo>
                  <a:pt x="35719" y="242888"/>
                </a:lnTo>
                <a:lnTo>
                  <a:pt x="71438" y="221456"/>
                </a:lnTo>
                <a:lnTo>
                  <a:pt x="107156" y="192881"/>
                </a:lnTo>
                <a:lnTo>
                  <a:pt x="150019" y="164306"/>
                </a:lnTo>
                <a:lnTo>
                  <a:pt x="185738" y="128588"/>
                </a:lnTo>
                <a:lnTo>
                  <a:pt x="221456" y="114300"/>
                </a:lnTo>
                <a:lnTo>
                  <a:pt x="235744" y="107156"/>
                </a:lnTo>
                <a:lnTo>
                  <a:pt x="228600" y="121444"/>
                </a:lnTo>
                <a:lnTo>
                  <a:pt x="207169" y="150019"/>
                </a:lnTo>
                <a:lnTo>
                  <a:pt x="171450" y="192881"/>
                </a:lnTo>
                <a:lnTo>
                  <a:pt x="128588" y="250031"/>
                </a:lnTo>
                <a:lnTo>
                  <a:pt x="78581" y="300038"/>
                </a:lnTo>
                <a:lnTo>
                  <a:pt x="42863" y="350044"/>
                </a:lnTo>
                <a:lnTo>
                  <a:pt x="21431" y="385763"/>
                </a:lnTo>
                <a:lnTo>
                  <a:pt x="14288" y="400050"/>
                </a:lnTo>
                <a:lnTo>
                  <a:pt x="28575" y="400050"/>
                </a:lnTo>
                <a:lnTo>
                  <a:pt x="57150" y="385763"/>
                </a:lnTo>
                <a:lnTo>
                  <a:pt x="100013" y="357188"/>
                </a:lnTo>
                <a:lnTo>
                  <a:pt x="142875" y="321469"/>
                </a:lnTo>
                <a:lnTo>
                  <a:pt x="185738" y="285750"/>
                </a:lnTo>
                <a:lnTo>
                  <a:pt x="221456" y="257175"/>
                </a:lnTo>
                <a:lnTo>
                  <a:pt x="250031" y="250031"/>
                </a:lnTo>
                <a:lnTo>
                  <a:pt x="250031" y="264319"/>
                </a:lnTo>
                <a:lnTo>
                  <a:pt x="235744" y="292894"/>
                </a:lnTo>
                <a:lnTo>
                  <a:pt x="207169" y="342900"/>
                </a:lnTo>
                <a:lnTo>
                  <a:pt x="157163" y="400050"/>
                </a:lnTo>
                <a:lnTo>
                  <a:pt x="114300" y="457200"/>
                </a:lnTo>
                <a:lnTo>
                  <a:pt x="71438" y="514350"/>
                </a:lnTo>
                <a:lnTo>
                  <a:pt x="35719" y="564356"/>
                </a:lnTo>
                <a:lnTo>
                  <a:pt x="7144" y="600075"/>
                </a:lnTo>
                <a:lnTo>
                  <a:pt x="0" y="614363"/>
                </a:lnTo>
                <a:lnTo>
                  <a:pt x="14288" y="614363"/>
                </a:lnTo>
                <a:lnTo>
                  <a:pt x="35719" y="592931"/>
                </a:lnTo>
                <a:lnTo>
                  <a:pt x="71438" y="564356"/>
                </a:lnTo>
                <a:lnTo>
                  <a:pt x="114300" y="528638"/>
                </a:lnTo>
                <a:lnTo>
                  <a:pt x="157163" y="500063"/>
                </a:lnTo>
                <a:lnTo>
                  <a:pt x="192881" y="485775"/>
                </a:lnTo>
                <a:lnTo>
                  <a:pt x="214313" y="485775"/>
                </a:lnTo>
                <a:lnTo>
                  <a:pt x="214313" y="507206"/>
                </a:lnTo>
                <a:lnTo>
                  <a:pt x="200025" y="542925"/>
                </a:lnTo>
                <a:lnTo>
                  <a:pt x="171450" y="585788"/>
                </a:lnTo>
                <a:lnTo>
                  <a:pt x="135731" y="635794"/>
                </a:lnTo>
                <a:lnTo>
                  <a:pt x="100013" y="678656"/>
                </a:lnTo>
                <a:lnTo>
                  <a:pt x="57150" y="714375"/>
                </a:lnTo>
                <a:lnTo>
                  <a:pt x="35719" y="735806"/>
                </a:lnTo>
                <a:lnTo>
                  <a:pt x="21431" y="750094"/>
                </a:lnTo>
                <a:lnTo>
                  <a:pt x="28575" y="735806"/>
                </a:lnTo>
                <a:lnTo>
                  <a:pt x="50006" y="721519"/>
                </a:lnTo>
                <a:lnTo>
                  <a:pt x="85725" y="692944"/>
                </a:lnTo>
                <a:lnTo>
                  <a:pt x="128588" y="657225"/>
                </a:lnTo>
                <a:lnTo>
                  <a:pt x="164306" y="635794"/>
                </a:lnTo>
                <a:lnTo>
                  <a:pt x="200025" y="621506"/>
                </a:lnTo>
                <a:lnTo>
                  <a:pt x="221456" y="614363"/>
                </a:lnTo>
                <a:lnTo>
                  <a:pt x="228600" y="628650"/>
                </a:lnTo>
                <a:lnTo>
                  <a:pt x="221456" y="642938"/>
                </a:lnTo>
                <a:lnTo>
                  <a:pt x="200025" y="671513"/>
                </a:lnTo>
                <a:lnTo>
                  <a:pt x="171450" y="700088"/>
                </a:lnTo>
                <a:lnTo>
                  <a:pt x="135731" y="721519"/>
                </a:lnTo>
                <a:lnTo>
                  <a:pt x="100013" y="742950"/>
                </a:lnTo>
                <a:lnTo>
                  <a:pt x="71438" y="757238"/>
                </a:lnTo>
                <a:lnTo>
                  <a:pt x="64294" y="764381"/>
                </a:lnTo>
                <a:lnTo>
                  <a:pt x="71438" y="764381"/>
                </a:lnTo>
                <a:lnTo>
                  <a:pt x="92869" y="757238"/>
                </a:lnTo>
                <a:lnTo>
                  <a:pt x="128588" y="750094"/>
                </a:lnTo>
                <a:lnTo>
                  <a:pt x="171450" y="735806"/>
                </a:lnTo>
                <a:lnTo>
                  <a:pt x="214313" y="721519"/>
                </a:lnTo>
                <a:lnTo>
                  <a:pt x="250031" y="707231"/>
                </a:lnTo>
                <a:lnTo>
                  <a:pt x="285750" y="692944"/>
                </a:lnTo>
                <a:lnTo>
                  <a:pt x="300038" y="685800"/>
                </a:lnTo>
                <a:lnTo>
                  <a:pt x="300038" y="678656"/>
                </a:lnTo>
                <a:lnTo>
                  <a:pt x="278606" y="685800"/>
                </a:lnTo>
                <a:lnTo>
                  <a:pt x="250031" y="700088"/>
                </a:lnTo>
                <a:lnTo>
                  <a:pt x="207169" y="728663"/>
                </a:lnTo>
                <a:lnTo>
                  <a:pt x="164306" y="764381"/>
                </a:lnTo>
                <a:lnTo>
                  <a:pt x="128588" y="800100"/>
                </a:lnTo>
                <a:lnTo>
                  <a:pt x="107156" y="835819"/>
                </a:lnTo>
                <a:lnTo>
                  <a:pt x="107156" y="857250"/>
                </a:lnTo>
                <a:lnTo>
                  <a:pt x="121444" y="864394"/>
                </a:lnTo>
                <a:lnTo>
                  <a:pt x="157163" y="850106"/>
                </a:lnTo>
                <a:lnTo>
                  <a:pt x="192881" y="821531"/>
                </a:lnTo>
                <a:lnTo>
                  <a:pt x="228600" y="785813"/>
                </a:lnTo>
                <a:lnTo>
                  <a:pt x="264319" y="735806"/>
                </a:lnTo>
                <a:lnTo>
                  <a:pt x="292894" y="692944"/>
                </a:lnTo>
                <a:lnTo>
                  <a:pt x="300038" y="657225"/>
                </a:lnTo>
                <a:lnTo>
                  <a:pt x="300038" y="6572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8808245" y="1685925"/>
            <a:ext cx="50007" cy="264320"/>
          </a:xfrm>
          <a:custGeom>
            <a:avLst/>
            <a:gdLst/>
            <a:ahLst/>
            <a:cxnLst/>
            <a:rect l="0" t="0" r="0" b="0"/>
            <a:pathLst>
              <a:path w="50007" h="264320">
                <a:moveTo>
                  <a:pt x="50006" y="0"/>
                </a:moveTo>
                <a:lnTo>
                  <a:pt x="50006" y="0"/>
                </a:lnTo>
                <a:lnTo>
                  <a:pt x="50006" y="0"/>
                </a:lnTo>
                <a:lnTo>
                  <a:pt x="42862" y="7144"/>
                </a:lnTo>
                <a:lnTo>
                  <a:pt x="42862" y="14288"/>
                </a:lnTo>
                <a:lnTo>
                  <a:pt x="42862" y="35719"/>
                </a:lnTo>
                <a:lnTo>
                  <a:pt x="35718" y="71438"/>
                </a:lnTo>
                <a:lnTo>
                  <a:pt x="35718" y="114300"/>
                </a:lnTo>
                <a:lnTo>
                  <a:pt x="35718" y="142875"/>
                </a:lnTo>
                <a:lnTo>
                  <a:pt x="35718" y="185738"/>
                </a:lnTo>
                <a:lnTo>
                  <a:pt x="35718" y="214313"/>
                </a:lnTo>
                <a:lnTo>
                  <a:pt x="42862" y="228600"/>
                </a:lnTo>
                <a:lnTo>
                  <a:pt x="42862" y="242888"/>
                </a:lnTo>
                <a:lnTo>
                  <a:pt x="42862" y="250031"/>
                </a:lnTo>
                <a:lnTo>
                  <a:pt x="42862" y="264319"/>
                </a:lnTo>
                <a:lnTo>
                  <a:pt x="42862" y="264319"/>
                </a:lnTo>
                <a:lnTo>
                  <a:pt x="42862" y="264319"/>
                </a:lnTo>
                <a:lnTo>
                  <a:pt x="35718" y="242888"/>
                </a:lnTo>
                <a:lnTo>
                  <a:pt x="21431" y="214313"/>
                </a:lnTo>
                <a:lnTo>
                  <a:pt x="14287" y="185738"/>
                </a:lnTo>
                <a:lnTo>
                  <a:pt x="7143" y="157163"/>
                </a:lnTo>
                <a:lnTo>
                  <a:pt x="0" y="121444"/>
                </a:lnTo>
                <a:lnTo>
                  <a:pt x="0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8808245" y="1621631"/>
            <a:ext cx="264319" cy="171451"/>
          </a:xfrm>
          <a:custGeom>
            <a:avLst/>
            <a:gdLst/>
            <a:ahLst/>
            <a:cxnLst/>
            <a:rect l="0" t="0" r="0" b="0"/>
            <a:pathLst>
              <a:path w="264319" h="171451">
                <a:moveTo>
                  <a:pt x="0" y="64294"/>
                </a:moveTo>
                <a:lnTo>
                  <a:pt x="0" y="64294"/>
                </a:lnTo>
                <a:lnTo>
                  <a:pt x="0" y="57150"/>
                </a:lnTo>
                <a:lnTo>
                  <a:pt x="7143" y="50007"/>
                </a:lnTo>
                <a:lnTo>
                  <a:pt x="14287" y="35719"/>
                </a:lnTo>
                <a:lnTo>
                  <a:pt x="35718" y="35719"/>
                </a:lnTo>
                <a:lnTo>
                  <a:pt x="57150" y="21432"/>
                </a:lnTo>
                <a:lnTo>
                  <a:pt x="78581" y="21432"/>
                </a:lnTo>
                <a:lnTo>
                  <a:pt x="114300" y="14288"/>
                </a:lnTo>
                <a:lnTo>
                  <a:pt x="150018" y="7144"/>
                </a:lnTo>
                <a:lnTo>
                  <a:pt x="192881" y="0"/>
                </a:lnTo>
                <a:lnTo>
                  <a:pt x="228600" y="0"/>
                </a:lnTo>
                <a:lnTo>
                  <a:pt x="250031" y="7144"/>
                </a:lnTo>
                <a:lnTo>
                  <a:pt x="264318" y="21432"/>
                </a:lnTo>
                <a:lnTo>
                  <a:pt x="242887" y="57150"/>
                </a:lnTo>
                <a:lnTo>
                  <a:pt x="192881" y="100013"/>
                </a:lnTo>
                <a:lnTo>
                  <a:pt x="135731" y="150019"/>
                </a:lnTo>
                <a:lnTo>
                  <a:pt x="107156" y="164307"/>
                </a:lnTo>
                <a:lnTo>
                  <a:pt x="100012" y="171450"/>
                </a:lnTo>
                <a:lnTo>
                  <a:pt x="92868" y="171450"/>
                </a:lnTo>
                <a:lnTo>
                  <a:pt x="92868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1393031" y="4886325"/>
            <a:ext cx="1" cy="192882"/>
          </a:xfrm>
          <a:custGeom>
            <a:avLst/>
            <a:gdLst/>
            <a:ahLst/>
            <a:cxnLst/>
            <a:rect l="0" t="0" r="0" b="0"/>
            <a:pathLst>
              <a:path w="1" h="192882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35719"/>
                </a:lnTo>
                <a:lnTo>
                  <a:pt x="0" y="64294"/>
                </a:lnTo>
                <a:lnTo>
                  <a:pt x="0" y="92869"/>
                </a:lnTo>
                <a:lnTo>
                  <a:pt x="0" y="128588"/>
                </a:lnTo>
                <a:lnTo>
                  <a:pt x="0" y="150019"/>
                </a:lnTo>
                <a:lnTo>
                  <a:pt x="0" y="171450"/>
                </a:lnTo>
                <a:lnTo>
                  <a:pt x="0" y="192881"/>
                </a:lnTo>
                <a:lnTo>
                  <a:pt x="0" y="192881"/>
                </a:lnTo>
                <a:lnTo>
                  <a:pt x="0" y="192881"/>
                </a:lnTo>
                <a:lnTo>
                  <a:pt x="0" y="171450"/>
                </a:lnTo>
                <a:lnTo>
                  <a:pt x="0" y="150019"/>
                </a:lnTo>
                <a:lnTo>
                  <a:pt x="0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1357313" y="4764882"/>
            <a:ext cx="14288" cy="14288"/>
          </a:xfrm>
          <a:custGeom>
            <a:avLst/>
            <a:gdLst/>
            <a:ahLst/>
            <a:cxnLst/>
            <a:rect l="0" t="0" r="0" b="0"/>
            <a:pathLst>
              <a:path w="14288" h="14288">
                <a:moveTo>
                  <a:pt x="7143" y="14287"/>
                </a:moveTo>
                <a:lnTo>
                  <a:pt x="0" y="14287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7143"/>
                </a:lnTo>
                <a:lnTo>
                  <a:pt x="7143" y="14287"/>
                </a:lnTo>
                <a:lnTo>
                  <a:pt x="14287" y="14287"/>
                </a:lnTo>
                <a:lnTo>
                  <a:pt x="14287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1500188" y="4757738"/>
            <a:ext cx="78582" cy="400051"/>
          </a:xfrm>
          <a:custGeom>
            <a:avLst/>
            <a:gdLst/>
            <a:ahLst/>
            <a:cxnLst/>
            <a:rect l="0" t="0" r="0" b="0"/>
            <a:pathLst>
              <a:path w="78582" h="400051">
                <a:moveTo>
                  <a:pt x="78581" y="7144"/>
                </a:moveTo>
                <a:lnTo>
                  <a:pt x="78581" y="7144"/>
                </a:lnTo>
                <a:lnTo>
                  <a:pt x="71437" y="0"/>
                </a:lnTo>
                <a:lnTo>
                  <a:pt x="64293" y="0"/>
                </a:lnTo>
                <a:lnTo>
                  <a:pt x="57150" y="7144"/>
                </a:lnTo>
                <a:lnTo>
                  <a:pt x="50006" y="14287"/>
                </a:lnTo>
                <a:lnTo>
                  <a:pt x="42862" y="35719"/>
                </a:lnTo>
                <a:lnTo>
                  <a:pt x="35718" y="57150"/>
                </a:lnTo>
                <a:lnTo>
                  <a:pt x="28575" y="92869"/>
                </a:lnTo>
                <a:lnTo>
                  <a:pt x="28575" y="128587"/>
                </a:lnTo>
                <a:lnTo>
                  <a:pt x="35718" y="171450"/>
                </a:lnTo>
                <a:lnTo>
                  <a:pt x="35718" y="214312"/>
                </a:lnTo>
                <a:lnTo>
                  <a:pt x="50006" y="250031"/>
                </a:lnTo>
                <a:lnTo>
                  <a:pt x="57150" y="285750"/>
                </a:lnTo>
                <a:lnTo>
                  <a:pt x="57150" y="321468"/>
                </a:lnTo>
                <a:lnTo>
                  <a:pt x="57150" y="350043"/>
                </a:lnTo>
                <a:lnTo>
                  <a:pt x="42862" y="378618"/>
                </a:lnTo>
                <a:lnTo>
                  <a:pt x="35718" y="392906"/>
                </a:lnTo>
                <a:lnTo>
                  <a:pt x="21431" y="400050"/>
                </a:lnTo>
                <a:lnTo>
                  <a:pt x="0" y="392906"/>
                </a:lnTo>
                <a:lnTo>
                  <a:pt x="0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1464469" y="4986338"/>
            <a:ext cx="135732" cy="7144"/>
          </a:xfrm>
          <a:custGeom>
            <a:avLst/>
            <a:gdLst/>
            <a:ahLst/>
            <a:cxnLst/>
            <a:rect l="0" t="0" r="0" b="0"/>
            <a:pathLst>
              <a:path w="135732" h="7144">
                <a:moveTo>
                  <a:pt x="0" y="0"/>
                </a:moveTo>
                <a:lnTo>
                  <a:pt x="7144" y="0"/>
                </a:lnTo>
                <a:lnTo>
                  <a:pt x="21431" y="0"/>
                </a:lnTo>
                <a:lnTo>
                  <a:pt x="42862" y="0"/>
                </a:lnTo>
                <a:lnTo>
                  <a:pt x="71437" y="7143"/>
                </a:lnTo>
                <a:lnTo>
                  <a:pt x="92869" y="7143"/>
                </a:lnTo>
                <a:lnTo>
                  <a:pt x="114300" y="7143"/>
                </a:lnTo>
                <a:lnTo>
                  <a:pt x="128587" y="7143"/>
                </a:lnTo>
                <a:lnTo>
                  <a:pt x="135731" y="7143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1800225" y="4707732"/>
            <a:ext cx="150020" cy="557213"/>
          </a:xfrm>
          <a:custGeom>
            <a:avLst/>
            <a:gdLst/>
            <a:ahLst/>
            <a:cxnLst/>
            <a:rect l="0" t="0" r="0" b="0"/>
            <a:pathLst>
              <a:path w="150020" h="557213">
                <a:moveTo>
                  <a:pt x="35719" y="7143"/>
                </a:moveTo>
                <a:lnTo>
                  <a:pt x="35719" y="7143"/>
                </a:lnTo>
                <a:lnTo>
                  <a:pt x="35719" y="7143"/>
                </a:lnTo>
                <a:lnTo>
                  <a:pt x="35719" y="7143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1431" y="7143"/>
                </a:lnTo>
                <a:lnTo>
                  <a:pt x="21431" y="28575"/>
                </a:lnTo>
                <a:lnTo>
                  <a:pt x="14288" y="57150"/>
                </a:lnTo>
                <a:lnTo>
                  <a:pt x="7144" y="114300"/>
                </a:lnTo>
                <a:lnTo>
                  <a:pt x="0" y="192881"/>
                </a:lnTo>
                <a:lnTo>
                  <a:pt x="0" y="285749"/>
                </a:lnTo>
                <a:lnTo>
                  <a:pt x="7144" y="378618"/>
                </a:lnTo>
                <a:lnTo>
                  <a:pt x="21431" y="457199"/>
                </a:lnTo>
                <a:lnTo>
                  <a:pt x="42863" y="514349"/>
                </a:lnTo>
                <a:lnTo>
                  <a:pt x="71438" y="542924"/>
                </a:lnTo>
                <a:lnTo>
                  <a:pt x="107156" y="557212"/>
                </a:lnTo>
                <a:lnTo>
                  <a:pt x="150019" y="550068"/>
                </a:lnTo>
                <a:lnTo>
                  <a:pt x="150019" y="5500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2028825" y="4914900"/>
            <a:ext cx="142876" cy="314326"/>
          </a:xfrm>
          <a:custGeom>
            <a:avLst/>
            <a:gdLst/>
            <a:ahLst/>
            <a:cxnLst/>
            <a:rect l="0" t="0" r="0" b="0"/>
            <a:pathLst>
              <a:path w="142876" h="314326">
                <a:moveTo>
                  <a:pt x="100013" y="50006"/>
                </a:moveTo>
                <a:lnTo>
                  <a:pt x="100013" y="50006"/>
                </a:lnTo>
                <a:lnTo>
                  <a:pt x="100013" y="50006"/>
                </a:lnTo>
                <a:lnTo>
                  <a:pt x="100013" y="50006"/>
                </a:lnTo>
                <a:lnTo>
                  <a:pt x="100013" y="50006"/>
                </a:lnTo>
                <a:lnTo>
                  <a:pt x="92869" y="42863"/>
                </a:lnTo>
                <a:lnTo>
                  <a:pt x="92869" y="35719"/>
                </a:lnTo>
                <a:lnTo>
                  <a:pt x="92869" y="21431"/>
                </a:lnTo>
                <a:lnTo>
                  <a:pt x="85725" y="14288"/>
                </a:lnTo>
                <a:lnTo>
                  <a:pt x="78581" y="7144"/>
                </a:lnTo>
                <a:lnTo>
                  <a:pt x="71438" y="0"/>
                </a:lnTo>
                <a:lnTo>
                  <a:pt x="57150" y="0"/>
                </a:lnTo>
                <a:lnTo>
                  <a:pt x="42863" y="0"/>
                </a:lnTo>
                <a:lnTo>
                  <a:pt x="35719" y="7144"/>
                </a:lnTo>
                <a:lnTo>
                  <a:pt x="21431" y="21431"/>
                </a:lnTo>
                <a:lnTo>
                  <a:pt x="14288" y="35719"/>
                </a:lnTo>
                <a:lnTo>
                  <a:pt x="7144" y="57150"/>
                </a:lnTo>
                <a:lnTo>
                  <a:pt x="0" y="71438"/>
                </a:lnTo>
                <a:lnTo>
                  <a:pt x="7144" y="85725"/>
                </a:lnTo>
                <a:lnTo>
                  <a:pt x="7144" y="100013"/>
                </a:lnTo>
                <a:lnTo>
                  <a:pt x="21431" y="107156"/>
                </a:lnTo>
                <a:lnTo>
                  <a:pt x="35719" y="114300"/>
                </a:lnTo>
                <a:lnTo>
                  <a:pt x="57150" y="121444"/>
                </a:lnTo>
                <a:lnTo>
                  <a:pt x="78581" y="128588"/>
                </a:lnTo>
                <a:lnTo>
                  <a:pt x="100013" y="142875"/>
                </a:lnTo>
                <a:lnTo>
                  <a:pt x="121444" y="157163"/>
                </a:lnTo>
                <a:lnTo>
                  <a:pt x="135731" y="185738"/>
                </a:lnTo>
                <a:lnTo>
                  <a:pt x="142875" y="207169"/>
                </a:lnTo>
                <a:lnTo>
                  <a:pt x="135731" y="242888"/>
                </a:lnTo>
                <a:lnTo>
                  <a:pt x="121444" y="271463"/>
                </a:lnTo>
                <a:lnTo>
                  <a:pt x="100013" y="300038"/>
                </a:lnTo>
                <a:lnTo>
                  <a:pt x="78581" y="314325"/>
                </a:lnTo>
                <a:lnTo>
                  <a:pt x="57150" y="314325"/>
                </a:lnTo>
                <a:lnTo>
                  <a:pt x="42863" y="307181"/>
                </a:lnTo>
                <a:lnTo>
                  <a:pt x="28575" y="285750"/>
                </a:lnTo>
                <a:lnTo>
                  <a:pt x="14288" y="257175"/>
                </a:lnTo>
                <a:lnTo>
                  <a:pt x="14288" y="228600"/>
                </a:lnTo>
                <a:lnTo>
                  <a:pt x="14288" y="207169"/>
                </a:lnTo>
                <a:lnTo>
                  <a:pt x="14288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2207419" y="4822032"/>
            <a:ext cx="92870" cy="350044"/>
          </a:xfrm>
          <a:custGeom>
            <a:avLst/>
            <a:gdLst/>
            <a:ahLst/>
            <a:cxnLst/>
            <a:rect l="0" t="0" r="0" b="0"/>
            <a:pathLst>
              <a:path w="92870" h="35004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7144" y="14287"/>
                </a:lnTo>
                <a:lnTo>
                  <a:pt x="7144" y="28575"/>
                </a:lnTo>
                <a:lnTo>
                  <a:pt x="7144" y="57149"/>
                </a:lnTo>
                <a:lnTo>
                  <a:pt x="14287" y="92868"/>
                </a:lnTo>
                <a:lnTo>
                  <a:pt x="14287" y="135731"/>
                </a:lnTo>
                <a:lnTo>
                  <a:pt x="21431" y="185737"/>
                </a:lnTo>
                <a:lnTo>
                  <a:pt x="28575" y="235743"/>
                </a:lnTo>
                <a:lnTo>
                  <a:pt x="28575" y="278606"/>
                </a:lnTo>
                <a:lnTo>
                  <a:pt x="35719" y="314324"/>
                </a:lnTo>
                <a:lnTo>
                  <a:pt x="42862" y="335756"/>
                </a:lnTo>
                <a:lnTo>
                  <a:pt x="50006" y="350043"/>
                </a:lnTo>
                <a:lnTo>
                  <a:pt x="57150" y="350043"/>
                </a:lnTo>
                <a:lnTo>
                  <a:pt x="71437" y="350043"/>
                </a:lnTo>
                <a:lnTo>
                  <a:pt x="78581" y="335756"/>
                </a:lnTo>
                <a:lnTo>
                  <a:pt x="92869" y="314324"/>
                </a:lnTo>
                <a:lnTo>
                  <a:pt x="92869" y="300037"/>
                </a:lnTo>
                <a:lnTo>
                  <a:pt x="92869" y="278606"/>
                </a:lnTo>
                <a:lnTo>
                  <a:pt x="85725" y="257174"/>
                </a:lnTo>
                <a:lnTo>
                  <a:pt x="85725" y="25717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2114550" y="4979194"/>
            <a:ext cx="200026" cy="35720"/>
          </a:xfrm>
          <a:custGeom>
            <a:avLst/>
            <a:gdLst/>
            <a:ahLst/>
            <a:cxnLst/>
            <a:rect l="0" t="0" r="0" b="0"/>
            <a:pathLst>
              <a:path w="200026" h="35720">
                <a:moveTo>
                  <a:pt x="0" y="35719"/>
                </a:moveTo>
                <a:lnTo>
                  <a:pt x="7144" y="35719"/>
                </a:lnTo>
                <a:lnTo>
                  <a:pt x="14288" y="28575"/>
                </a:lnTo>
                <a:lnTo>
                  <a:pt x="35719" y="21431"/>
                </a:lnTo>
                <a:lnTo>
                  <a:pt x="57150" y="14287"/>
                </a:lnTo>
                <a:lnTo>
                  <a:pt x="92869" y="7144"/>
                </a:lnTo>
                <a:lnTo>
                  <a:pt x="121444" y="0"/>
                </a:lnTo>
                <a:lnTo>
                  <a:pt x="150019" y="0"/>
                </a:lnTo>
                <a:lnTo>
                  <a:pt x="178594" y="0"/>
                </a:lnTo>
                <a:lnTo>
                  <a:pt x="200025" y="7144"/>
                </a:lnTo>
                <a:lnTo>
                  <a:pt x="20002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2321719" y="4972050"/>
            <a:ext cx="107157" cy="235745"/>
          </a:xfrm>
          <a:custGeom>
            <a:avLst/>
            <a:gdLst/>
            <a:ahLst/>
            <a:cxnLst/>
            <a:rect l="0" t="0" r="0" b="0"/>
            <a:pathLst>
              <a:path w="107157" h="235745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35719"/>
                </a:lnTo>
                <a:lnTo>
                  <a:pt x="7144" y="50006"/>
                </a:lnTo>
                <a:lnTo>
                  <a:pt x="14287" y="71438"/>
                </a:lnTo>
                <a:lnTo>
                  <a:pt x="21431" y="100013"/>
                </a:lnTo>
                <a:lnTo>
                  <a:pt x="28575" y="135731"/>
                </a:lnTo>
                <a:lnTo>
                  <a:pt x="35719" y="171450"/>
                </a:lnTo>
                <a:lnTo>
                  <a:pt x="35719" y="207169"/>
                </a:lnTo>
                <a:lnTo>
                  <a:pt x="42862" y="228600"/>
                </a:lnTo>
                <a:lnTo>
                  <a:pt x="42862" y="235744"/>
                </a:lnTo>
                <a:lnTo>
                  <a:pt x="42862" y="228600"/>
                </a:lnTo>
                <a:lnTo>
                  <a:pt x="42862" y="207169"/>
                </a:lnTo>
                <a:lnTo>
                  <a:pt x="42862" y="171450"/>
                </a:lnTo>
                <a:lnTo>
                  <a:pt x="50006" y="128588"/>
                </a:lnTo>
                <a:lnTo>
                  <a:pt x="57150" y="78581"/>
                </a:lnTo>
                <a:lnTo>
                  <a:pt x="64294" y="42863"/>
                </a:lnTo>
                <a:lnTo>
                  <a:pt x="78581" y="14288"/>
                </a:lnTo>
                <a:lnTo>
                  <a:pt x="92869" y="0"/>
                </a:lnTo>
                <a:lnTo>
                  <a:pt x="100012" y="0"/>
                </a:lnTo>
                <a:lnTo>
                  <a:pt x="107156" y="7144"/>
                </a:lnTo>
                <a:lnTo>
                  <a:pt x="107156" y="21431"/>
                </a:lnTo>
                <a:lnTo>
                  <a:pt x="107156" y="28575"/>
                </a:lnTo>
                <a:lnTo>
                  <a:pt x="107156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2507457" y="4964906"/>
            <a:ext cx="135732" cy="228601"/>
          </a:xfrm>
          <a:custGeom>
            <a:avLst/>
            <a:gdLst/>
            <a:ahLst/>
            <a:cxnLst/>
            <a:rect l="0" t="0" r="0" b="0"/>
            <a:pathLst>
              <a:path w="135732" h="228601">
                <a:moveTo>
                  <a:pt x="71437" y="28575"/>
                </a:moveTo>
                <a:lnTo>
                  <a:pt x="64293" y="28575"/>
                </a:lnTo>
                <a:lnTo>
                  <a:pt x="57150" y="21432"/>
                </a:lnTo>
                <a:lnTo>
                  <a:pt x="50006" y="14288"/>
                </a:lnTo>
                <a:lnTo>
                  <a:pt x="42862" y="7144"/>
                </a:lnTo>
                <a:lnTo>
                  <a:pt x="35718" y="0"/>
                </a:lnTo>
                <a:lnTo>
                  <a:pt x="28575" y="0"/>
                </a:lnTo>
                <a:lnTo>
                  <a:pt x="28575" y="7144"/>
                </a:lnTo>
                <a:lnTo>
                  <a:pt x="14287" y="21432"/>
                </a:lnTo>
                <a:lnTo>
                  <a:pt x="7143" y="50007"/>
                </a:lnTo>
                <a:lnTo>
                  <a:pt x="0" y="85725"/>
                </a:lnTo>
                <a:lnTo>
                  <a:pt x="0" y="128588"/>
                </a:lnTo>
                <a:lnTo>
                  <a:pt x="0" y="164307"/>
                </a:lnTo>
                <a:lnTo>
                  <a:pt x="7143" y="200025"/>
                </a:lnTo>
                <a:lnTo>
                  <a:pt x="21431" y="221457"/>
                </a:lnTo>
                <a:lnTo>
                  <a:pt x="35718" y="228600"/>
                </a:lnTo>
                <a:lnTo>
                  <a:pt x="64293" y="228600"/>
                </a:lnTo>
                <a:lnTo>
                  <a:pt x="92868" y="214313"/>
                </a:lnTo>
                <a:lnTo>
                  <a:pt x="114300" y="192882"/>
                </a:lnTo>
                <a:lnTo>
                  <a:pt x="135731" y="164307"/>
                </a:lnTo>
                <a:lnTo>
                  <a:pt x="135731" y="1643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2643188" y="4979194"/>
            <a:ext cx="207170" cy="250032"/>
          </a:xfrm>
          <a:custGeom>
            <a:avLst/>
            <a:gdLst/>
            <a:ahLst/>
            <a:cxnLst/>
            <a:rect l="0" t="0" r="0" b="0"/>
            <a:pathLst>
              <a:path w="207170" h="250032">
                <a:moveTo>
                  <a:pt x="7144" y="0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21431"/>
                </a:lnTo>
                <a:lnTo>
                  <a:pt x="7144" y="35719"/>
                </a:lnTo>
                <a:lnTo>
                  <a:pt x="7144" y="57150"/>
                </a:lnTo>
                <a:lnTo>
                  <a:pt x="7144" y="85725"/>
                </a:lnTo>
                <a:lnTo>
                  <a:pt x="7144" y="121444"/>
                </a:lnTo>
                <a:lnTo>
                  <a:pt x="7144" y="157162"/>
                </a:lnTo>
                <a:lnTo>
                  <a:pt x="7144" y="185737"/>
                </a:lnTo>
                <a:lnTo>
                  <a:pt x="14287" y="207169"/>
                </a:lnTo>
                <a:lnTo>
                  <a:pt x="14287" y="214312"/>
                </a:lnTo>
                <a:lnTo>
                  <a:pt x="14287" y="214312"/>
                </a:lnTo>
                <a:lnTo>
                  <a:pt x="21431" y="207169"/>
                </a:lnTo>
                <a:lnTo>
                  <a:pt x="28575" y="185737"/>
                </a:lnTo>
                <a:lnTo>
                  <a:pt x="28575" y="150019"/>
                </a:lnTo>
                <a:lnTo>
                  <a:pt x="35719" y="114300"/>
                </a:lnTo>
                <a:lnTo>
                  <a:pt x="35719" y="78581"/>
                </a:lnTo>
                <a:lnTo>
                  <a:pt x="35719" y="42862"/>
                </a:lnTo>
                <a:lnTo>
                  <a:pt x="42862" y="21431"/>
                </a:lnTo>
                <a:lnTo>
                  <a:pt x="42862" y="7144"/>
                </a:lnTo>
                <a:lnTo>
                  <a:pt x="50006" y="14287"/>
                </a:lnTo>
                <a:lnTo>
                  <a:pt x="57150" y="35719"/>
                </a:lnTo>
                <a:lnTo>
                  <a:pt x="57150" y="71437"/>
                </a:lnTo>
                <a:lnTo>
                  <a:pt x="57150" y="107156"/>
                </a:lnTo>
                <a:lnTo>
                  <a:pt x="64294" y="157162"/>
                </a:lnTo>
                <a:lnTo>
                  <a:pt x="71437" y="192881"/>
                </a:lnTo>
                <a:lnTo>
                  <a:pt x="71437" y="221456"/>
                </a:lnTo>
                <a:lnTo>
                  <a:pt x="85725" y="242887"/>
                </a:lnTo>
                <a:lnTo>
                  <a:pt x="85725" y="250031"/>
                </a:lnTo>
                <a:lnTo>
                  <a:pt x="92869" y="235744"/>
                </a:lnTo>
                <a:lnTo>
                  <a:pt x="100012" y="214312"/>
                </a:lnTo>
                <a:lnTo>
                  <a:pt x="107156" y="178594"/>
                </a:lnTo>
                <a:lnTo>
                  <a:pt x="107156" y="135731"/>
                </a:lnTo>
                <a:lnTo>
                  <a:pt x="114300" y="85725"/>
                </a:lnTo>
                <a:lnTo>
                  <a:pt x="114300" y="50006"/>
                </a:lnTo>
                <a:lnTo>
                  <a:pt x="121444" y="28575"/>
                </a:lnTo>
                <a:lnTo>
                  <a:pt x="121444" y="21431"/>
                </a:lnTo>
                <a:lnTo>
                  <a:pt x="128587" y="35719"/>
                </a:lnTo>
                <a:lnTo>
                  <a:pt x="135731" y="64294"/>
                </a:lnTo>
                <a:lnTo>
                  <a:pt x="142875" y="107156"/>
                </a:lnTo>
                <a:lnTo>
                  <a:pt x="142875" y="142875"/>
                </a:lnTo>
                <a:lnTo>
                  <a:pt x="150019" y="185737"/>
                </a:lnTo>
                <a:lnTo>
                  <a:pt x="157162" y="214312"/>
                </a:lnTo>
                <a:lnTo>
                  <a:pt x="171450" y="221456"/>
                </a:lnTo>
                <a:lnTo>
                  <a:pt x="178594" y="221456"/>
                </a:lnTo>
                <a:lnTo>
                  <a:pt x="192881" y="200025"/>
                </a:lnTo>
                <a:lnTo>
                  <a:pt x="207169" y="171450"/>
                </a:lnTo>
                <a:lnTo>
                  <a:pt x="207169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2878932" y="4943475"/>
            <a:ext cx="100013" cy="464345"/>
          </a:xfrm>
          <a:custGeom>
            <a:avLst/>
            <a:gdLst/>
            <a:ahLst/>
            <a:cxnLst/>
            <a:rect l="0" t="0" r="0" b="0"/>
            <a:pathLst>
              <a:path w="100013" h="464345">
                <a:moveTo>
                  <a:pt x="14287" y="35719"/>
                </a:moveTo>
                <a:lnTo>
                  <a:pt x="14287" y="42863"/>
                </a:lnTo>
                <a:lnTo>
                  <a:pt x="14287" y="57150"/>
                </a:lnTo>
                <a:lnTo>
                  <a:pt x="14287" y="85725"/>
                </a:lnTo>
                <a:lnTo>
                  <a:pt x="14287" y="128588"/>
                </a:lnTo>
                <a:lnTo>
                  <a:pt x="21431" y="185738"/>
                </a:lnTo>
                <a:lnTo>
                  <a:pt x="28575" y="235744"/>
                </a:lnTo>
                <a:lnTo>
                  <a:pt x="35718" y="300038"/>
                </a:lnTo>
                <a:lnTo>
                  <a:pt x="42862" y="350044"/>
                </a:lnTo>
                <a:lnTo>
                  <a:pt x="42862" y="392906"/>
                </a:lnTo>
                <a:lnTo>
                  <a:pt x="50006" y="428625"/>
                </a:lnTo>
                <a:lnTo>
                  <a:pt x="50006" y="450056"/>
                </a:lnTo>
                <a:lnTo>
                  <a:pt x="50006" y="464344"/>
                </a:lnTo>
                <a:lnTo>
                  <a:pt x="50006" y="464344"/>
                </a:lnTo>
                <a:lnTo>
                  <a:pt x="42862" y="450056"/>
                </a:lnTo>
                <a:lnTo>
                  <a:pt x="35718" y="421481"/>
                </a:lnTo>
                <a:lnTo>
                  <a:pt x="28575" y="378619"/>
                </a:lnTo>
                <a:lnTo>
                  <a:pt x="14287" y="321469"/>
                </a:lnTo>
                <a:lnTo>
                  <a:pt x="7143" y="257175"/>
                </a:lnTo>
                <a:lnTo>
                  <a:pt x="0" y="185738"/>
                </a:lnTo>
                <a:lnTo>
                  <a:pt x="0" y="121444"/>
                </a:lnTo>
                <a:lnTo>
                  <a:pt x="14287" y="71438"/>
                </a:lnTo>
                <a:lnTo>
                  <a:pt x="28575" y="35719"/>
                </a:lnTo>
                <a:lnTo>
                  <a:pt x="42862" y="7144"/>
                </a:lnTo>
                <a:lnTo>
                  <a:pt x="64293" y="0"/>
                </a:lnTo>
                <a:lnTo>
                  <a:pt x="85725" y="7144"/>
                </a:lnTo>
                <a:lnTo>
                  <a:pt x="100012" y="21431"/>
                </a:lnTo>
                <a:lnTo>
                  <a:pt x="100012" y="50006"/>
                </a:lnTo>
                <a:lnTo>
                  <a:pt x="92868" y="85725"/>
                </a:lnTo>
                <a:lnTo>
                  <a:pt x="85725" y="128588"/>
                </a:lnTo>
                <a:lnTo>
                  <a:pt x="57150" y="171450"/>
                </a:lnTo>
                <a:lnTo>
                  <a:pt x="35718" y="207169"/>
                </a:lnTo>
                <a:lnTo>
                  <a:pt x="21431" y="235744"/>
                </a:lnTo>
                <a:lnTo>
                  <a:pt x="7143" y="235744"/>
                </a:lnTo>
                <a:lnTo>
                  <a:pt x="0" y="221456"/>
                </a:lnTo>
                <a:lnTo>
                  <a:pt x="7143" y="185738"/>
                </a:lnTo>
                <a:lnTo>
                  <a:pt x="7143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3078957" y="4800600"/>
            <a:ext cx="107157" cy="435770"/>
          </a:xfrm>
          <a:custGeom>
            <a:avLst/>
            <a:gdLst/>
            <a:ahLst/>
            <a:cxnLst/>
            <a:rect l="0" t="0" r="0" b="0"/>
            <a:pathLst>
              <a:path w="107157" h="435770">
                <a:moveTo>
                  <a:pt x="42862" y="7144"/>
                </a:moveTo>
                <a:lnTo>
                  <a:pt x="42862" y="7144"/>
                </a:lnTo>
                <a:lnTo>
                  <a:pt x="42862" y="7144"/>
                </a:lnTo>
                <a:lnTo>
                  <a:pt x="42862" y="0"/>
                </a:lnTo>
                <a:lnTo>
                  <a:pt x="35718" y="0"/>
                </a:lnTo>
                <a:lnTo>
                  <a:pt x="35718" y="0"/>
                </a:lnTo>
                <a:lnTo>
                  <a:pt x="28575" y="14288"/>
                </a:lnTo>
                <a:lnTo>
                  <a:pt x="21431" y="35719"/>
                </a:lnTo>
                <a:lnTo>
                  <a:pt x="14287" y="71438"/>
                </a:lnTo>
                <a:lnTo>
                  <a:pt x="7143" y="128588"/>
                </a:lnTo>
                <a:lnTo>
                  <a:pt x="0" y="200025"/>
                </a:lnTo>
                <a:lnTo>
                  <a:pt x="0" y="271463"/>
                </a:lnTo>
                <a:lnTo>
                  <a:pt x="14287" y="342900"/>
                </a:lnTo>
                <a:lnTo>
                  <a:pt x="35718" y="392906"/>
                </a:lnTo>
                <a:lnTo>
                  <a:pt x="71437" y="421481"/>
                </a:lnTo>
                <a:lnTo>
                  <a:pt x="107156" y="435769"/>
                </a:lnTo>
                <a:lnTo>
                  <a:pt x="107156" y="4357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3286125" y="4964906"/>
            <a:ext cx="107158" cy="435770"/>
          </a:xfrm>
          <a:custGeom>
            <a:avLst/>
            <a:gdLst/>
            <a:ahLst/>
            <a:cxnLst/>
            <a:rect l="0" t="0" r="0" b="0"/>
            <a:pathLst>
              <a:path w="107158" h="435770">
                <a:moveTo>
                  <a:pt x="7144" y="42863"/>
                </a:moveTo>
                <a:lnTo>
                  <a:pt x="7144" y="42863"/>
                </a:lnTo>
                <a:lnTo>
                  <a:pt x="7144" y="42863"/>
                </a:lnTo>
                <a:lnTo>
                  <a:pt x="7144" y="50007"/>
                </a:lnTo>
                <a:lnTo>
                  <a:pt x="0" y="50007"/>
                </a:lnTo>
                <a:lnTo>
                  <a:pt x="0" y="64294"/>
                </a:lnTo>
                <a:lnTo>
                  <a:pt x="7144" y="85725"/>
                </a:lnTo>
                <a:lnTo>
                  <a:pt x="7144" y="121444"/>
                </a:lnTo>
                <a:lnTo>
                  <a:pt x="14288" y="171450"/>
                </a:lnTo>
                <a:lnTo>
                  <a:pt x="21432" y="228600"/>
                </a:lnTo>
                <a:lnTo>
                  <a:pt x="28575" y="285750"/>
                </a:lnTo>
                <a:lnTo>
                  <a:pt x="28575" y="342900"/>
                </a:lnTo>
                <a:lnTo>
                  <a:pt x="28575" y="385763"/>
                </a:lnTo>
                <a:lnTo>
                  <a:pt x="35719" y="414338"/>
                </a:lnTo>
                <a:lnTo>
                  <a:pt x="28575" y="428625"/>
                </a:lnTo>
                <a:lnTo>
                  <a:pt x="28575" y="435769"/>
                </a:lnTo>
                <a:lnTo>
                  <a:pt x="28575" y="421482"/>
                </a:lnTo>
                <a:lnTo>
                  <a:pt x="28575" y="385763"/>
                </a:lnTo>
                <a:lnTo>
                  <a:pt x="14288" y="342900"/>
                </a:lnTo>
                <a:lnTo>
                  <a:pt x="14288" y="285750"/>
                </a:lnTo>
                <a:lnTo>
                  <a:pt x="7144" y="214313"/>
                </a:lnTo>
                <a:lnTo>
                  <a:pt x="7144" y="142875"/>
                </a:lnTo>
                <a:lnTo>
                  <a:pt x="14288" y="85725"/>
                </a:lnTo>
                <a:lnTo>
                  <a:pt x="28575" y="35719"/>
                </a:lnTo>
                <a:lnTo>
                  <a:pt x="42863" y="7144"/>
                </a:lnTo>
                <a:lnTo>
                  <a:pt x="57150" y="0"/>
                </a:lnTo>
                <a:lnTo>
                  <a:pt x="78582" y="7144"/>
                </a:lnTo>
                <a:lnTo>
                  <a:pt x="92869" y="28575"/>
                </a:lnTo>
                <a:lnTo>
                  <a:pt x="107157" y="57150"/>
                </a:lnTo>
                <a:lnTo>
                  <a:pt x="107157" y="92869"/>
                </a:lnTo>
                <a:lnTo>
                  <a:pt x="107157" y="142875"/>
                </a:lnTo>
                <a:lnTo>
                  <a:pt x="100013" y="185738"/>
                </a:lnTo>
                <a:lnTo>
                  <a:pt x="85725" y="221457"/>
                </a:lnTo>
                <a:lnTo>
                  <a:pt x="71438" y="242888"/>
                </a:lnTo>
                <a:lnTo>
                  <a:pt x="64294" y="242888"/>
                </a:lnTo>
                <a:lnTo>
                  <a:pt x="57150" y="221457"/>
                </a:lnTo>
                <a:lnTo>
                  <a:pt x="57150" y="185738"/>
                </a:lnTo>
                <a:lnTo>
                  <a:pt x="64294" y="135732"/>
                </a:lnTo>
                <a:lnTo>
                  <a:pt x="64294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3486150" y="5036344"/>
            <a:ext cx="178595" cy="42863"/>
          </a:xfrm>
          <a:custGeom>
            <a:avLst/>
            <a:gdLst/>
            <a:ahLst/>
            <a:cxnLst/>
            <a:rect l="0" t="0" r="0" b="0"/>
            <a:pathLst>
              <a:path w="178595" h="42863">
                <a:moveTo>
                  <a:pt x="0" y="42862"/>
                </a:move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14288" y="35719"/>
                </a:lnTo>
                <a:lnTo>
                  <a:pt x="28575" y="21431"/>
                </a:lnTo>
                <a:lnTo>
                  <a:pt x="57150" y="14287"/>
                </a:lnTo>
                <a:lnTo>
                  <a:pt x="85725" y="7144"/>
                </a:lnTo>
                <a:lnTo>
                  <a:pt x="114300" y="0"/>
                </a:lnTo>
                <a:lnTo>
                  <a:pt x="142875" y="7144"/>
                </a:lnTo>
                <a:lnTo>
                  <a:pt x="164307" y="14287"/>
                </a:lnTo>
                <a:lnTo>
                  <a:pt x="178594" y="14287"/>
                </a:lnTo>
                <a:lnTo>
                  <a:pt x="178594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3536157" y="4964906"/>
            <a:ext cx="200026" cy="185739"/>
          </a:xfrm>
          <a:custGeom>
            <a:avLst/>
            <a:gdLst/>
            <a:ahLst/>
            <a:cxnLst/>
            <a:rect l="0" t="0" r="0" b="0"/>
            <a:pathLst>
              <a:path w="200026" h="185739">
                <a:moveTo>
                  <a:pt x="0" y="35719"/>
                </a:moveTo>
                <a:lnTo>
                  <a:pt x="7143" y="35719"/>
                </a:lnTo>
                <a:lnTo>
                  <a:pt x="21431" y="28575"/>
                </a:lnTo>
                <a:lnTo>
                  <a:pt x="35718" y="14288"/>
                </a:lnTo>
                <a:lnTo>
                  <a:pt x="64293" y="7144"/>
                </a:lnTo>
                <a:lnTo>
                  <a:pt x="85725" y="0"/>
                </a:lnTo>
                <a:lnTo>
                  <a:pt x="114300" y="0"/>
                </a:lnTo>
                <a:lnTo>
                  <a:pt x="142875" y="0"/>
                </a:lnTo>
                <a:lnTo>
                  <a:pt x="164306" y="14288"/>
                </a:lnTo>
                <a:lnTo>
                  <a:pt x="185737" y="35719"/>
                </a:lnTo>
                <a:lnTo>
                  <a:pt x="192881" y="64294"/>
                </a:lnTo>
                <a:lnTo>
                  <a:pt x="200025" y="100013"/>
                </a:lnTo>
                <a:lnTo>
                  <a:pt x="192881" y="135732"/>
                </a:lnTo>
                <a:lnTo>
                  <a:pt x="178593" y="171450"/>
                </a:lnTo>
                <a:lnTo>
                  <a:pt x="171450" y="185738"/>
                </a:lnTo>
                <a:lnTo>
                  <a:pt x="164306" y="185738"/>
                </a:lnTo>
                <a:lnTo>
                  <a:pt x="157162" y="164307"/>
                </a:lnTo>
                <a:lnTo>
                  <a:pt x="164306" y="128588"/>
                </a:lnTo>
                <a:lnTo>
                  <a:pt x="164306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3857625" y="4957763"/>
            <a:ext cx="228601" cy="257176"/>
          </a:xfrm>
          <a:custGeom>
            <a:avLst/>
            <a:gdLst/>
            <a:ahLst/>
            <a:cxnLst/>
            <a:rect l="0" t="0" r="0" b="0"/>
            <a:pathLst>
              <a:path w="228601" h="257176">
                <a:moveTo>
                  <a:pt x="14288" y="14287"/>
                </a:moveTo>
                <a:lnTo>
                  <a:pt x="7144" y="14287"/>
                </a:lnTo>
                <a:lnTo>
                  <a:pt x="7144" y="14287"/>
                </a:lnTo>
                <a:lnTo>
                  <a:pt x="0" y="21431"/>
                </a:lnTo>
                <a:lnTo>
                  <a:pt x="0" y="28575"/>
                </a:lnTo>
                <a:lnTo>
                  <a:pt x="0" y="50006"/>
                </a:lnTo>
                <a:lnTo>
                  <a:pt x="7144" y="78581"/>
                </a:lnTo>
                <a:lnTo>
                  <a:pt x="14288" y="107156"/>
                </a:lnTo>
                <a:lnTo>
                  <a:pt x="21432" y="150018"/>
                </a:lnTo>
                <a:lnTo>
                  <a:pt x="28575" y="185737"/>
                </a:lnTo>
                <a:lnTo>
                  <a:pt x="42863" y="221456"/>
                </a:lnTo>
                <a:lnTo>
                  <a:pt x="50007" y="242887"/>
                </a:lnTo>
                <a:lnTo>
                  <a:pt x="64294" y="257175"/>
                </a:lnTo>
                <a:lnTo>
                  <a:pt x="71438" y="257175"/>
                </a:lnTo>
                <a:lnTo>
                  <a:pt x="85725" y="242887"/>
                </a:lnTo>
                <a:lnTo>
                  <a:pt x="92869" y="221456"/>
                </a:lnTo>
                <a:lnTo>
                  <a:pt x="100013" y="185737"/>
                </a:lnTo>
                <a:lnTo>
                  <a:pt x="100013" y="150018"/>
                </a:lnTo>
                <a:lnTo>
                  <a:pt x="100013" y="114300"/>
                </a:lnTo>
                <a:lnTo>
                  <a:pt x="100013" y="85725"/>
                </a:lnTo>
                <a:lnTo>
                  <a:pt x="92869" y="71437"/>
                </a:lnTo>
                <a:lnTo>
                  <a:pt x="92869" y="78581"/>
                </a:lnTo>
                <a:lnTo>
                  <a:pt x="92869" y="100012"/>
                </a:lnTo>
                <a:lnTo>
                  <a:pt x="100013" y="128587"/>
                </a:lnTo>
                <a:lnTo>
                  <a:pt x="107157" y="171450"/>
                </a:lnTo>
                <a:lnTo>
                  <a:pt x="121444" y="200025"/>
                </a:lnTo>
                <a:lnTo>
                  <a:pt x="135732" y="228600"/>
                </a:lnTo>
                <a:lnTo>
                  <a:pt x="150019" y="242887"/>
                </a:lnTo>
                <a:lnTo>
                  <a:pt x="171450" y="242887"/>
                </a:lnTo>
                <a:lnTo>
                  <a:pt x="185738" y="235743"/>
                </a:lnTo>
                <a:lnTo>
                  <a:pt x="192882" y="214312"/>
                </a:lnTo>
                <a:lnTo>
                  <a:pt x="200025" y="178593"/>
                </a:lnTo>
                <a:lnTo>
                  <a:pt x="200025" y="128587"/>
                </a:lnTo>
                <a:lnTo>
                  <a:pt x="192882" y="85725"/>
                </a:lnTo>
                <a:lnTo>
                  <a:pt x="178594" y="42862"/>
                </a:lnTo>
                <a:lnTo>
                  <a:pt x="157163" y="14287"/>
                </a:lnTo>
                <a:lnTo>
                  <a:pt x="142875" y="0"/>
                </a:lnTo>
                <a:lnTo>
                  <a:pt x="135732" y="7143"/>
                </a:lnTo>
                <a:lnTo>
                  <a:pt x="135732" y="21431"/>
                </a:lnTo>
                <a:lnTo>
                  <a:pt x="135732" y="50006"/>
                </a:lnTo>
                <a:lnTo>
                  <a:pt x="157163" y="71437"/>
                </a:lnTo>
                <a:lnTo>
                  <a:pt x="178594" y="92868"/>
                </a:lnTo>
                <a:lnTo>
                  <a:pt x="207169" y="107156"/>
                </a:lnTo>
                <a:lnTo>
                  <a:pt x="228600" y="114300"/>
                </a:lnTo>
                <a:lnTo>
                  <a:pt x="228600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4121944" y="4907756"/>
            <a:ext cx="85726" cy="292895"/>
          </a:xfrm>
          <a:custGeom>
            <a:avLst/>
            <a:gdLst/>
            <a:ahLst/>
            <a:cxnLst/>
            <a:rect l="0" t="0" r="0" b="0"/>
            <a:pathLst>
              <a:path w="85726" h="292895">
                <a:moveTo>
                  <a:pt x="35719" y="0"/>
                </a:moveTo>
                <a:lnTo>
                  <a:pt x="28575" y="7144"/>
                </a:lnTo>
                <a:lnTo>
                  <a:pt x="21431" y="28575"/>
                </a:lnTo>
                <a:lnTo>
                  <a:pt x="7144" y="64294"/>
                </a:lnTo>
                <a:lnTo>
                  <a:pt x="0" y="100013"/>
                </a:lnTo>
                <a:lnTo>
                  <a:pt x="0" y="150019"/>
                </a:lnTo>
                <a:lnTo>
                  <a:pt x="0" y="192882"/>
                </a:lnTo>
                <a:lnTo>
                  <a:pt x="14288" y="235744"/>
                </a:lnTo>
                <a:lnTo>
                  <a:pt x="28575" y="264319"/>
                </a:lnTo>
                <a:lnTo>
                  <a:pt x="42863" y="285750"/>
                </a:lnTo>
                <a:lnTo>
                  <a:pt x="57150" y="292894"/>
                </a:lnTo>
                <a:lnTo>
                  <a:pt x="71438" y="285750"/>
                </a:lnTo>
                <a:lnTo>
                  <a:pt x="78581" y="264319"/>
                </a:lnTo>
                <a:lnTo>
                  <a:pt x="85725" y="235744"/>
                </a:lnTo>
                <a:lnTo>
                  <a:pt x="78581" y="192882"/>
                </a:lnTo>
                <a:lnTo>
                  <a:pt x="71438" y="150019"/>
                </a:lnTo>
                <a:lnTo>
                  <a:pt x="57150" y="107157"/>
                </a:lnTo>
                <a:lnTo>
                  <a:pt x="42863" y="71438"/>
                </a:lnTo>
                <a:lnTo>
                  <a:pt x="21431" y="57150"/>
                </a:lnTo>
                <a:lnTo>
                  <a:pt x="7144" y="64294"/>
                </a:lnTo>
                <a:lnTo>
                  <a:pt x="0" y="78582"/>
                </a:lnTo>
                <a:lnTo>
                  <a:pt x="0" y="100013"/>
                </a:lnTo>
                <a:lnTo>
                  <a:pt x="7144" y="128588"/>
                </a:lnTo>
                <a:lnTo>
                  <a:pt x="21431" y="150019"/>
                </a:lnTo>
                <a:lnTo>
                  <a:pt x="35719" y="164307"/>
                </a:lnTo>
                <a:lnTo>
                  <a:pt x="50006" y="171450"/>
                </a:lnTo>
                <a:lnTo>
                  <a:pt x="50006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4214813" y="4943475"/>
            <a:ext cx="164307" cy="300039"/>
          </a:xfrm>
          <a:custGeom>
            <a:avLst/>
            <a:gdLst/>
            <a:ahLst/>
            <a:cxnLst/>
            <a:rect l="0" t="0" r="0" b="0"/>
            <a:pathLst>
              <a:path w="164307" h="300039">
                <a:moveTo>
                  <a:pt x="0" y="0"/>
                </a:moveTo>
                <a:lnTo>
                  <a:pt x="0" y="7144"/>
                </a:lnTo>
                <a:lnTo>
                  <a:pt x="0" y="28575"/>
                </a:lnTo>
                <a:lnTo>
                  <a:pt x="7144" y="64294"/>
                </a:lnTo>
                <a:lnTo>
                  <a:pt x="14287" y="107156"/>
                </a:lnTo>
                <a:lnTo>
                  <a:pt x="28575" y="157163"/>
                </a:lnTo>
                <a:lnTo>
                  <a:pt x="42862" y="200025"/>
                </a:lnTo>
                <a:lnTo>
                  <a:pt x="57150" y="242888"/>
                </a:lnTo>
                <a:lnTo>
                  <a:pt x="71437" y="271463"/>
                </a:lnTo>
                <a:lnTo>
                  <a:pt x="78581" y="292894"/>
                </a:lnTo>
                <a:lnTo>
                  <a:pt x="85725" y="300038"/>
                </a:lnTo>
                <a:lnTo>
                  <a:pt x="85725" y="285750"/>
                </a:lnTo>
                <a:lnTo>
                  <a:pt x="85725" y="257175"/>
                </a:lnTo>
                <a:lnTo>
                  <a:pt x="78581" y="214313"/>
                </a:lnTo>
                <a:lnTo>
                  <a:pt x="78581" y="164306"/>
                </a:lnTo>
                <a:lnTo>
                  <a:pt x="78581" y="114300"/>
                </a:lnTo>
                <a:lnTo>
                  <a:pt x="85725" y="78581"/>
                </a:lnTo>
                <a:lnTo>
                  <a:pt x="100012" y="57150"/>
                </a:lnTo>
                <a:lnTo>
                  <a:pt x="114300" y="57150"/>
                </a:lnTo>
                <a:lnTo>
                  <a:pt x="128587" y="71438"/>
                </a:lnTo>
                <a:lnTo>
                  <a:pt x="142875" y="92869"/>
                </a:lnTo>
                <a:lnTo>
                  <a:pt x="150019" y="114300"/>
                </a:lnTo>
                <a:lnTo>
                  <a:pt x="157162" y="135731"/>
                </a:lnTo>
                <a:lnTo>
                  <a:pt x="164306" y="157163"/>
                </a:lnTo>
                <a:lnTo>
                  <a:pt x="164306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4400550" y="4750594"/>
            <a:ext cx="114301" cy="457201"/>
          </a:xfrm>
          <a:custGeom>
            <a:avLst/>
            <a:gdLst/>
            <a:ahLst/>
            <a:cxnLst/>
            <a:rect l="0" t="0" r="0" b="0"/>
            <a:pathLst>
              <a:path w="114301" h="457201">
                <a:moveTo>
                  <a:pt x="50007" y="207169"/>
                </a:moveTo>
                <a:lnTo>
                  <a:pt x="42863" y="221456"/>
                </a:lnTo>
                <a:lnTo>
                  <a:pt x="35719" y="235744"/>
                </a:lnTo>
                <a:lnTo>
                  <a:pt x="28575" y="257175"/>
                </a:lnTo>
                <a:lnTo>
                  <a:pt x="14288" y="292894"/>
                </a:lnTo>
                <a:lnTo>
                  <a:pt x="7144" y="321469"/>
                </a:lnTo>
                <a:lnTo>
                  <a:pt x="0" y="357187"/>
                </a:lnTo>
                <a:lnTo>
                  <a:pt x="0" y="385762"/>
                </a:lnTo>
                <a:lnTo>
                  <a:pt x="0" y="414337"/>
                </a:lnTo>
                <a:lnTo>
                  <a:pt x="7144" y="435769"/>
                </a:lnTo>
                <a:lnTo>
                  <a:pt x="14288" y="450056"/>
                </a:lnTo>
                <a:lnTo>
                  <a:pt x="21432" y="457200"/>
                </a:lnTo>
                <a:lnTo>
                  <a:pt x="35719" y="457200"/>
                </a:lnTo>
                <a:lnTo>
                  <a:pt x="42863" y="442912"/>
                </a:lnTo>
                <a:lnTo>
                  <a:pt x="57150" y="421481"/>
                </a:lnTo>
                <a:lnTo>
                  <a:pt x="64294" y="385762"/>
                </a:lnTo>
                <a:lnTo>
                  <a:pt x="71438" y="350044"/>
                </a:lnTo>
                <a:lnTo>
                  <a:pt x="78582" y="300037"/>
                </a:lnTo>
                <a:lnTo>
                  <a:pt x="78582" y="235744"/>
                </a:lnTo>
                <a:lnTo>
                  <a:pt x="78582" y="164306"/>
                </a:lnTo>
                <a:lnTo>
                  <a:pt x="71438" y="92869"/>
                </a:lnTo>
                <a:lnTo>
                  <a:pt x="64294" y="35719"/>
                </a:lnTo>
                <a:lnTo>
                  <a:pt x="57150" y="0"/>
                </a:lnTo>
                <a:lnTo>
                  <a:pt x="50007" y="0"/>
                </a:lnTo>
                <a:lnTo>
                  <a:pt x="42863" y="28575"/>
                </a:lnTo>
                <a:lnTo>
                  <a:pt x="35719" y="78581"/>
                </a:lnTo>
                <a:lnTo>
                  <a:pt x="35719" y="150019"/>
                </a:lnTo>
                <a:lnTo>
                  <a:pt x="35719" y="221456"/>
                </a:lnTo>
                <a:lnTo>
                  <a:pt x="42863" y="300037"/>
                </a:lnTo>
                <a:lnTo>
                  <a:pt x="50007" y="357187"/>
                </a:lnTo>
                <a:lnTo>
                  <a:pt x="64294" y="407194"/>
                </a:lnTo>
                <a:lnTo>
                  <a:pt x="71438" y="435769"/>
                </a:lnTo>
                <a:lnTo>
                  <a:pt x="85725" y="450056"/>
                </a:lnTo>
                <a:lnTo>
                  <a:pt x="100013" y="442912"/>
                </a:lnTo>
                <a:lnTo>
                  <a:pt x="107157" y="421481"/>
                </a:lnTo>
                <a:lnTo>
                  <a:pt x="114300" y="392906"/>
                </a:lnTo>
                <a:lnTo>
                  <a:pt x="114300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4657725" y="5093494"/>
            <a:ext cx="35720" cy="285751"/>
          </a:xfrm>
          <a:custGeom>
            <a:avLst/>
            <a:gdLst/>
            <a:ahLst/>
            <a:cxnLst/>
            <a:rect l="0" t="0" r="0" b="0"/>
            <a:pathLst>
              <a:path w="35720" h="285751">
                <a:moveTo>
                  <a:pt x="35719" y="0"/>
                </a:moveTo>
                <a:lnTo>
                  <a:pt x="35719" y="0"/>
                </a:lnTo>
                <a:lnTo>
                  <a:pt x="35719" y="7144"/>
                </a:lnTo>
                <a:lnTo>
                  <a:pt x="35719" y="28575"/>
                </a:lnTo>
                <a:lnTo>
                  <a:pt x="35719" y="57150"/>
                </a:lnTo>
                <a:lnTo>
                  <a:pt x="35719" y="100012"/>
                </a:lnTo>
                <a:lnTo>
                  <a:pt x="35719" y="150019"/>
                </a:lnTo>
                <a:lnTo>
                  <a:pt x="28575" y="200025"/>
                </a:lnTo>
                <a:lnTo>
                  <a:pt x="21432" y="250031"/>
                </a:lnTo>
                <a:lnTo>
                  <a:pt x="14288" y="278606"/>
                </a:lnTo>
                <a:lnTo>
                  <a:pt x="7144" y="285750"/>
                </a:lnTo>
                <a:lnTo>
                  <a:pt x="0" y="264319"/>
                </a:lnTo>
                <a:lnTo>
                  <a:pt x="0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4836319" y="4693444"/>
            <a:ext cx="21432" cy="135732"/>
          </a:xfrm>
          <a:custGeom>
            <a:avLst/>
            <a:gdLst/>
            <a:ahLst/>
            <a:cxnLst/>
            <a:rect l="0" t="0" r="0" b="0"/>
            <a:pathLst>
              <a:path w="21432" h="135732">
                <a:moveTo>
                  <a:pt x="7144" y="21431"/>
                </a:moveTo>
                <a:lnTo>
                  <a:pt x="7144" y="21431"/>
                </a:lnTo>
                <a:lnTo>
                  <a:pt x="7144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14288"/>
                </a:lnTo>
                <a:lnTo>
                  <a:pt x="0" y="28575"/>
                </a:lnTo>
                <a:lnTo>
                  <a:pt x="0" y="50006"/>
                </a:lnTo>
                <a:lnTo>
                  <a:pt x="7144" y="78581"/>
                </a:lnTo>
                <a:lnTo>
                  <a:pt x="7144" y="100013"/>
                </a:lnTo>
                <a:lnTo>
                  <a:pt x="7144" y="121444"/>
                </a:lnTo>
                <a:lnTo>
                  <a:pt x="7144" y="135731"/>
                </a:lnTo>
                <a:lnTo>
                  <a:pt x="14288" y="135731"/>
                </a:lnTo>
                <a:lnTo>
                  <a:pt x="21431" y="128588"/>
                </a:lnTo>
                <a:lnTo>
                  <a:pt x="21431" y="114300"/>
                </a:lnTo>
                <a:lnTo>
                  <a:pt x="21431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4893470" y="4679157"/>
            <a:ext cx="35719" cy="214313"/>
          </a:xfrm>
          <a:custGeom>
            <a:avLst/>
            <a:gdLst/>
            <a:ahLst/>
            <a:cxnLst/>
            <a:rect l="0" t="0" r="0" b="0"/>
            <a:pathLst>
              <a:path w="35719" h="214313">
                <a:moveTo>
                  <a:pt x="28575" y="0"/>
                </a:moveTo>
                <a:lnTo>
                  <a:pt x="21431" y="7143"/>
                </a:lnTo>
                <a:lnTo>
                  <a:pt x="21431" y="21431"/>
                </a:lnTo>
                <a:lnTo>
                  <a:pt x="7143" y="42862"/>
                </a:lnTo>
                <a:lnTo>
                  <a:pt x="7143" y="71437"/>
                </a:lnTo>
                <a:lnTo>
                  <a:pt x="0" y="100012"/>
                </a:lnTo>
                <a:lnTo>
                  <a:pt x="0" y="121443"/>
                </a:lnTo>
                <a:lnTo>
                  <a:pt x="0" y="150018"/>
                </a:lnTo>
                <a:lnTo>
                  <a:pt x="7143" y="171450"/>
                </a:lnTo>
                <a:lnTo>
                  <a:pt x="14287" y="192881"/>
                </a:lnTo>
                <a:lnTo>
                  <a:pt x="28575" y="207168"/>
                </a:lnTo>
                <a:lnTo>
                  <a:pt x="35718" y="214312"/>
                </a:lnTo>
                <a:lnTo>
                  <a:pt x="35718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5057776" y="4714875"/>
            <a:ext cx="28576" cy="392907"/>
          </a:xfrm>
          <a:custGeom>
            <a:avLst/>
            <a:gdLst/>
            <a:ahLst/>
            <a:cxnLst/>
            <a:rect l="0" t="0" r="0" b="0"/>
            <a:pathLst>
              <a:path w="28576" h="39290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14288"/>
                </a:lnTo>
                <a:lnTo>
                  <a:pt x="0" y="28575"/>
                </a:lnTo>
                <a:lnTo>
                  <a:pt x="0" y="57150"/>
                </a:lnTo>
                <a:lnTo>
                  <a:pt x="0" y="92869"/>
                </a:lnTo>
                <a:lnTo>
                  <a:pt x="0" y="135732"/>
                </a:lnTo>
                <a:lnTo>
                  <a:pt x="0" y="185738"/>
                </a:lnTo>
                <a:lnTo>
                  <a:pt x="14287" y="235744"/>
                </a:lnTo>
                <a:lnTo>
                  <a:pt x="14287" y="285750"/>
                </a:lnTo>
                <a:lnTo>
                  <a:pt x="21431" y="328613"/>
                </a:lnTo>
                <a:lnTo>
                  <a:pt x="28575" y="364331"/>
                </a:lnTo>
                <a:lnTo>
                  <a:pt x="28575" y="385763"/>
                </a:lnTo>
                <a:lnTo>
                  <a:pt x="28575" y="392906"/>
                </a:lnTo>
                <a:lnTo>
                  <a:pt x="28575" y="385763"/>
                </a:lnTo>
                <a:lnTo>
                  <a:pt x="28575" y="3857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/>
          <p:cNvSpPr/>
          <p:nvPr/>
        </p:nvSpPr>
        <p:spPr>
          <a:xfrm>
            <a:off x="5186363" y="4693444"/>
            <a:ext cx="28576" cy="135732"/>
          </a:xfrm>
          <a:custGeom>
            <a:avLst/>
            <a:gdLst/>
            <a:ahLst/>
            <a:cxnLst/>
            <a:rect l="0" t="0" r="0" b="0"/>
            <a:pathLst>
              <a:path w="28576" h="135732">
                <a:moveTo>
                  <a:pt x="14288" y="14288"/>
                </a:moveTo>
                <a:lnTo>
                  <a:pt x="14288" y="7144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7144" y="21431"/>
                </a:lnTo>
                <a:lnTo>
                  <a:pt x="7144" y="42863"/>
                </a:lnTo>
                <a:lnTo>
                  <a:pt x="7144" y="64294"/>
                </a:lnTo>
                <a:lnTo>
                  <a:pt x="7144" y="92869"/>
                </a:lnTo>
                <a:lnTo>
                  <a:pt x="7144" y="114300"/>
                </a:lnTo>
                <a:lnTo>
                  <a:pt x="14288" y="128588"/>
                </a:lnTo>
                <a:lnTo>
                  <a:pt x="21432" y="135731"/>
                </a:lnTo>
                <a:lnTo>
                  <a:pt x="28575" y="128588"/>
                </a:lnTo>
                <a:lnTo>
                  <a:pt x="28575" y="107156"/>
                </a:lnTo>
                <a:lnTo>
                  <a:pt x="2857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/>
          <p:cNvSpPr/>
          <p:nvPr/>
        </p:nvSpPr>
        <p:spPr>
          <a:xfrm>
            <a:off x="5272088" y="4714875"/>
            <a:ext cx="14289" cy="107158"/>
          </a:xfrm>
          <a:custGeom>
            <a:avLst/>
            <a:gdLst/>
            <a:ahLst/>
            <a:cxnLst/>
            <a:rect l="0" t="0" r="0" b="0"/>
            <a:pathLst>
              <a:path w="14289" h="107158">
                <a:moveTo>
                  <a:pt x="7144" y="0"/>
                </a:moveTo>
                <a:lnTo>
                  <a:pt x="7144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0007"/>
                </a:lnTo>
                <a:lnTo>
                  <a:pt x="7144" y="64294"/>
                </a:lnTo>
                <a:lnTo>
                  <a:pt x="14288" y="85725"/>
                </a:lnTo>
                <a:lnTo>
                  <a:pt x="14288" y="107157"/>
                </a:lnTo>
                <a:lnTo>
                  <a:pt x="14288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/>
          <p:cNvSpPr/>
          <p:nvPr/>
        </p:nvSpPr>
        <p:spPr>
          <a:xfrm>
            <a:off x="5393532" y="4622007"/>
            <a:ext cx="114301" cy="750094"/>
          </a:xfrm>
          <a:custGeom>
            <a:avLst/>
            <a:gdLst/>
            <a:ahLst/>
            <a:cxnLst/>
            <a:rect l="0" t="0" r="0" b="0"/>
            <a:pathLst>
              <a:path w="114301" h="750094">
                <a:moveTo>
                  <a:pt x="0" y="0"/>
                </a:moveTo>
                <a:lnTo>
                  <a:pt x="0" y="7143"/>
                </a:lnTo>
                <a:lnTo>
                  <a:pt x="7144" y="14287"/>
                </a:lnTo>
                <a:lnTo>
                  <a:pt x="21431" y="28575"/>
                </a:lnTo>
                <a:lnTo>
                  <a:pt x="35719" y="57150"/>
                </a:lnTo>
                <a:lnTo>
                  <a:pt x="57150" y="100012"/>
                </a:lnTo>
                <a:lnTo>
                  <a:pt x="78581" y="164306"/>
                </a:lnTo>
                <a:lnTo>
                  <a:pt x="100013" y="250031"/>
                </a:lnTo>
                <a:lnTo>
                  <a:pt x="114300" y="350043"/>
                </a:lnTo>
                <a:lnTo>
                  <a:pt x="114300" y="457199"/>
                </a:lnTo>
                <a:lnTo>
                  <a:pt x="107156" y="564356"/>
                </a:lnTo>
                <a:lnTo>
                  <a:pt x="85725" y="657224"/>
                </a:lnTo>
                <a:lnTo>
                  <a:pt x="64294" y="721518"/>
                </a:lnTo>
                <a:lnTo>
                  <a:pt x="42863" y="750093"/>
                </a:lnTo>
                <a:lnTo>
                  <a:pt x="28575" y="742949"/>
                </a:lnTo>
                <a:lnTo>
                  <a:pt x="21431" y="692943"/>
                </a:lnTo>
                <a:lnTo>
                  <a:pt x="21431" y="6929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5664995" y="4943475"/>
            <a:ext cx="121444" cy="14289"/>
          </a:xfrm>
          <a:custGeom>
            <a:avLst/>
            <a:gdLst/>
            <a:ahLst/>
            <a:cxnLst/>
            <a:rect l="0" t="0" r="0" b="0"/>
            <a:pathLst>
              <a:path w="121444" h="14289">
                <a:moveTo>
                  <a:pt x="0" y="14288"/>
                </a:moveTo>
                <a:lnTo>
                  <a:pt x="7143" y="14288"/>
                </a:lnTo>
                <a:lnTo>
                  <a:pt x="14287" y="14288"/>
                </a:lnTo>
                <a:lnTo>
                  <a:pt x="21431" y="14288"/>
                </a:lnTo>
                <a:lnTo>
                  <a:pt x="35718" y="14288"/>
                </a:lnTo>
                <a:lnTo>
                  <a:pt x="57150" y="7144"/>
                </a:lnTo>
                <a:lnTo>
                  <a:pt x="71437" y="0"/>
                </a:lnTo>
                <a:lnTo>
                  <a:pt x="92868" y="0"/>
                </a:lnTo>
                <a:lnTo>
                  <a:pt x="107156" y="0"/>
                </a:lnTo>
                <a:lnTo>
                  <a:pt x="121443" y="0"/>
                </a:lnTo>
                <a:lnTo>
                  <a:pt x="121443" y="7144"/>
                </a:lnTo>
                <a:lnTo>
                  <a:pt x="121443" y="7144"/>
                </a:lnTo>
                <a:lnTo>
                  <a:pt x="12144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5686426" y="5022056"/>
            <a:ext cx="164307" cy="50008"/>
          </a:xfrm>
          <a:custGeom>
            <a:avLst/>
            <a:gdLst/>
            <a:ahLst/>
            <a:cxnLst/>
            <a:rect l="0" t="0" r="0" b="0"/>
            <a:pathLst>
              <a:path w="164307" h="50008">
                <a:moveTo>
                  <a:pt x="0" y="50007"/>
                </a:moveTo>
                <a:lnTo>
                  <a:pt x="0" y="50007"/>
                </a:lnTo>
                <a:lnTo>
                  <a:pt x="7144" y="50007"/>
                </a:lnTo>
                <a:lnTo>
                  <a:pt x="21431" y="50007"/>
                </a:lnTo>
                <a:lnTo>
                  <a:pt x="42862" y="50007"/>
                </a:lnTo>
                <a:lnTo>
                  <a:pt x="71437" y="35719"/>
                </a:lnTo>
                <a:lnTo>
                  <a:pt x="100012" y="21432"/>
                </a:lnTo>
                <a:lnTo>
                  <a:pt x="135731" y="7144"/>
                </a:lnTo>
                <a:lnTo>
                  <a:pt x="150019" y="0"/>
                </a:lnTo>
                <a:lnTo>
                  <a:pt x="164306" y="0"/>
                </a:lnTo>
                <a:lnTo>
                  <a:pt x="1643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5907882" y="4922044"/>
            <a:ext cx="150020" cy="14288"/>
          </a:xfrm>
          <a:custGeom>
            <a:avLst/>
            <a:gdLst/>
            <a:ahLst/>
            <a:cxnLst/>
            <a:rect l="0" t="0" r="0" b="0"/>
            <a:pathLst>
              <a:path w="150020" h="14288">
                <a:moveTo>
                  <a:pt x="0" y="14287"/>
                </a:moveTo>
                <a:lnTo>
                  <a:pt x="0" y="14287"/>
                </a:lnTo>
                <a:lnTo>
                  <a:pt x="7144" y="14287"/>
                </a:lnTo>
                <a:lnTo>
                  <a:pt x="14288" y="14287"/>
                </a:lnTo>
                <a:lnTo>
                  <a:pt x="21431" y="14287"/>
                </a:lnTo>
                <a:lnTo>
                  <a:pt x="35719" y="14287"/>
                </a:lnTo>
                <a:lnTo>
                  <a:pt x="57150" y="14287"/>
                </a:lnTo>
                <a:lnTo>
                  <a:pt x="78581" y="14287"/>
                </a:lnTo>
                <a:lnTo>
                  <a:pt x="100013" y="7144"/>
                </a:lnTo>
                <a:lnTo>
                  <a:pt x="128588" y="7144"/>
                </a:lnTo>
                <a:lnTo>
                  <a:pt x="142875" y="0"/>
                </a:lnTo>
                <a:lnTo>
                  <a:pt x="150019" y="0"/>
                </a:lnTo>
                <a:lnTo>
                  <a:pt x="15001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/>
          <p:cNvSpPr/>
          <p:nvPr/>
        </p:nvSpPr>
        <p:spPr>
          <a:xfrm>
            <a:off x="5979320" y="5007769"/>
            <a:ext cx="128588" cy="21432"/>
          </a:xfrm>
          <a:custGeom>
            <a:avLst/>
            <a:gdLst/>
            <a:ahLst/>
            <a:cxnLst/>
            <a:rect l="0" t="0" r="0" b="0"/>
            <a:pathLst>
              <a:path w="128588" h="21432">
                <a:moveTo>
                  <a:pt x="0" y="21431"/>
                </a:moveTo>
                <a:lnTo>
                  <a:pt x="0" y="21431"/>
                </a:lnTo>
                <a:lnTo>
                  <a:pt x="14287" y="14287"/>
                </a:lnTo>
                <a:lnTo>
                  <a:pt x="28575" y="7144"/>
                </a:lnTo>
                <a:lnTo>
                  <a:pt x="42862" y="0"/>
                </a:lnTo>
                <a:lnTo>
                  <a:pt x="71437" y="0"/>
                </a:lnTo>
                <a:lnTo>
                  <a:pt x="92868" y="0"/>
                </a:lnTo>
                <a:lnTo>
                  <a:pt x="114300" y="0"/>
                </a:lnTo>
                <a:lnTo>
                  <a:pt x="121443" y="0"/>
                </a:lnTo>
                <a:lnTo>
                  <a:pt x="128587" y="0"/>
                </a:lnTo>
                <a:lnTo>
                  <a:pt x="1285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/>
          <p:cNvSpPr/>
          <p:nvPr/>
        </p:nvSpPr>
        <p:spPr>
          <a:xfrm>
            <a:off x="6207920" y="4814888"/>
            <a:ext cx="142876" cy="257176"/>
          </a:xfrm>
          <a:custGeom>
            <a:avLst/>
            <a:gdLst/>
            <a:ahLst/>
            <a:cxnLst/>
            <a:rect l="0" t="0" r="0" b="0"/>
            <a:pathLst>
              <a:path w="142876" h="257176">
                <a:moveTo>
                  <a:pt x="21431" y="7144"/>
                </a:moveTo>
                <a:lnTo>
                  <a:pt x="21431" y="7144"/>
                </a:lnTo>
                <a:lnTo>
                  <a:pt x="14287" y="21431"/>
                </a:lnTo>
                <a:lnTo>
                  <a:pt x="7143" y="42862"/>
                </a:lnTo>
                <a:lnTo>
                  <a:pt x="7143" y="71437"/>
                </a:lnTo>
                <a:lnTo>
                  <a:pt x="0" y="107156"/>
                </a:lnTo>
                <a:lnTo>
                  <a:pt x="0" y="150018"/>
                </a:lnTo>
                <a:lnTo>
                  <a:pt x="0" y="192881"/>
                </a:lnTo>
                <a:lnTo>
                  <a:pt x="7143" y="228600"/>
                </a:lnTo>
                <a:lnTo>
                  <a:pt x="14287" y="250031"/>
                </a:lnTo>
                <a:lnTo>
                  <a:pt x="35718" y="257175"/>
                </a:lnTo>
                <a:lnTo>
                  <a:pt x="57150" y="257175"/>
                </a:lnTo>
                <a:lnTo>
                  <a:pt x="78581" y="242887"/>
                </a:lnTo>
                <a:lnTo>
                  <a:pt x="100012" y="214312"/>
                </a:lnTo>
                <a:lnTo>
                  <a:pt x="121443" y="178593"/>
                </a:lnTo>
                <a:lnTo>
                  <a:pt x="142875" y="142875"/>
                </a:lnTo>
                <a:lnTo>
                  <a:pt x="142875" y="100012"/>
                </a:lnTo>
                <a:lnTo>
                  <a:pt x="128587" y="57150"/>
                </a:lnTo>
                <a:lnTo>
                  <a:pt x="107156" y="28575"/>
                </a:lnTo>
                <a:lnTo>
                  <a:pt x="78581" y="7144"/>
                </a:lnTo>
                <a:lnTo>
                  <a:pt x="42862" y="0"/>
                </a:lnTo>
                <a:lnTo>
                  <a:pt x="21431" y="7144"/>
                </a:lnTo>
                <a:lnTo>
                  <a:pt x="7143" y="28575"/>
                </a:lnTo>
                <a:lnTo>
                  <a:pt x="0" y="57150"/>
                </a:lnTo>
                <a:lnTo>
                  <a:pt x="0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/>
          <p:cNvSpPr/>
          <p:nvPr/>
        </p:nvSpPr>
        <p:spPr>
          <a:xfrm>
            <a:off x="6429376" y="4572000"/>
            <a:ext cx="142876" cy="828676"/>
          </a:xfrm>
          <a:custGeom>
            <a:avLst/>
            <a:gdLst/>
            <a:ahLst/>
            <a:cxnLst/>
            <a:rect l="0" t="0" r="0" b="0"/>
            <a:pathLst>
              <a:path w="142876" h="828676">
                <a:moveTo>
                  <a:pt x="0" y="14288"/>
                </a:move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14287" y="14288"/>
                </a:lnTo>
                <a:lnTo>
                  <a:pt x="35719" y="50007"/>
                </a:lnTo>
                <a:lnTo>
                  <a:pt x="64294" y="107157"/>
                </a:lnTo>
                <a:lnTo>
                  <a:pt x="92869" y="192882"/>
                </a:lnTo>
                <a:lnTo>
                  <a:pt x="121444" y="300038"/>
                </a:lnTo>
                <a:lnTo>
                  <a:pt x="142875" y="421481"/>
                </a:lnTo>
                <a:lnTo>
                  <a:pt x="142875" y="542925"/>
                </a:lnTo>
                <a:lnTo>
                  <a:pt x="135731" y="650081"/>
                </a:lnTo>
                <a:lnTo>
                  <a:pt x="107156" y="742950"/>
                </a:lnTo>
                <a:lnTo>
                  <a:pt x="78581" y="800100"/>
                </a:lnTo>
                <a:lnTo>
                  <a:pt x="50006" y="828675"/>
                </a:lnTo>
                <a:lnTo>
                  <a:pt x="28575" y="814388"/>
                </a:lnTo>
                <a:lnTo>
                  <a:pt x="28575" y="8143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/>
          <p:cNvSpPr/>
          <p:nvPr/>
        </p:nvSpPr>
        <p:spPr>
          <a:xfrm>
            <a:off x="6836570" y="4657725"/>
            <a:ext cx="371476" cy="514351"/>
          </a:xfrm>
          <a:custGeom>
            <a:avLst/>
            <a:gdLst/>
            <a:ahLst/>
            <a:cxnLst/>
            <a:rect l="0" t="0" r="0" b="0"/>
            <a:pathLst>
              <a:path w="371476" h="514351">
                <a:moveTo>
                  <a:pt x="0" y="385763"/>
                </a:moveTo>
                <a:lnTo>
                  <a:pt x="0" y="407194"/>
                </a:lnTo>
                <a:lnTo>
                  <a:pt x="7143" y="435769"/>
                </a:lnTo>
                <a:lnTo>
                  <a:pt x="14287" y="471488"/>
                </a:lnTo>
                <a:lnTo>
                  <a:pt x="28575" y="500063"/>
                </a:lnTo>
                <a:lnTo>
                  <a:pt x="50006" y="514350"/>
                </a:lnTo>
                <a:lnTo>
                  <a:pt x="71437" y="514350"/>
                </a:lnTo>
                <a:lnTo>
                  <a:pt x="100012" y="485775"/>
                </a:lnTo>
                <a:lnTo>
                  <a:pt x="135731" y="450056"/>
                </a:lnTo>
                <a:lnTo>
                  <a:pt x="164306" y="392906"/>
                </a:lnTo>
                <a:lnTo>
                  <a:pt x="185737" y="328613"/>
                </a:lnTo>
                <a:lnTo>
                  <a:pt x="200025" y="257175"/>
                </a:lnTo>
                <a:lnTo>
                  <a:pt x="207168" y="185738"/>
                </a:lnTo>
                <a:lnTo>
                  <a:pt x="207168" y="114300"/>
                </a:lnTo>
                <a:lnTo>
                  <a:pt x="200025" y="57150"/>
                </a:lnTo>
                <a:lnTo>
                  <a:pt x="200025" y="21432"/>
                </a:lnTo>
                <a:lnTo>
                  <a:pt x="185737" y="0"/>
                </a:lnTo>
                <a:lnTo>
                  <a:pt x="178593" y="0"/>
                </a:lnTo>
                <a:lnTo>
                  <a:pt x="171450" y="28575"/>
                </a:lnTo>
                <a:lnTo>
                  <a:pt x="164306" y="78582"/>
                </a:lnTo>
                <a:lnTo>
                  <a:pt x="157162" y="150019"/>
                </a:lnTo>
                <a:lnTo>
                  <a:pt x="150018" y="228600"/>
                </a:lnTo>
                <a:lnTo>
                  <a:pt x="157162" y="300038"/>
                </a:lnTo>
                <a:lnTo>
                  <a:pt x="164306" y="357188"/>
                </a:lnTo>
                <a:lnTo>
                  <a:pt x="192881" y="400050"/>
                </a:lnTo>
                <a:lnTo>
                  <a:pt x="221456" y="421481"/>
                </a:lnTo>
                <a:lnTo>
                  <a:pt x="257175" y="435769"/>
                </a:lnTo>
                <a:lnTo>
                  <a:pt x="300037" y="435769"/>
                </a:lnTo>
                <a:lnTo>
                  <a:pt x="335756" y="428625"/>
                </a:lnTo>
                <a:lnTo>
                  <a:pt x="371475" y="414338"/>
                </a:lnTo>
                <a:lnTo>
                  <a:pt x="371475" y="4143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/>
          <p:cNvSpPr/>
          <p:nvPr/>
        </p:nvSpPr>
        <p:spPr>
          <a:xfrm>
            <a:off x="7186613" y="4850607"/>
            <a:ext cx="214314" cy="364332"/>
          </a:xfrm>
          <a:custGeom>
            <a:avLst/>
            <a:gdLst/>
            <a:ahLst/>
            <a:cxnLst/>
            <a:rect l="0" t="0" r="0" b="0"/>
            <a:pathLst>
              <a:path w="214314" h="364332">
                <a:moveTo>
                  <a:pt x="64294" y="14287"/>
                </a:moveTo>
                <a:lnTo>
                  <a:pt x="64294" y="7143"/>
                </a:lnTo>
                <a:lnTo>
                  <a:pt x="57150" y="7143"/>
                </a:lnTo>
                <a:lnTo>
                  <a:pt x="50007" y="0"/>
                </a:lnTo>
                <a:lnTo>
                  <a:pt x="35719" y="0"/>
                </a:lnTo>
                <a:lnTo>
                  <a:pt x="28575" y="14287"/>
                </a:lnTo>
                <a:lnTo>
                  <a:pt x="14288" y="50006"/>
                </a:lnTo>
                <a:lnTo>
                  <a:pt x="7144" y="92868"/>
                </a:lnTo>
                <a:lnTo>
                  <a:pt x="0" y="142874"/>
                </a:lnTo>
                <a:lnTo>
                  <a:pt x="0" y="200024"/>
                </a:lnTo>
                <a:lnTo>
                  <a:pt x="0" y="250031"/>
                </a:lnTo>
                <a:lnTo>
                  <a:pt x="14288" y="292893"/>
                </a:lnTo>
                <a:lnTo>
                  <a:pt x="28575" y="314324"/>
                </a:lnTo>
                <a:lnTo>
                  <a:pt x="42863" y="321468"/>
                </a:lnTo>
                <a:lnTo>
                  <a:pt x="64294" y="300037"/>
                </a:lnTo>
                <a:lnTo>
                  <a:pt x="85725" y="264318"/>
                </a:lnTo>
                <a:lnTo>
                  <a:pt x="100013" y="221456"/>
                </a:lnTo>
                <a:lnTo>
                  <a:pt x="107157" y="164306"/>
                </a:lnTo>
                <a:lnTo>
                  <a:pt x="107157" y="114299"/>
                </a:lnTo>
                <a:lnTo>
                  <a:pt x="107157" y="71437"/>
                </a:lnTo>
                <a:lnTo>
                  <a:pt x="107157" y="50006"/>
                </a:lnTo>
                <a:lnTo>
                  <a:pt x="100013" y="57149"/>
                </a:lnTo>
                <a:lnTo>
                  <a:pt x="92869" y="92868"/>
                </a:lnTo>
                <a:lnTo>
                  <a:pt x="85725" y="142874"/>
                </a:lnTo>
                <a:lnTo>
                  <a:pt x="85725" y="200024"/>
                </a:lnTo>
                <a:lnTo>
                  <a:pt x="92869" y="257174"/>
                </a:lnTo>
                <a:lnTo>
                  <a:pt x="100013" y="307181"/>
                </a:lnTo>
                <a:lnTo>
                  <a:pt x="121444" y="342899"/>
                </a:lnTo>
                <a:lnTo>
                  <a:pt x="142875" y="364331"/>
                </a:lnTo>
                <a:lnTo>
                  <a:pt x="171450" y="357187"/>
                </a:lnTo>
                <a:lnTo>
                  <a:pt x="192882" y="335756"/>
                </a:lnTo>
                <a:lnTo>
                  <a:pt x="214313" y="292893"/>
                </a:lnTo>
                <a:lnTo>
                  <a:pt x="214313" y="2928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/>
          <p:cNvSpPr/>
          <p:nvPr/>
        </p:nvSpPr>
        <p:spPr>
          <a:xfrm>
            <a:off x="7365207" y="4893469"/>
            <a:ext cx="100014" cy="285751"/>
          </a:xfrm>
          <a:custGeom>
            <a:avLst/>
            <a:gdLst/>
            <a:ahLst/>
            <a:cxnLst/>
            <a:rect l="0" t="0" r="0" b="0"/>
            <a:pathLst>
              <a:path w="100014" h="285751">
                <a:moveTo>
                  <a:pt x="64294" y="28575"/>
                </a:moveTo>
                <a:lnTo>
                  <a:pt x="64294" y="21431"/>
                </a:lnTo>
                <a:lnTo>
                  <a:pt x="57150" y="14287"/>
                </a:lnTo>
                <a:lnTo>
                  <a:pt x="57150" y="7144"/>
                </a:lnTo>
                <a:lnTo>
                  <a:pt x="50006" y="0"/>
                </a:lnTo>
                <a:lnTo>
                  <a:pt x="42863" y="0"/>
                </a:lnTo>
                <a:lnTo>
                  <a:pt x="42863" y="0"/>
                </a:lnTo>
                <a:lnTo>
                  <a:pt x="42863" y="7144"/>
                </a:lnTo>
                <a:lnTo>
                  <a:pt x="50006" y="21431"/>
                </a:lnTo>
                <a:lnTo>
                  <a:pt x="57150" y="42862"/>
                </a:lnTo>
                <a:lnTo>
                  <a:pt x="64294" y="71437"/>
                </a:lnTo>
                <a:lnTo>
                  <a:pt x="71438" y="92869"/>
                </a:lnTo>
                <a:lnTo>
                  <a:pt x="85725" y="121444"/>
                </a:lnTo>
                <a:lnTo>
                  <a:pt x="92869" y="142875"/>
                </a:lnTo>
                <a:lnTo>
                  <a:pt x="100013" y="178594"/>
                </a:lnTo>
                <a:lnTo>
                  <a:pt x="92869" y="207169"/>
                </a:lnTo>
                <a:lnTo>
                  <a:pt x="85725" y="228600"/>
                </a:lnTo>
                <a:lnTo>
                  <a:pt x="71438" y="257175"/>
                </a:lnTo>
                <a:lnTo>
                  <a:pt x="57150" y="278606"/>
                </a:lnTo>
                <a:lnTo>
                  <a:pt x="35719" y="285750"/>
                </a:lnTo>
                <a:lnTo>
                  <a:pt x="21431" y="278606"/>
                </a:lnTo>
                <a:lnTo>
                  <a:pt x="7144" y="257175"/>
                </a:lnTo>
                <a:lnTo>
                  <a:pt x="0" y="228600"/>
                </a:lnTo>
                <a:lnTo>
                  <a:pt x="0" y="185737"/>
                </a:lnTo>
                <a:lnTo>
                  <a:pt x="0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 153"/>
          <p:cNvSpPr/>
          <p:nvPr/>
        </p:nvSpPr>
        <p:spPr>
          <a:xfrm>
            <a:off x="7558088" y="4750594"/>
            <a:ext cx="121445" cy="400051"/>
          </a:xfrm>
          <a:custGeom>
            <a:avLst/>
            <a:gdLst/>
            <a:ahLst/>
            <a:cxnLst/>
            <a:rect l="0" t="0" r="0" b="0"/>
            <a:pathLst>
              <a:path w="121445" h="400051">
                <a:moveTo>
                  <a:pt x="42863" y="0"/>
                </a:moveTo>
                <a:lnTo>
                  <a:pt x="42863" y="0"/>
                </a:lnTo>
                <a:lnTo>
                  <a:pt x="35719" y="0"/>
                </a:lnTo>
                <a:lnTo>
                  <a:pt x="35719" y="14288"/>
                </a:lnTo>
                <a:lnTo>
                  <a:pt x="28575" y="42863"/>
                </a:lnTo>
                <a:lnTo>
                  <a:pt x="14288" y="85725"/>
                </a:lnTo>
                <a:lnTo>
                  <a:pt x="7144" y="135731"/>
                </a:lnTo>
                <a:lnTo>
                  <a:pt x="0" y="192881"/>
                </a:lnTo>
                <a:lnTo>
                  <a:pt x="0" y="257175"/>
                </a:lnTo>
                <a:lnTo>
                  <a:pt x="7144" y="307181"/>
                </a:lnTo>
                <a:lnTo>
                  <a:pt x="14288" y="357187"/>
                </a:lnTo>
                <a:lnTo>
                  <a:pt x="28575" y="385762"/>
                </a:lnTo>
                <a:lnTo>
                  <a:pt x="50007" y="400050"/>
                </a:lnTo>
                <a:lnTo>
                  <a:pt x="71438" y="392906"/>
                </a:lnTo>
                <a:lnTo>
                  <a:pt x="100013" y="378619"/>
                </a:lnTo>
                <a:lnTo>
                  <a:pt x="114300" y="342900"/>
                </a:lnTo>
                <a:lnTo>
                  <a:pt x="121444" y="307181"/>
                </a:lnTo>
                <a:lnTo>
                  <a:pt x="121444" y="264319"/>
                </a:lnTo>
                <a:lnTo>
                  <a:pt x="121444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4"/>
          <p:cNvSpPr/>
          <p:nvPr/>
        </p:nvSpPr>
        <p:spPr>
          <a:xfrm>
            <a:off x="7465220" y="4886325"/>
            <a:ext cx="242888" cy="92870"/>
          </a:xfrm>
          <a:custGeom>
            <a:avLst/>
            <a:gdLst/>
            <a:ahLst/>
            <a:cxnLst/>
            <a:rect l="0" t="0" r="0" b="0"/>
            <a:pathLst>
              <a:path w="242888" h="92870">
                <a:moveTo>
                  <a:pt x="0" y="92869"/>
                </a:moveTo>
                <a:lnTo>
                  <a:pt x="7143" y="85725"/>
                </a:lnTo>
                <a:lnTo>
                  <a:pt x="35718" y="78581"/>
                </a:lnTo>
                <a:lnTo>
                  <a:pt x="71437" y="64294"/>
                </a:lnTo>
                <a:lnTo>
                  <a:pt x="114300" y="42863"/>
                </a:lnTo>
                <a:lnTo>
                  <a:pt x="164306" y="21431"/>
                </a:lnTo>
                <a:lnTo>
                  <a:pt x="207168" y="7144"/>
                </a:lnTo>
                <a:lnTo>
                  <a:pt x="242887" y="0"/>
                </a:lnTo>
                <a:lnTo>
                  <a:pt x="2428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/>
          <p:cNvSpPr/>
          <p:nvPr/>
        </p:nvSpPr>
        <p:spPr>
          <a:xfrm>
            <a:off x="7715251" y="4886325"/>
            <a:ext cx="192882" cy="571501"/>
          </a:xfrm>
          <a:custGeom>
            <a:avLst/>
            <a:gdLst/>
            <a:ahLst/>
            <a:cxnLst/>
            <a:rect l="0" t="0" r="0" b="0"/>
            <a:pathLst>
              <a:path w="192882" h="571501">
                <a:moveTo>
                  <a:pt x="92869" y="114300"/>
                </a:moveTo>
                <a:lnTo>
                  <a:pt x="85725" y="121444"/>
                </a:lnTo>
                <a:lnTo>
                  <a:pt x="85725" y="121444"/>
                </a:lnTo>
                <a:lnTo>
                  <a:pt x="78581" y="128588"/>
                </a:lnTo>
                <a:lnTo>
                  <a:pt x="71437" y="135731"/>
                </a:lnTo>
                <a:lnTo>
                  <a:pt x="64294" y="150019"/>
                </a:lnTo>
                <a:lnTo>
                  <a:pt x="57150" y="171450"/>
                </a:lnTo>
                <a:lnTo>
                  <a:pt x="57150" y="207169"/>
                </a:lnTo>
                <a:lnTo>
                  <a:pt x="64294" y="250031"/>
                </a:lnTo>
                <a:lnTo>
                  <a:pt x="71437" y="307181"/>
                </a:lnTo>
                <a:lnTo>
                  <a:pt x="78581" y="371475"/>
                </a:lnTo>
                <a:lnTo>
                  <a:pt x="92869" y="435769"/>
                </a:lnTo>
                <a:lnTo>
                  <a:pt x="100012" y="492919"/>
                </a:lnTo>
                <a:lnTo>
                  <a:pt x="107156" y="535781"/>
                </a:lnTo>
                <a:lnTo>
                  <a:pt x="107156" y="564356"/>
                </a:lnTo>
                <a:lnTo>
                  <a:pt x="100012" y="571500"/>
                </a:lnTo>
                <a:lnTo>
                  <a:pt x="85725" y="557213"/>
                </a:lnTo>
                <a:lnTo>
                  <a:pt x="71437" y="521494"/>
                </a:lnTo>
                <a:lnTo>
                  <a:pt x="50006" y="450056"/>
                </a:lnTo>
                <a:lnTo>
                  <a:pt x="28575" y="371475"/>
                </a:lnTo>
                <a:lnTo>
                  <a:pt x="7144" y="271463"/>
                </a:lnTo>
                <a:lnTo>
                  <a:pt x="0" y="185738"/>
                </a:lnTo>
                <a:lnTo>
                  <a:pt x="14287" y="107156"/>
                </a:lnTo>
                <a:lnTo>
                  <a:pt x="42862" y="50006"/>
                </a:lnTo>
                <a:lnTo>
                  <a:pt x="78581" y="21431"/>
                </a:lnTo>
                <a:lnTo>
                  <a:pt x="114300" y="7144"/>
                </a:lnTo>
                <a:lnTo>
                  <a:pt x="150019" y="0"/>
                </a:lnTo>
                <a:lnTo>
                  <a:pt x="178594" y="14288"/>
                </a:lnTo>
                <a:lnTo>
                  <a:pt x="192881" y="35719"/>
                </a:lnTo>
                <a:lnTo>
                  <a:pt x="192881" y="71438"/>
                </a:lnTo>
                <a:lnTo>
                  <a:pt x="178594" y="114300"/>
                </a:lnTo>
                <a:lnTo>
                  <a:pt x="150019" y="157163"/>
                </a:lnTo>
                <a:lnTo>
                  <a:pt x="114300" y="200025"/>
                </a:lnTo>
                <a:lnTo>
                  <a:pt x="85725" y="228600"/>
                </a:lnTo>
                <a:lnTo>
                  <a:pt x="71437" y="250031"/>
                </a:lnTo>
                <a:lnTo>
                  <a:pt x="64294" y="242888"/>
                </a:lnTo>
                <a:lnTo>
                  <a:pt x="64294" y="2428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 156"/>
          <p:cNvSpPr/>
          <p:nvPr/>
        </p:nvSpPr>
        <p:spPr>
          <a:xfrm>
            <a:off x="7986713" y="5014913"/>
            <a:ext cx="42864" cy="78582"/>
          </a:xfrm>
          <a:custGeom>
            <a:avLst/>
            <a:gdLst/>
            <a:ahLst/>
            <a:cxnLst/>
            <a:rect l="0" t="0" r="0" b="0"/>
            <a:pathLst>
              <a:path w="42864" h="78582">
                <a:moveTo>
                  <a:pt x="0" y="0"/>
                </a:moveTo>
                <a:lnTo>
                  <a:pt x="0" y="7143"/>
                </a:lnTo>
                <a:lnTo>
                  <a:pt x="0" y="21431"/>
                </a:lnTo>
                <a:lnTo>
                  <a:pt x="0" y="35718"/>
                </a:lnTo>
                <a:lnTo>
                  <a:pt x="14288" y="50006"/>
                </a:lnTo>
                <a:lnTo>
                  <a:pt x="21432" y="64293"/>
                </a:lnTo>
                <a:lnTo>
                  <a:pt x="28575" y="78581"/>
                </a:lnTo>
                <a:lnTo>
                  <a:pt x="35719" y="78581"/>
                </a:lnTo>
                <a:lnTo>
                  <a:pt x="42863" y="71437"/>
                </a:lnTo>
                <a:lnTo>
                  <a:pt x="42863" y="50006"/>
                </a:lnTo>
                <a:lnTo>
                  <a:pt x="42863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 157"/>
          <p:cNvSpPr/>
          <p:nvPr/>
        </p:nvSpPr>
        <p:spPr>
          <a:xfrm>
            <a:off x="8008145" y="4714875"/>
            <a:ext cx="57151" cy="57151"/>
          </a:xfrm>
          <a:custGeom>
            <a:avLst/>
            <a:gdLst/>
            <a:ahLst/>
            <a:cxnLst/>
            <a:rect l="0" t="0" r="0" b="0"/>
            <a:pathLst>
              <a:path w="57151" h="57151">
                <a:moveTo>
                  <a:pt x="14287" y="0"/>
                </a:moveTo>
                <a:lnTo>
                  <a:pt x="14287" y="7144"/>
                </a:lnTo>
                <a:lnTo>
                  <a:pt x="14287" y="14288"/>
                </a:lnTo>
                <a:lnTo>
                  <a:pt x="7143" y="28575"/>
                </a:lnTo>
                <a:lnTo>
                  <a:pt x="0" y="42863"/>
                </a:lnTo>
                <a:lnTo>
                  <a:pt x="0" y="50007"/>
                </a:lnTo>
                <a:lnTo>
                  <a:pt x="7143" y="57150"/>
                </a:lnTo>
                <a:lnTo>
                  <a:pt x="21431" y="57150"/>
                </a:lnTo>
                <a:lnTo>
                  <a:pt x="35718" y="50007"/>
                </a:lnTo>
                <a:lnTo>
                  <a:pt x="57150" y="42863"/>
                </a:lnTo>
                <a:lnTo>
                  <a:pt x="57150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 158"/>
          <p:cNvSpPr/>
          <p:nvPr/>
        </p:nvSpPr>
        <p:spPr>
          <a:xfrm>
            <a:off x="8093870" y="4886325"/>
            <a:ext cx="185738" cy="421482"/>
          </a:xfrm>
          <a:custGeom>
            <a:avLst/>
            <a:gdLst/>
            <a:ahLst/>
            <a:cxnLst/>
            <a:rect l="0" t="0" r="0" b="0"/>
            <a:pathLst>
              <a:path w="185738" h="421482">
                <a:moveTo>
                  <a:pt x="92868" y="135731"/>
                </a:moveTo>
                <a:lnTo>
                  <a:pt x="85725" y="142875"/>
                </a:lnTo>
                <a:lnTo>
                  <a:pt x="85725" y="142875"/>
                </a:lnTo>
                <a:lnTo>
                  <a:pt x="78581" y="142875"/>
                </a:lnTo>
                <a:lnTo>
                  <a:pt x="71437" y="150019"/>
                </a:lnTo>
                <a:lnTo>
                  <a:pt x="64293" y="157163"/>
                </a:lnTo>
                <a:lnTo>
                  <a:pt x="57150" y="171450"/>
                </a:lnTo>
                <a:lnTo>
                  <a:pt x="57150" y="192881"/>
                </a:lnTo>
                <a:lnTo>
                  <a:pt x="57150" y="214313"/>
                </a:lnTo>
                <a:lnTo>
                  <a:pt x="64293" y="250031"/>
                </a:lnTo>
                <a:lnTo>
                  <a:pt x="71437" y="285750"/>
                </a:lnTo>
                <a:lnTo>
                  <a:pt x="78581" y="321469"/>
                </a:lnTo>
                <a:lnTo>
                  <a:pt x="85725" y="357188"/>
                </a:lnTo>
                <a:lnTo>
                  <a:pt x="85725" y="385763"/>
                </a:lnTo>
                <a:lnTo>
                  <a:pt x="78581" y="407194"/>
                </a:lnTo>
                <a:lnTo>
                  <a:pt x="71437" y="421481"/>
                </a:lnTo>
                <a:lnTo>
                  <a:pt x="64293" y="421481"/>
                </a:lnTo>
                <a:lnTo>
                  <a:pt x="50006" y="414338"/>
                </a:lnTo>
                <a:lnTo>
                  <a:pt x="35718" y="392906"/>
                </a:lnTo>
                <a:lnTo>
                  <a:pt x="14287" y="357188"/>
                </a:lnTo>
                <a:lnTo>
                  <a:pt x="7143" y="300038"/>
                </a:lnTo>
                <a:lnTo>
                  <a:pt x="0" y="235744"/>
                </a:lnTo>
                <a:lnTo>
                  <a:pt x="7143" y="171450"/>
                </a:lnTo>
                <a:lnTo>
                  <a:pt x="21431" y="107156"/>
                </a:lnTo>
                <a:lnTo>
                  <a:pt x="50006" y="57150"/>
                </a:lnTo>
                <a:lnTo>
                  <a:pt x="85725" y="21431"/>
                </a:lnTo>
                <a:lnTo>
                  <a:pt x="121443" y="7144"/>
                </a:lnTo>
                <a:lnTo>
                  <a:pt x="157162" y="0"/>
                </a:lnTo>
                <a:lnTo>
                  <a:pt x="178593" y="7144"/>
                </a:lnTo>
                <a:lnTo>
                  <a:pt x="185737" y="28575"/>
                </a:lnTo>
                <a:lnTo>
                  <a:pt x="178593" y="64294"/>
                </a:lnTo>
                <a:lnTo>
                  <a:pt x="164306" y="114300"/>
                </a:lnTo>
                <a:lnTo>
                  <a:pt x="128587" y="164306"/>
                </a:lnTo>
                <a:lnTo>
                  <a:pt x="100012" y="214313"/>
                </a:lnTo>
                <a:lnTo>
                  <a:pt x="71437" y="250031"/>
                </a:lnTo>
                <a:lnTo>
                  <a:pt x="50006" y="271463"/>
                </a:lnTo>
                <a:lnTo>
                  <a:pt x="50006" y="271463"/>
                </a:lnTo>
                <a:lnTo>
                  <a:pt x="57150" y="250031"/>
                </a:lnTo>
                <a:lnTo>
                  <a:pt x="57150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 159"/>
          <p:cNvSpPr/>
          <p:nvPr/>
        </p:nvSpPr>
        <p:spPr>
          <a:xfrm>
            <a:off x="8251032" y="4943475"/>
            <a:ext cx="214314" cy="221457"/>
          </a:xfrm>
          <a:custGeom>
            <a:avLst/>
            <a:gdLst/>
            <a:ahLst/>
            <a:cxnLst/>
            <a:rect l="0" t="0" r="0" b="0"/>
            <a:pathLst>
              <a:path w="214314" h="221457">
                <a:moveTo>
                  <a:pt x="0" y="135731"/>
                </a:moveTo>
                <a:lnTo>
                  <a:pt x="0" y="142875"/>
                </a:lnTo>
                <a:lnTo>
                  <a:pt x="0" y="142875"/>
                </a:lnTo>
                <a:lnTo>
                  <a:pt x="0" y="142875"/>
                </a:lnTo>
                <a:lnTo>
                  <a:pt x="7144" y="142875"/>
                </a:lnTo>
                <a:lnTo>
                  <a:pt x="21431" y="142875"/>
                </a:lnTo>
                <a:lnTo>
                  <a:pt x="42863" y="128588"/>
                </a:lnTo>
                <a:lnTo>
                  <a:pt x="64294" y="114300"/>
                </a:lnTo>
                <a:lnTo>
                  <a:pt x="92869" y="92869"/>
                </a:lnTo>
                <a:lnTo>
                  <a:pt x="114300" y="64294"/>
                </a:lnTo>
                <a:lnTo>
                  <a:pt x="142875" y="42863"/>
                </a:lnTo>
                <a:lnTo>
                  <a:pt x="150019" y="21431"/>
                </a:lnTo>
                <a:lnTo>
                  <a:pt x="157163" y="7144"/>
                </a:lnTo>
                <a:lnTo>
                  <a:pt x="150019" y="0"/>
                </a:lnTo>
                <a:lnTo>
                  <a:pt x="128588" y="0"/>
                </a:lnTo>
                <a:lnTo>
                  <a:pt x="107156" y="14288"/>
                </a:lnTo>
                <a:lnTo>
                  <a:pt x="78581" y="42863"/>
                </a:lnTo>
                <a:lnTo>
                  <a:pt x="57150" y="85725"/>
                </a:lnTo>
                <a:lnTo>
                  <a:pt x="50006" y="128588"/>
                </a:lnTo>
                <a:lnTo>
                  <a:pt x="50006" y="171450"/>
                </a:lnTo>
                <a:lnTo>
                  <a:pt x="64294" y="200025"/>
                </a:lnTo>
                <a:lnTo>
                  <a:pt x="85725" y="221456"/>
                </a:lnTo>
                <a:lnTo>
                  <a:pt x="121444" y="221456"/>
                </a:lnTo>
                <a:lnTo>
                  <a:pt x="150019" y="214313"/>
                </a:lnTo>
                <a:lnTo>
                  <a:pt x="178594" y="192881"/>
                </a:lnTo>
                <a:lnTo>
                  <a:pt x="214313" y="157163"/>
                </a:lnTo>
                <a:lnTo>
                  <a:pt x="214313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>
            <a:off x="8486776" y="4950619"/>
            <a:ext cx="150020" cy="21432"/>
          </a:xfrm>
          <a:custGeom>
            <a:avLst/>
            <a:gdLst/>
            <a:ahLst/>
            <a:cxnLst/>
            <a:rect l="0" t="0" r="0" b="0"/>
            <a:pathLst>
              <a:path w="150020" h="21432">
                <a:moveTo>
                  <a:pt x="0" y="14287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14287" y="21431"/>
                </a:lnTo>
                <a:lnTo>
                  <a:pt x="28575" y="21431"/>
                </a:lnTo>
                <a:lnTo>
                  <a:pt x="57150" y="21431"/>
                </a:lnTo>
                <a:lnTo>
                  <a:pt x="85725" y="14287"/>
                </a:lnTo>
                <a:lnTo>
                  <a:pt x="107156" y="0"/>
                </a:lnTo>
                <a:lnTo>
                  <a:pt x="128587" y="0"/>
                </a:lnTo>
                <a:lnTo>
                  <a:pt x="142875" y="0"/>
                </a:lnTo>
                <a:lnTo>
                  <a:pt x="150019" y="0"/>
                </a:lnTo>
                <a:lnTo>
                  <a:pt x="150019" y="7144"/>
                </a:lnTo>
                <a:lnTo>
                  <a:pt x="135731" y="14287"/>
                </a:lnTo>
                <a:lnTo>
                  <a:pt x="135731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 161"/>
          <p:cNvSpPr/>
          <p:nvPr/>
        </p:nvSpPr>
        <p:spPr>
          <a:xfrm>
            <a:off x="8536782" y="5029200"/>
            <a:ext cx="85726" cy="28576"/>
          </a:xfrm>
          <a:custGeom>
            <a:avLst/>
            <a:gdLst/>
            <a:ahLst/>
            <a:cxnLst/>
            <a:rect l="0" t="0" r="0" b="0"/>
            <a:pathLst>
              <a:path w="85726" h="28576">
                <a:moveTo>
                  <a:pt x="0" y="28575"/>
                </a:moveTo>
                <a:lnTo>
                  <a:pt x="7144" y="28575"/>
                </a:lnTo>
                <a:lnTo>
                  <a:pt x="21431" y="28575"/>
                </a:lnTo>
                <a:lnTo>
                  <a:pt x="35719" y="28575"/>
                </a:lnTo>
                <a:lnTo>
                  <a:pt x="50006" y="21431"/>
                </a:lnTo>
                <a:lnTo>
                  <a:pt x="64294" y="21431"/>
                </a:lnTo>
                <a:lnTo>
                  <a:pt x="71438" y="14288"/>
                </a:lnTo>
                <a:lnTo>
                  <a:pt x="78581" y="14288"/>
                </a:lnTo>
                <a:lnTo>
                  <a:pt x="85725" y="7144"/>
                </a:lnTo>
                <a:lnTo>
                  <a:pt x="85725" y="0"/>
                </a:lnTo>
                <a:lnTo>
                  <a:pt x="857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>
            <a:off x="8672513" y="4843463"/>
            <a:ext cx="114301" cy="507207"/>
          </a:xfrm>
          <a:custGeom>
            <a:avLst/>
            <a:gdLst/>
            <a:ahLst/>
            <a:cxnLst/>
            <a:rect l="0" t="0" r="0" b="0"/>
            <a:pathLst>
              <a:path w="114301" h="507207">
                <a:moveTo>
                  <a:pt x="21432" y="100012"/>
                </a:moveTo>
                <a:lnTo>
                  <a:pt x="21432" y="100012"/>
                </a:lnTo>
                <a:lnTo>
                  <a:pt x="21432" y="114300"/>
                </a:lnTo>
                <a:lnTo>
                  <a:pt x="28575" y="128587"/>
                </a:lnTo>
                <a:lnTo>
                  <a:pt x="28575" y="157162"/>
                </a:lnTo>
                <a:lnTo>
                  <a:pt x="35719" y="200025"/>
                </a:lnTo>
                <a:lnTo>
                  <a:pt x="35719" y="250031"/>
                </a:lnTo>
                <a:lnTo>
                  <a:pt x="28575" y="307181"/>
                </a:lnTo>
                <a:lnTo>
                  <a:pt x="21432" y="364331"/>
                </a:lnTo>
                <a:lnTo>
                  <a:pt x="21432" y="414337"/>
                </a:lnTo>
                <a:lnTo>
                  <a:pt x="21432" y="457200"/>
                </a:lnTo>
                <a:lnTo>
                  <a:pt x="21432" y="485775"/>
                </a:lnTo>
                <a:lnTo>
                  <a:pt x="21432" y="507206"/>
                </a:lnTo>
                <a:lnTo>
                  <a:pt x="21432" y="507206"/>
                </a:lnTo>
                <a:lnTo>
                  <a:pt x="21432" y="485775"/>
                </a:lnTo>
                <a:lnTo>
                  <a:pt x="21432" y="450056"/>
                </a:lnTo>
                <a:lnTo>
                  <a:pt x="21432" y="392906"/>
                </a:lnTo>
                <a:lnTo>
                  <a:pt x="21432" y="321468"/>
                </a:lnTo>
                <a:lnTo>
                  <a:pt x="14288" y="250031"/>
                </a:lnTo>
                <a:lnTo>
                  <a:pt x="21432" y="178593"/>
                </a:lnTo>
                <a:lnTo>
                  <a:pt x="28575" y="114300"/>
                </a:lnTo>
                <a:lnTo>
                  <a:pt x="42863" y="71437"/>
                </a:lnTo>
                <a:lnTo>
                  <a:pt x="57150" y="35718"/>
                </a:lnTo>
                <a:lnTo>
                  <a:pt x="78582" y="14287"/>
                </a:lnTo>
                <a:lnTo>
                  <a:pt x="92869" y="7144"/>
                </a:lnTo>
                <a:lnTo>
                  <a:pt x="107157" y="0"/>
                </a:lnTo>
                <a:lnTo>
                  <a:pt x="114300" y="7144"/>
                </a:lnTo>
                <a:lnTo>
                  <a:pt x="114300" y="21431"/>
                </a:lnTo>
                <a:lnTo>
                  <a:pt x="114300" y="50006"/>
                </a:lnTo>
                <a:lnTo>
                  <a:pt x="92869" y="85725"/>
                </a:lnTo>
                <a:lnTo>
                  <a:pt x="71438" y="128587"/>
                </a:lnTo>
                <a:lnTo>
                  <a:pt x="42863" y="164306"/>
                </a:lnTo>
                <a:lnTo>
                  <a:pt x="14288" y="200025"/>
                </a:lnTo>
                <a:lnTo>
                  <a:pt x="0" y="221456"/>
                </a:lnTo>
                <a:lnTo>
                  <a:pt x="0" y="221456"/>
                </a:lnTo>
                <a:lnTo>
                  <a:pt x="14288" y="207168"/>
                </a:lnTo>
                <a:lnTo>
                  <a:pt x="14288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reeform 163"/>
          <p:cNvSpPr/>
          <p:nvPr/>
        </p:nvSpPr>
        <p:spPr>
          <a:xfrm>
            <a:off x="8908257" y="4893469"/>
            <a:ext cx="7145" cy="14288"/>
          </a:xfrm>
          <a:custGeom>
            <a:avLst/>
            <a:gdLst/>
            <a:ahLst/>
            <a:cxnLst/>
            <a:rect l="0" t="0" r="0" b="0"/>
            <a:pathLst>
              <a:path w="7145" h="14288">
                <a:moveTo>
                  <a:pt x="0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8822532" y="5043488"/>
            <a:ext cx="128589" cy="278607"/>
          </a:xfrm>
          <a:custGeom>
            <a:avLst/>
            <a:gdLst/>
            <a:ahLst/>
            <a:cxnLst/>
            <a:rect l="0" t="0" r="0" b="0"/>
            <a:pathLst>
              <a:path w="128589" h="278607">
                <a:moveTo>
                  <a:pt x="114300" y="0"/>
                </a:moveTo>
                <a:lnTo>
                  <a:pt x="121444" y="21431"/>
                </a:lnTo>
                <a:lnTo>
                  <a:pt x="128588" y="35718"/>
                </a:lnTo>
                <a:lnTo>
                  <a:pt x="121444" y="57150"/>
                </a:lnTo>
                <a:lnTo>
                  <a:pt x="107156" y="107156"/>
                </a:lnTo>
                <a:lnTo>
                  <a:pt x="85725" y="157162"/>
                </a:lnTo>
                <a:lnTo>
                  <a:pt x="42863" y="214312"/>
                </a:lnTo>
                <a:lnTo>
                  <a:pt x="0" y="278606"/>
                </a:lnTo>
                <a:lnTo>
                  <a:pt x="0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171450" y="3243263"/>
            <a:ext cx="100014" cy="42863"/>
          </a:xfrm>
          <a:custGeom>
            <a:avLst/>
            <a:gdLst/>
            <a:ahLst/>
            <a:cxnLst/>
            <a:rect l="0" t="0" r="0" b="0"/>
            <a:pathLst>
              <a:path w="100014" h="42863">
                <a:moveTo>
                  <a:pt x="100013" y="42862"/>
                </a:moveTo>
                <a:lnTo>
                  <a:pt x="92869" y="28575"/>
                </a:lnTo>
                <a:lnTo>
                  <a:pt x="85725" y="28575"/>
                </a:lnTo>
                <a:lnTo>
                  <a:pt x="78581" y="21431"/>
                </a:lnTo>
                <a:lnTo>
                  <a:pt x="71438" y="14287"/>
                </a:lnTo>
                <a:lnTo>
                  <a:pt x="57150" y="14287"/>
                </a:lnTo>
                <a:lnTo>
                  <a:pt x="42863" y="7143"/>
                </a:lnTo>
                <a:lnTo>
                  <a:pt x="35719" y="0"/>
                </a:lnTo>
                <a:lnTo>
                  <a:pt x="14288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 166"/>
          <p:cNvSpPr/>
          <p:nvPr/>
        </p:nvSpPr>
        <p:spPr>
          <a:xfrm>
            <a:off x="42863" y="3393281"/>
            <a:ext cx="464344" cy="285751"/>
          </a:xfrm>
          <a:custGeom>
            <a:avLst/>
            <a:gdLst/>
            <a:ahLst/>
            <a:cxnLst/>
            <a:rect l="0" t="0" r="0" b="0"/>
            <a:pathLst>
              <a:path w="464344" h="285751">
                <a:moveTo>
                  <a:pt x="28575" y="0"/>
                </a:moveTo>
                <a:lnTo>
                  <a:pt x="7143" y="35719"/>
                </a:lnTo>
                <a:lnTo>
                  <a:pt x="0" y="71438"/>
                </a:lnTo>
                <a:lnTo>
                  <a:pt x="0" y="107157"/>
                </a:lnTo>
                <a:lnTo>
                  <a:pt x="7143" y="142875"/>
                </a:lnTo>
                <a:lnTo>
                  <a:pt x="21431" y="171450"/>
                </a:lnTo>
                <a:lnTo>
                  <a:pt x="78581" y="235744"/>
                </a:lnTo>
                <a:lnTo>
                  <a:pt x="150018" y="271463"/>
                </a:lnTo>
                <a:lnTo>
                  <a:pt x="235743" y="285750"/>
                </a:lnTo>
                <a:lnTo>
                  <a:pt x="314325" y="264319"/>
                </a:lnTo>
                <a:lnTo>
                  <a:pt x="385762" y="221457"/>
                </a:lnTo>
                <a:lnTo>
                  <a:pt x="435768" y="164307"/>
                </a:lnTo>
                <a:lnTo>
                  <a:pt x="457200" y="100013"/>
                </a:lnTo>
                <a:lnTo>
                  <a:pt x="464343" y="42863"/>
                </a:lnTo>
                <a:lnTo>
                  <a:pt x="442912" y="7144"/>
                </a:lnTo>
                <a:lnTo>
                  <a:pt x="400050" y="7144"/>
                </a:lnTo>
                <a:lnTo>
                  <a:pt x="400050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 167"/>
          <p:cNvSpPr/>
          <p:nvPr/>
        </p:nvSpPr>
        <p:spPr>
          <a:xfrm>
            <a:off x="1593056" y="3228975"/>
            <a:ext cx="421483" cy="571501"/>
          </a:xfrm>
          <a:custGeom>
            <a:avLst/>
            <a:gdLst/>
            <a:ahLst/>
            <a:cxnLst/>
            <a:rect l="0" t="0" r="0" b="0"/>
            <a:pathLst>
              <a:path w="421483" h="571501">
                <a:moveTo>
                  <a:pt x="271463" y="71438"/>
                </a:moveTo>
                <a:lnTo>
                  <a:pt x="264319" y="57150"/>
                </a:lnTo>
                <a:lnTo>
                  <a:pt x="250032" y="42863"/>
                </a:lnTo>
                <a:lnTo>
                  <a:pt x="228600" y="21431"/>
                </a:lnTo>
                <a:lnTo>
                  <a:pt x="200025" y="0"/>
                </a:lnTo>
                <a:lnTo>
                  <a:pt x="164307" y="0"/>
                </a:lnTo>
                <a:lnTo>
                  <a:pt x="128588" y="7144"/>
                </a:lnTo>
                <a:lnTo>
                  <a:pt x="92869" y="35719"/>
                </a:lnTo>
                <a:lnTo>
                  <a:pt x="57150" y="85725"/>
                </a:lnTo>
                <a:lnTo>
                  <a:pt x="35719" y="142875"/>
                </a:lnTo>
                <a:lnTo>
                  <a:pt x="14288" y="214313"/>
                </a:lnTo>
                <a:lnTo>
                  <a:pt x="0" y="292894"/>
                </a:lnTo>
                <a:lnTo>
                  <a:pt x="0" y="371475"/>
                </a:lnTo>
                <a:lnTo>
                  <a:pt x="7144" y="450056"/>
                </a:lnTo>
                <a:lnTo>
                  <a:pt x="21432" y="514350"/>
                </a:lnTo>
                <a:lnTo>
                  <a:pt x="50007" y="557213"/>
                </a:lnTo>
                <a:lnTo>
                  <a:pt x="92869" y="571500"/>
                </a:lnTo>
                <a:lnTo>
                  <a:pt x="142875" y="557213"/>
                </a:lnTo>
                <a:lnTo>
                  <a:pt x="200025" y="521494"/>
                </a:lnTo>
                <a:lnTo>
                  <a:pt x="264319" y="457200"/>
                </a:lnTo>
                <a:lnTo>
                  <a:pt x="321469" y="378619"/>
                </a:lnTo>
                <a:lnTo>
                  <a:pt x="371475" y="285750"/>
                </a:lnTo>
                <a:lnTo>
                  <a:pt x="407194" y="200025"/>
                </a:lnTo>
                <a:lnTo>
                  <a:pt x="421482" y="128588"/>
                </a:lnTo>
                <a:lnTo>
                  <a:pt x="407194" y="64294"/>
                </a:lnTo>
                <a:lnTo>
                  <a:pt x="357188" y="21431"/>
                </a:lnTo>
                <a:lnTo>
                  <a:pt x="357188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 168"/>
          <p:cNvSpPr/>
          <p:nvPr/>
        </p:nvSpPr>
        <p:spPr>
          <a:xfrm>
            <a:off x="1821656" y="1793081"/>
            <a:ext cx="21433" cy="364333"/>
          </a:xfrm>
          <a:custGeom>
            <a:avLst/>
            <a:gdLst/>
            <a:ahLst/>
            <a:cxnLst/>
            <a:rect l="0" t="0" r="0" b="0"/>
            <a:pathLst>
              <a:path w="21433" h="364333">
                <a:moveTo>
                  <a:pt x="7144" y="0"/>
                </a:moveTo>
                <a:lnTo>
                  <a:pt x="0" y="0"/>
                </a:lnTo>
                <a:lnTo>
                  <a:pt x="0" y="7144"/>
                </a:lnTo>
                <a:lnTo>
                  <a:pt x="0" y="28575"/>
                </a:lnTo>
                <a:lnTo>
                  <a:pt x="0" y="71438"/>
                </a:lnTo>
                <a:lnTo>
                  <a:pt x="0" y="121444"/>
                </a:lnTo>
                <a:lnTo>
                  <a:pt x="0" y="192882"/>
                </a:lnTo>
                <a:lnTo>
                  <a:pt x="0" y="257175"/>
                </a:lnTo>
                <a:lnTo>
                  <a:pt x="0" y="314325"/>
                </a:lnTo>
                <a:lnTo>
                  <a:pt x="0" y="350044"/>
                </a:lnTo>
                <a:lnTo>
                  <a:pt x="14288" y="364332"/>
                </a:lnTo>
                <a:lnTo>
                  <a:pt x="21432" y="350044"/>
                </a:lnTo>
                <a:lnTo>
                  <a:pt x="21432" y="321469"/>
                </a:lnTo>
                <a:lnTo>
                  <a:pt x="21432" y="271463"/>
                </a:lnTo>
                <a:lnTo>
                  <a:pt x="21432" y="271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 169"/>
          <p:cNvSpPr/>
          <p:nvPr/>
        </p:nvSpPr>
        <p:spPr>
          <a:xfrm>
            <a:off x="1893094" y="1964531"/>
            <a:ext cx="214313" cy="235745"/>
          </a:xfrm>
          <a:custGeom>
            <a:avLst/>
            <a:gdLst/>
            <a:ahLst/>
            <a:cxnLst/>
            <a:rect l="0" t="0" r="0" b="0"/>
            <a:pathLst>
              <a:path w="214313" h="235745">
                <a:moveTo>
                  <a:pt x="50006" y="0"/>
                </a:moveTo>
                <a:lnTo>
                  <a:pt x="35719" y="0"/>
                </a:lnTo>
                <a:lnTo>
                  <a:pt x="28575" y="7144"/>
                </a:lnTo>
                <a:lnTo>
                  <a:pt x="14287" y="21432"/>
                </a:lnTo>
                <a:lnTo>
                  <a:pt x="0" y="28575"/>
                </a:lnTo>
                <a:lnTo>
                  <a:pt x="0" y="50007"/>
                </a:lnTo>
                <a:lnTo>
                  <a:pt x="0" y="71438"/>
                </a:lnTo>
                <a:lnTo>
                  <a:pt x="14287" y="100013"/>
                </a:lnTo>
                <a:lnTo>
                  <a:pt x="28575" y="128588"/>
                </a:lnTo>
                <a:lnTo>
                  <a:pt x="42862" y="142875"/>
                </a:lnTo>
                <a:lnTo>
                  <a:pt x="64294" y="157163"/>
                </a:lnTo>
                <a:lnTo>
                  <a:pt x="78581" y="157163"/>
                </a:lnTo>
                <a:lnTo>
                  <a:pt x="85725" y="142875"/>
                </a:lnTo>
                <a:lnTo>
                  <a:pt x="85725" y="128588"/>
                </a:lnTo>
                <a:lnTo>
                  <a:pt x="85725" y="100013"/>
                </a:lnTo>
                <a:lnTo>
                  <a:pt x="85725" y="64294"/>
                </a:lnTo>
                <a:lnTo>
                  <a:pt x="71437" y="35719"/>
                </a:lnTo>
                <a:lnTo>
                  <a:pt x="71437" y="21432"/>
                </a:lnTo>
                <a:lnTo>
                  <a:pt x="64294" y="7144"/>
                </a:lnTo>
                <a:lnTo>
                  <a:pt x="64294" y="21432"/>
                </a:lnTo>
                <a:lnTo>
                  <a:pt x="64294" y="57150"/>
                </a:lnTo>
                <a:lnTo>
                  <a:pt x="71437" y="100013"/>
                </a:lnTo>
                <a:lnTo>
                  <a:pt x="85725" y="150019"/>
                </a:lnTo>
                <a:lnTo>
                  <a:pt x="107156" y="192882"/>
                </a:lnTo>
                <a:lnTo>
                  <a:pt x="128587" y="228600"/>
                </a:lnTo>
                <a:lnTo>
                  <a:pt x="150019" y="235744"/>
                </a:lnTo>
                <a:lnTo>
                  <a:pt x="178594" y="235744"/>
                </a:lnTo>
                <a:lnTo>
                  <a:pt x="192881" y="207169"/>
                </a:lnTo>
                <a:lnTo>
                  <a:pt x="207169" y="171450"/>
                </a:lnTo>
                <a:lnTo>
                  <a:pt x="214312" y="114300"/>
                </a:lnTo>
                <a:lnTo>
                  <a:pt x="214312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>
            <a:off x="2085975" y="1935956"/>
            <a:ext cx="92870" cy="228601"/>
          </a:xfrm>
          <a:custGeom>
            <a:avLst/>
            <a:gdLst/>
            <a:ahLst/>
            <a:cxnLst/>
            <a:rect l="0" t="0" r="0" b="0"/>
            <a:pathLst>
              <a:path w="92870" h="228601">
                <a:moveTo>
                  <a:pt x="57150" y="0"/>
                </a:moveTo>
                <a:lnTo>
                  <a:pt x="50006" y="7144"/>
                </a:lnTo>
                <a:lnTo>
                  <a:pt x="42863" y="21432"/>
                </a:lnTo>
                <a:lnTo>
                  <a:pt x="21431" y="28575"/>
                </a:lnTo>
                <a:lnTo>
                  <a:pt x="14288" y="35719"/>
                </a:lnTo>
                <a:lnTo>
                  <a:pt x="0" y="42863"/>
                </a:lnTo>
                <a:lnTo>
                  <a:pt x="0" y="35719"/>
                </a:lnTo>
                <a:lnTo>
                  <a:pt x="0" y="35719"/>
                </a:lnTo>
                <a:lnTo>
                  <a:pt x="14288" y="28575"/>
                </a:lnTo>
                <a:lnTo>
                  <a:pt x="28575" y="28575"/>
                </a:lnTo>
                <a:lnTo>
                  <a:pt x="42863" y="35719"/>
                </a:lnTo>
                <a:lnTo>
                  <a:pt x="64294" y="42863"/>
                </a:lnTo>
                <a:lnTo>
                  <a:pt x="78581" y="64294"/>
                </a:lnTo>
                <a:lnTo>
                  <a:pt x="92869" y="85725"/>
                </a:lnTo>
                <a:lnTo>
                  <a:pt x="92869" y="114300"/>
                </a:lnTo>
                <a:lnTo>
                  <a:pt x="85725" y="150019"/>
                </a:lnTo>
                <a:lnTo>
                  <a:pt x="71438" y="185738"/>
                </a:lnTo>
                <a:lnTo>
                  <a:pt x="50006" y="214313"/>
                </a:lnTo>
                <a:lnTo>
                  <a:pt x="21431" y="228600"/>
                </a:lnTo>
                <a:lnTo>
                  <a:pt x="14288" y="228600"/>
                </a:lnTo>
                <a:lnTo>
                  <a:pt x="7144" y="207169"/>
                </a:lnTo>
                <a:lnTo>
                  <a:pt x="7144" y="171450"/>
                </a:lnTo>
                <a:lnTo>
                  <a:pt x="7144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eform 171"/>
          <p:cNvSpPr/>
          <p:nvPr/>
        </p:nvSpPr>
        <p:spPr>
          <a:xfrm>
            <a:off x="2214563" y="1764506"/>
            <a:ext cx="100013" cy="335758"/>
          </a:xfrm>
          <a:custGeom>
            <a:avLst/>
            <a:gdLst/>
            <a:ahLst/>
            <a:cxnLst/>
            <a:rect l="0" t="0" r="0" b="0"/>
            <a:pathLst>
              <a:path w="100013" h="335758">
                <a:moveTo>
                  <a:pt x="0" y="0"/>
                </a:moveTo>
                <a:lnTo>
                  <a:pt x="0" y="7144"/>
                </a:lnTo>
                <a:lnTo>
                  <a:pt x="7143" y="14288"/>
                </a:lnTo>
                <a:lnTo>
                  <a:pt x="14287" y="28575"/>
                </a:lnTo>
                <a:lnTo>
                  <a:pt x="28575" y="57150"/>
                </a:lnTo>
                <a:lnTo>
                  <a:pt x="35718" y="100013"/>
                </a:lnTo>
                <a:lnTo>
                  <a:pt x="42862" y="150019"/>
                </a:lnTo>
                <a:lnTo>
                  <a:pt x="50006" y="207169"/>
                </a:lnTo>
                <a:lnTo>
                  <a:pt x="57150" y="257175"/>
                </a:lnTo>
                <a:lnTo>
                  <a:pt x="64293" y="300038"/>
                </a:lnTo>
                <a:lnTo>
                  <a:pt x="71437" y="328613"/>
                </a:lnTo>
                <a:lnTo>
                  <a:pt x="71437" y="335757"/>
                </a:lnTo>
                <a:lnTo>
                  <a:pt x="78581" y="335757"/>
                </a:lnTo>
                <a:lnTo>
                  <a:pt x="92868" y="314325"/>
                </a:lnTo>
                <a:lnTo>
                  <a:pt x="100012" y="278607"/>
                </a:lnTo>
                <a:lnTo>
                  <a:pt x="100012" y="242888"/>
                </a:lnTo>
                <a:lnTo>
                  <a:pt x="100012" y="2428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reeform 172"/>
          <p:cNvSpPr/>
          <p:nvPr/>
        </p:nvSpPr>
        <p:spPr>
          <a:xfrm>
            <a:off x="2093119" y="1928813"/>
            <a:ext cx="200026" cy="64294"/>
          </a:xfrm>
          <a:custGeom>
            <a:avLst/>
            <a:gdLst/>
            <a:ahLst/>
            <a:cxnLst/>
            <a:rect l="0" t="0" r="0" b="0"/>
            <a:pathLst>
              <a:path w="200026" h="64294">
                <a:moveTo>
                  <a:pt x="0" y="64293"/>
                </a:moveTo>
                <a:lnTo>
                  <a:pt x="7144" y="64293"/>
                </a:lnTo>
                <a:lnTo>
                  <a:pt x="14287" y="64293"/>
                </a:lnTo>
                <a:lnTo>
                  <a:pt x="28575" y="57150"/>
                </a:lnTo>
                <a:lnTo>
                  <a:pt x="64294" y="50006"/>
                </a:lnTo>
                <a:lnTo>
                  <a:pt x="100012" y="35718"/>
                </a:lnTo>
                <a:lnTo>
                  <a:pt x="150019" y="21431"/>
                </a:lnTo>
                <a:lnTo>
                  <a:pt x="200025" y="0"/>
                </a:lnTo>
                <a:lnTo>
                  <a:pt x="2000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reeform 173"/>
          <p:cNvSpPr/>
          <p:nvPr/>
        </p:nvSpPr>
        <p:spPr>
          <a:xfrm>
            <a:off x="2386013" y="1871663"/>
            <a:ext cx="71438" cy="371476"/>
          </a:xfrm>
          <a:custGeom>
            <a:avLst/>
            <a:gdLst/>
            <a:ahLst/>
            <a:cxnLst/>
            <a:rect l="0" t="0" r="0" b="0"/>
            <a:pathLst>
              <a:path w="71438" h="371476">
                <a:moveTo>
                  <a:pt x="35718" y="57150"/>
                </a:moveTo>
                <a:lnTo>
                  <a:pt x="35718" y="57150"/>
                </a:lnTo>
                <a:lnTo>
                  <a:pt x="35718" y="57150"/>
                </a:lnTo>
                <a:lnTo>
                  <a:pt x="35718" y="78581"/>
                </a:lnTo>
                <a:lnTo>
                  <a:pt x="35718" y="100012"/>
                </a:lnTo>
                <a:lnTo>
                  <a:pt x="35718" y="135731"/>
                </a:lnTo>
                <a:lnTo>
                  <a:pt x="35718" y="185737"/>
                </a:lnTo>
                <a:lnTo>
                  <a:pt x="42862" y="235743"/>
                </a:lnTo>
                <a:lnTo>
                  <a:pt x="50006" y="285750"/>
                </a:lnTo>
                <a:lnTo>
                  <a:pt x="57150" y="321468"/>
                </a:lnTo>
                <a:lnTo>
                  <a:pt x="64294" y="357187"/>
                </a:lnTo>
                <a:lnTo>
                  <a:pt x="64294" y="371475"/>
                </a:lnTo>
                <a:lnTo>
                  <a:pt x="57150" y="371475"/>
                </a:lnTo>
                <a:lnTo>
                  <a:pt x="50006" y="357187"/>
                </a:lnTo>
                <a:lnTo>
                  <a:pt x="42862" y="321468"/>
                </a:lnTo>
                <a:lnTo>
                  <a:pt x="28575" y="278606"/>
                </a:lnTo>
                <a:lnTo>
                  <a:pt x="7143" y="221456"/>
                </a:lnTo>
                <a:lnTo>
                  <a:pt x="0" y="164306"/>
                </a:lnTo>
                <a:lnTo>
                  <a:pt x="0" y="107156"/>
                </a:lnTo>
                <a:lnTo>
                  <a:pt x="0" y="57150"/>
                </a:lnTo>
                <a:lnTo>
                  <a:pt x="7143" y="28575"/>
                </a:lnTo>
                <a:lnTo>
                  <a:pt x="21431" y="7143"/>
                </a:lnTo>
                <a:lnTo>
                  <a:pt x="35718" y="0"/>
                </a:lnTo>
                <a:lnTo>
                  <a:pt x="50006" y="0"/>
                </a:lnTo>
                <a:lnTo>
                  <a:pt x="64294" y="7143"/>
                </a:lnTo>
                <a:lnTo>
                  <a:pt x="71437" y="28575"/>
                </a:lnTo>
                <a:lnTo>
                  <a:pt x="71437" y="57150"/>
                </a:lnTo>
                <a:lnTo>
                  <a:pt x="64294" y="78581"/>
                </a:lnTo>
                <a:lnTo>
                  <a:pt x="57150" y="107156"/>
                </a:lnTo>
                <a:lnTo>
                  <a:pt x="42862" y="128587"/>
                </a:lnTo>
                <a:lnTo>
                  <a:pt x="42862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 174"/>
          <p:cNvSpPr/>
          <p:nvPr/>
        </p:nvSpPr>
        <p:spPr>
          <a:xfrm>
            <a:off x="2543175" y="1914525"/>
            <a:ext cx="42864" cy="114301"/>
          </a:xfrm>
          <a:custGeom>
            <a:avLst/>
            <a:gdLst/>
            <a:ahLst/>
            <a:cxnLst/>
            <a:rect l="0" t="0" r="0" b="0"/>
            <a:pathLst>
              <a:path w="42864" h="114301">
                <a:moveTo>
                  <a:pt x="35719" y="0"/>
                </a:moveTo>
                <a:lnTo>
                  <a:pt x="28575" y="7144"/>
                </a:lnTo>
                <a:lnTo>
                  <a:pt x="14288" y="21431"/>
                </a:lnTo>
                <a:lnTo>
                  <a:pt x="7144" y="35719"/>
                </a:lnTo>
                <a:lnTo>
                  <a:pt x="0" y="57150"/>
                </a:lnTo>
                <a:lnTo>
                  <a:pt x="0" y="78581"/>
                </a:lnTo>
                <a:lnTo>
                  <a:pt x="7144" y="100013"/>
                </a:lnTo>
                <a:lnTo>
                  <a:pt x="21432" y="107156"/>
                </a:lnTo>
                <a:lnTo>
                  <a:pt x="28575" y="114300"/>
                </a:lnTo>
                <a:lnTo>
                  <a:pt x="42863" y="107156"/>
                </a:lnTo>
                <a:lnTo>
                  <a:pt x="4286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Freeform 175"/>
          <p:cNvSpPr/>
          <p:nvPr/>
        </p:nvSpPr>
        <p:spPr>
          <a:xfrm>
            <a:off x="2486025" y="1757363"/>
            <a:ext cx="64295" cy="28576"/>
          </a:xfrm>
          <a:custGeom>
            <a:avLst/>
            <a:gdLst/>
            <a:ahLst/>
            <a:cxnLst/>
            <a:rect l="0" t="0" r="0" b="0"/>
            <a:pathLst>
              <a:path w="64295" h="28576">
                <a:moveTo>
                  <a:pt x="42863" y="0"/>
                </a:moveTo>
                <a:lnTo>
                  <a:pt x="28575" y="0"/>
                </a:lnTo>
                <a:lnTo>
                  <a:pt x="14288" y="0"/>
                </a:lnTo>
                <a:lnTo>
                  <a:pt x="7144" y="7143"/>
                </a:lnTo>
                <a:lnTo>
                  <a:pt x="0" y="7143"/>
                </a:lnTo>
                <a:lnTo>
                  <a:pt x="0" y="14287"/>
                </a:lnTo>
                <a:lnTo>
                  <a:pt x="7144" y="21431"/>
                </a:lnTo>
                <a:lnTo>
                  <a:pt x="21432" y="28575"/>
                </a:lnTo>
                <a:lnTo>
                  <a:pt x="42863" y="28575"/>
                </a:lnTo>
                <a:lnTo>
                  <a:pt x="64294" y="28575"/>
                </a:lnTo>
                <a:lnTo>
                  <a:pt x="64294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reeform 176"/>
          <p:cNvSpPr/>
          <p:nvPr/>
        </p:nvSpPr>
        <p:spPr>
          <a:xfrm>
            <a:off x="2636044" y="1835944"/>
            <a:ext cx="50007" cy="350045"/>
          </a:xfrm>
          <a:custGeom>
            <a:avLst/>
            <a:gdLst/>
            <a:ahLst/>
            <a:cxnLst/>
            <a:rect l="0" t="0" r="0" b="0"/>
            <a:pathLst>
              <a:path w="50007" h="350045">
                <a:moveTo>
                  <a:pt x="21431" y="78581"/>
                </a:moveTo>
                <a:lnTo>
                  <a:pt x="14288" y="85725"/>
                </a:lnTo>
                <a:lnTo>
                  <a:pt x="14288" y="107156"/>
                </a:lnTo>
                <a:lnTo>
                  <a:pt x="7144" y="135731"/>
                </a:lnTo>
                <a:lnTo>
                  <a:pt x="7144" y="171450"/>
                </a:lnTo>
                <a:lnTo>
                  <a:pt x="7144" y="207169"/>
                </a:lnTo>
                <a:lnTo>
                  <a:pt x="14288" y="250031"/>
                </a:lnTo>
                <a:lnTo>
                  <a:pt x="21431" y="285750"/>
                </a:lnTo>
                <a:lnTo>
                  <a:pt x="28575" y="314325"/>
                </a:lnTo>
                <a:lnTo>
                  <a:pt x="35719" y="335756"/>
                </a:lnTo>
                <a:lnTo>
                  <a:pt x="35719" y="350044"/>
                </a:lnTo>
                <a:lnTo>
                  <a:pt x="42863" y="342900"/>
                </a:lnTo>
                <a:lnTo>
                  <a:pt x="35719" y="321469"/>
                </a:lnTo>
                <a:lnTo>
                  <a:pt x="28575" y="278606"/>
                </a:lnTo>
                <a:lnTo>
                  <a:pt x="21431" y="221456"/>
                </a:lnTo>
                <a:lnTo>
                  <a:pt x="14288" y="164306"/>
                </a:lnTo>
                <a:lnTo>
                  <a:pt x="7144" y="100012"/>
                </a:lnTo>
                <a:lnTo>
                  <a:pt x="7144" y="50006"/>
                </a:lnTo>
                <a:lnTo>
                  <a:pt x="14288" y="14287"/>
                </a:lnTo>
                <a:lnTo>
                  <a:pt x="14288" y="0"/>
                </a:lnTo>
                <a:lnTo>
                  <a:pt x="28575" y="0"/>
                </a:lnTo>
                <a:lnTo>
                  <a:pt x="35719" y="7144"/>
                </a:lnTo>
                <a:lnTo>
                  <a:pt x="42863" y="21431"/>
                </a:lnTo>
                <a:lnTo>
                  <a:pt x="50006" y="50006"/>
                </a:lnTo>
                <a:lnTo>
                  <a:pt x="42863" y="78581"/>
                </a:lnTo>
                <a:lnTo>
                  <a:pt x="35719" y="114300"/>
                </a:lnTo>
                <a:lnTo>
                  <a:pt x="21431" y="142875"/>
                </a:lnTo>
                <a:lnTo>
                  <a:pt x="7144" y="164306"/>
                </a:lnTo>
                <a:lnTo>
                  <a:pt x="0" y="185737"/>
                </a:lnTo>
                <a:lnTo>
                  <a:pt x="0" y="178594"/>
                </a:lnTo>
                <a:lnTo>
                  <a:pt x="7144" y="164306"/>
                </a:lnTo>
                <a:lnTo>
                  <a:pt x="14288" y="128587"/>
                </a:lnTo>
                <a:lnTo>
                  <a:pt x="14288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Freeform 177"/>
          <p:cNvSpPr/>
          <p:nvPr/>
        </p:nvSpPr>
        <p:spPr>
          <a:xfrm>
            <a:off x="2714625" y="1814513"/>
            <a:ext cx="150020" cy="157163"/>
          </a:xfrm>
          <a:custGeom>
            <a:avLst/>
            <a:gdLst/>
            <a:ahLst/>
            <a:cxnLst/>
            <a:rect l="0" t="0" r="0" b="0"/>
            <a:pathLst>
              <a:path w="150020" h="157163">
                <a:moveTo>
                  <a:pt x="35719" y="121443"/>
                </a:moveTo>
                <a:lnTo>
                  <a:pt x="28575" y="128587"/>
                </a:lnTo>
                <a:lnTo>
                  <a:pt x="14288" y="135731"/>
                </a:lnTo>
                <a:lnTo>
                  <a:pt x="0" y="150018"/>
                </a:lnTo>
                <a:lnTo>
                  <a:pt x="0" y="150018"/>
                </a:lnTo>
                <a:lnTo>
                  <a:pt x="7144" y="142875"/>
                </a:lnTo>
                <a:lnTo>
                  <a:pt x="28575" y="128587"/>
                </a:lnTo>
                <a:lnTo>
                  <a:pt x="57150" y="107156"/>
                </a:lnTo>
                <a:lnTo>
                  <a:pt x="85725" y="85725"/>
                </a:lnTo>
                <a:lnTo>
                  <a:pt x="107157" y="57150"/>
                </a:lnTo>
                <a:lnTo>
                  <a:pt x="135732" y="28575"/>
                </a:lnTo>
                <a:lnTo>
                  <a:pt x="150019" y="7143"/>
                </a:lnTo>
                <a:lnTo>
                  <a:pt x="150019" y="0"/>
                </a:lnTo>
                <a:lnTo>
                  <a:pt x="142875" y="0"/>
                </a:lnTo>
                <a:lnTo>
                  <a:pt x="128588" y="21431"/>
                </a:lnTo>
                <a:lnTo>
                  <a:pt x="107157" y="50006"/>
                </a:lnTo>
                <a:lnTo>
                  <a:pt x="92869" y="85725"/>
                </a:lnTo>
                <a:lnTo>
                  <a:pt x="85725" y="114300"/>
                </a:lnTo>
                <a:lnTo>
                  <a:pt x="85725" y="142875"/>
                </a:lnTo>
                <a:lnTo>
                  <a:pt x="92869" y="157162"/>
                </a:lnTo>
                <a:lnTo>
                  <a:pt x="107157" y="157162"/>
                </a:lnTo>
                <a:lnTo>
                  <a:pt x="114300" y="150018"/>
                </a:lnTo>
                <a:lnTo>
                  <a:pt x="114300" y="150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reeform 178"/>
          <p:cNvSpPr/>
          <p:nvPr/>
        </p:nvSpPr>
        <p:spPr>
          <a:xfrm>
            <a:off x="3393282" y="1935956"/>
            <a:ext cx="57151" cy="300039"/>
          </a:xfrm>
          <a:custGeom>
            <a:avLst/>
            <a:gdLst/>
            <a:ahLst/>
            <a:cxnLst/>
            <a:rect l="0" t="0" r="0" b="0"/>
            <a:pathLst>
              <a:path w="57151" h="300039">
                <a:moveTo>
                  <a:pt x="0" y="0"/>
                </a:moveTo>
                <a:lnTo>
                  <a:pt x="0" y="7144"/>
                </a:lnTo>
                <a:lnTo>
                  <a:pt x="0" y="21432"/>
                </a:lnTo>
                <a:lnTo>
                  <a:pt x="0" y="42863"/>
                </a:lnTo>
                <a:lnTo>
                  <a:pt x="0" y="85725"/>
                </a:lnTo>
                <a:lnTo>
                  <a:pt x="7143" y="135732"/>
                </a:lnTo>
                <a:lnTo>
                  <a:pt x="14287" y="192882"/>
                </a:lnTo>
                <a:lnTo>
                  <a:pt x="21431" y="242888"/>
                </a:lnTo>
                <a:lnTo>
                  <a:pt x="35718" y="278607"/>
                </a:lnTo>
                <a:lnTo>
                  <a:pt x="50006" y="300038"/>
                </a:lnTo>
                <a:lnTo>
                  <a:pt x="57150" y="300038"/>
                </a:lnTo>
                <a:lnTo>
                  <a:pt x="57150" y="278607"/>
                </a:lnTo>
                <a:lnTo>
                  <a:pt x="57150" y="257175"/>
                </a:lnTo>
                <a:lnTo>
                  <a:pt x="42862" y="221457"/>
                </a:lnTo>
                <a:lnTo>
                  <a:pt x="42862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Freeform 179"/>
          <p:cNvSpPr/>
          <p:nvPr/>
        </p:nvSpPr>
        <p:spPr>
          <a:xfrm>
            <a:off x="3336132" y="1871663"/>
            <a:ext cx="250032" cy="228601"/>
          </a:xfrm>
          <a:custGeom>
            <a:avLst/>
            <a:gdLst/>
            <a:ahLst/>
            <a:cxnLst/>
            <a:rect l="0" t="0" r="0" b="0"/>
            <a:pathLst>
              <a:path w="250032" h="228601">
                <a:moveTo>
                  <a:pt x="0" y="100012"/>
                </a:moveTo>
                <a:lnTo>
                  <a:pt x="7143" y="92868"/>
                </a:lnTo>
                <a:lnTo>
                  <a:pt x="28575" y="78581"/>
                </a:lnTo>
                <a:lnTo>
                  <a:pt x="64293" y="57150"/>
                </a:lnTo>
                <a:lnTo>
                  <a:pt x="114300" y="28575"/>
                </a:lnTo>
                <a:lnTo>
                  <a:pt x="164306" y="14287"/>
                </a:lnTo>
                <a:lnTo>
                  <a:pt x="207168" y="0"/>
                </a:lnTo>
                <a:lnTo>
                  <a:pt x="242887" y="7143"/>
                </a:lnTo>
                <a:lnTo>
                  <a:pt x="250031" y="28575"/>
                </a:lnTo>
                <a:lnTo>
                  <a:pt x="228600" y="64293"/>
                </a:lnTo>
                <a:lnTo>
                  <a:pt x="185737" y="114300"/>
                </a:lnTo>
                <a:lnTo>
                  <a:pt x="135731" y="171450"/>
                </a:lnTo>
                <a:lnTo>
                  <a:pt x="92868" y="207168"/>
                </a:lnTo>
                <a:lnTo>
                  <a:pt x="71437" y="228600"/>
                </a:lnTo>
                <a:lnTo>
                  <a:pt x="71437" y="228600"/>
                </a:lnTo>
                <a:lnTo>
                  <a:pt x="92868" y="200025"/>
                </a:lnTo>
                <a:lnTo>
                  <a:pt x="92868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Freeform 180"/>
          <p:cNvSpPr/>
          <p:nvPr/>
        </p:nvSpPr>
        <p:spPr>
          <a:xfrm>
            <a:off x="3721894" y="1914525"/>
            <a:ext cx="21432" cy="400051"/>
          </a:xfrm>
          <a:custGeom>
            <a:avLst/>
            <a:gdLst/>
            <a:ahLst/>
            <a:cxnLst/>
            <a:rect l="0" t="0" r="0" b="0"/>
            <a:pathLst>
              <a:path w="21432" h="400051">
                <a:moveTo>
                  <a:pt x="21431" y="0"/>
                </a:moveTo>
                <a:lnTo>
                  <a:pt x="14288" y="0"/>
                </a:lnTo>
                <a:lnTo>
                  <a:pt x="14288" y="7144"/>
                </a:lnTo>
                <a:lnTo>
                  <a:pt x="14288" y="21431"/>
                </a:lnTo>
                <a:lnTo>
                  <a:pt x="7144" y="50006"/>
                </a:lnTo>
                <a:lnTo>
                  <a:pt x="0" y="85725"/>
                </a:lnTo>
                <a:lnTo>
                  <a:pt x="0" y="135731"/>
                </a:lnTo>
                <a:lnTo>
                  <a:pt x="0" y="192881"/>
                </a:lnTo>
                <a:lnTo>
                  <a:pt x="7144" y="242888"/>
                </a:lnTo>
                <a:lnTo>
                  <a:pt x="14288" y="285750"/>
                </a:lnTo>
                <a:lnTo>
                  <a:pt x="21431" y="328613"/>
                </a:lnTo>
                <a:lnTo>
                  <a:pt x="21431" y="364331"/>
                </a:lnTo>
                <a:lnTo>
                  <a:pt x="21431" y="385763"/>
                </a:lnTo>
                <a:lnTo>
                  <a:pt x="14288" y="400050"/>
                </a:lnTo>
                <a:lnTo>
                  <a:pt x="14288" y="4000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Freeform 181"/>
          <p:cNvSpPr/>
          <p:nvPr/>
        </p:nvSpPr>
        <p:spPr>
          <a:xfrm>
            <a:off x="3636169" y="2128838"/>
            <a:ext cx="192882" cy="307182"/>
          </a:xfrm>
          <a:custGeom>
            <a:avLst/>
            <a:gdLst/>
            <a:ahLst/>
            <a:cxnLst/>
            <a:rect l="0" t="0" r="0" b="0"/>
            <a:pathLst>
              <a:path w="192882" h="307182">
                <a:moveTo>
                  <a:pt x="7144" y="128587"/>
                </a:moveTo>
                <a:lnTo>
                  <a:pt x="7144" y="150018"/>
                </a:lnTo>
                <a:lnTo>
                  <a:pt x="0" y="185737"/>
                </a:lnTo>
                <a:lnTo>
                  <a:pt x="7144" y="228600"/>
                </a:lnTo>
                <a:lnTo>
                  <a:pt x="14288" y="271462"/>
                </a:lnTo>
                <a:lnTo>
                  <a:pt x="21431" y="300037"/>
                </a:lnTo>
                <a:lnTo>
                  <a:pt x="42863" y="307181"/>
                </a:lnTo>
                <a:lnTo>
                  <a:pt x="64294" y="300037"/>
                </a:lnTo>
                <a:lnTo>
                  <a:pt x="92869" y="271462"/>
                </a:lnTo>
                <a:lnTo>
                  <a:pt x="121444" y="235743"/>
                </a:lnTo>
                <a:lnTo>
                  <a:pt x="150019" y="185737"/>
                </a:lnTo>
                <a:lnTo>
                  <a:pt x="171450" y="121443"/>
                </a:lnTo>
                <a:lnTo>
                  <a:pt x="185738" y="57150"/>
                </a:lnTo>
                <a:lnTo>
                  <a:pt x="192881" y="0"/>
                </a:lnTo>
                <a:lnTo>
                  <a:pt x="1928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Freeform 182"/>
          <p:cNvSpPr/>
          <p:nvPr/>
        </p:nvSpPr>
        <p:spPr>
          <a:xfrm>
            <a:off x="4850607" y="2064544"/>
            <a:ext cx="14288" cy="14288"/>
          </a:xfrm>
          <a:custGeom>
            <a:avLst/>
            <a:gdLst/>
            <a:ahLst/>
            <a:cxnLst/>
            <a:rect l="0" t="0" r="0" b="0"/>
            <a:pathLst>
              <a:path w="14288" h="14288">
                <a:moveTo>
                  <a:pt x="14287" y="14287"/>
                </a:moveTo>
                <a:lnTo>
                  <a:pt x="7143" y="14287"/>
                </a:lnTo>
                <a:lnTo>
                  <a:pt x="7143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0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Freeform 183"/>
          <p:cNvSpPr/>
          <p:nvPr/>
        </p:nvSpPr>
        <p:spPr>
          <a:xfrm>
            <a:off x="6379370" y="2043113"/>
            <a:ext cx="14288" cy="7144"/>
          </a:xfrm>
          <a:custGeom>
            <a:avLst/>
            <a:gdLst/>
            <a:ahLst/>
            <a:cxnLst/>
            <a:rect l="0" t="0" r="0" b="0"/>
            <a:pathLst>
              <a:path w="14288" h="7144">
                <a:moveTo>
                  <a:pt x="7143" y="0"/>
                </a:move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7143"/>
                </a:lnTo>
                <a:lnTo>
                  <a:pt x="7143" y="7143"/>
                </a:lnTo>
                <a:lnTo>
                  <a:pt x="14287" y="7143"/>
                </a:lnTo>
                <a:lnTo>
                  <a:pt x="14287" y="0"/>
                </a:lnTo>
                <a:lnTo>
                  <a:pt x="142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Freeform 184"/>
          <p:cNvSpPr/>
          <p:nvPr/>
        </p:nvSpPr>
        <p:spPr>
          <a:xfrm>
            <a:off x="6350795" y="1735931"/>
            <a:ext cx="42863" cy="485776"/>
          </a:xfrm>
          <a:custGeom>
            <a:avLst/>
            <a:gdLst/>
            <a:ahLst/>
            <a:cxnLst/>
            <a:rect l="0" t="0" r="0" b="0"/>
            <a:pathLst>
              <a:path w="42863" h="485776">
                <a:moveTo>
                  <a:pt x="7143" y="21432"/>
                </a:moveTo>
                <a:lnTo>
                  <a:pt x="7143" y="21432"/>
                </a:lnTo>
                <a:lnTo>
                  <a:pt x="7143" y="14288"/>
                </a:lnTo>
                <a:lnTo>
                  <a:pt x="7143" y="7144"/>
                </a:lnTo>
                <a:lnTo>
                  <a:pt x="7143" y="0"/>
                </a:lnTo>
                <a:lnTo>
                  <a:pt x="7143" y="7144"/>
                </a:lnTo>
                <a:lnTo>
                  <a:pt x="14287" y="14288"/>
                </a:lnTo>
                <a:lnTo>
                  <a:pt x="14287" y="50007"/>
                </a:lnTo>
                <a:lnTo>
                  <a:pt x="14287" y="92869"/>
                </a:lnTo>
                <a:lnTo>
                  <a:pt x="7143" y="150019"/>
                </a:lnTo>
                <a:lnTo>
                  <a:pt x="7143" y="214313"/>
                </a:lnTo>
                <a:lnTo>
                  <a:pt x="0" y="285750"/>
                </a:lnTo>
                <a:lnTo>
                  <a:pt x="0" y="350044"/>
                </a:lnTo>
                <a:lnTo>
                  <a:pt x="0" y="414338"/>
                </a:lnTo>
                <a:lnTo>
                  <a:pt x="7143" y="457200"/>
                </a:lnTo>
                <a:lnTo>
                  <a:pt x="14287" y="478632"/>
                </a:lnTo>
                <a:lnTo>
                  <a:pt x="28575" y="485775"/>
                </a:lnTo>
                <a:lnTo>
                  <a:pt x="42862" y="478632"/>
                </a:lnTo>
                <a:lnTo>
                  <a:pt x="42862" y="4786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Freeform 185"/>
          <p:cNvSpPr/>
          <p:nvPr/>
        </p:nvSpPr>
        <p:spPr>
          <a:xfrm>
            <a:off x="6400801" y="1957388"/>
            <a:ext cx="278607" cy="285751"/>
          </a:xfrm>
          <a:custGeom>
            <a:avLst/>
            <a:gdLst/>
            <a:ahLst/>
            <a:cxnLst/>
            <a:rect l="0" t="0" r="0" b="0"/>
            <a:pathLst>
              <a:path w="278607" h="285751">
                <a:moveTo>
                  <a:pt x="78581" y="7143"/>
                </a:moveTo>
                <a:lnTo>
                  <a:pt x="71437" y="7143"/>
                </a:lnTo>
                <a:lnTo>
                  <a:pt x="64294" y="0"/>
                </a:lnTo>
                <a:lnTo>
                  <a:pt x="57150" y="0"/>
                </a:lnTo>
                <a:lnTo>
                  <a:pt x="42862" y="0"/>
                </a:lnTo>
                <a:lnTo>
                  <a:pt x="35719" y="14287"/>
                </a:lnTo>
                <a:lnTo>
                  <a:pt x="21431" y="35718"/>
                </a:lnTo>
                <a:lnTo>
                  <a:pt x="14287" y="78581"/>
                </a:lnTo>
                <a:lnTo>
                  <a:pt x="7144" y="121443"/>
                </a:lnTo>
                <a:lnTo>
                  <a:pt x="0" y="171450"/>
                </a:lnTo>
                <a:lnTo>
                  <a:pt x="0" y="214312"/>
                </a:lnTo>
                <a:lnTo>
                  <a:pt x="0" y="242887"/>
                </a:lnTo>
                <a:lnTo>
                  <a:pt x="0" y="257175"/>
                </a:lnTo>
                <a:lnTo>
                  <a:pt x="14287" y="257175"/>
                </a:lnTo>
                <a:lnTo>
                  <a:pt x="28575" y="235743"/>
                </a:lnTo>
                <a:lnTo>
                  <a:pt x="50006" y="207168"/>
                </a:lnTo>
                <a:lnTo>
                  <a:pt x="64294" y="164306"/>
                </a:lnTo>
                <a:lnTo>
                  <a:pt x="85725" y="114300"/>
                </a:lnTo>
                <a:lnTo>
                  <a:pt x="100012" y="64293"/>
                </a:lnTo>
                <a:lnTo>
                  <a:pt x="114300" y="28575"/>
                </a:lnTo>
                <a:lnTo>
                  <a:pt x="114300" y="14287"/>
                </a:lnTo>
                <a:lnTo>
                  <a:pt x="107156" y="21431"/>
                </a:lnTo>
                <a:lnTo>
                  <a:pt x="100012" y="50006"/>
                </a:lnTo>
                <a:lnTo>
                  <a:pt x="92869" y="92868"/>
                </a:lnTo>
                <a:lnTo>
                  <a:pt x="78581" y="150018"/>
                </a:lnTo>
                <a:lnTo>
                  <a:pt x="78581" y="200025"/>
                </a:lnTo>
                <a:lnTo>
                  <a:pt x="85725" y="242887"/>
                </a:lnTo>
                <a:lnTo>
                  <a:pt x="107156" y="271462"/>
                </a:lnTo>
                <a:lnTo>
                  <a:pt x="128587" y="285750"/>
                </a:lnTo>
                <a:lnTo>
                  <a:pt x="164306" y="278606"/>
                </a:lnTo>
                <a:lnTo>
                  <a:pt x="192881" y="257175"/>
                </a:lnTo>
                <a:lnTo>
                  <a:pt x="228600" y="214312"/>
                </a:lnTo>
                <a:lnTo>
                  <a:pt x="250031" y="157162"/>
                </a:lnTo>
                <a:lnTo>
                  <a:pt x="278606" y="85725"/>
                </a:lnTo>
                <a:lnTo>
                  <a:pt x="278606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Freeform 186"/>
          <p:cNvSpPr/>
          <p:nvPr/>
        </p:nvSpPr>
        <p:spPr>
          <a:xfrm>
            <a:off x="6572251" y="1985963"/>
            <a:ext cx="157163" cy="228601"/>
          </a:xfrm>
          <a:custGeom>
            <a:avLst/>
            <a:gdLst/>
            <a:ahLst/>
            <a:cxnLst/>
            <a:rect l="0" t="0" r="0" b="0"/>
            <a:pathLst>
              <a:path w="157163" h="228601">
                <a:moveTo>
                  <a:pt x="135731" y="0"/>
                </a:moveTo>
                <a:lnTo>
                  <a:pt x="121444" y="7143"/>
                </a:lnTo>
                <a:lnTo>
                  <a:pt x="107156" y="14287"/>
                </a:lnTo>
                <a:lnTo>
                  <a:pt x="78581" y="28575"/>
                </a:lnTo>
                <a:lnTo>
                  <a:pt x="57150" y="42862"/>
                </a:lnTo>
                <a:lnTo>
                  <a:pt x="42862" y="50006"/>
                </a:lnTo>
                <a:lnTo>
                  <a:pt x="42862" y="57150"/>
                </a:lnTo>
                <a:lnTo>
                  <a:pt x="57150" y="57150"/>
                </a:lnTo>
                <a:lnTo>
                  <a:pt x="78581" y="71437"/>
                </a:lnTo>
                <a:lnTo>
                  <a:pt x="107156" y="78581"/>
                </a:lnTo>
                <a:lnTo>
                  <a:pt x="128587" y="92868"/>
                </a:lnTo>
                <a:lnTo>
                  <a:pt x="150019" y="114300"/>
                </a:lnTo>
                <a:lnTo>
                  <a:pt x="157162" y="135731"/>
                </a:lnTo>
                <a:lnTo>
                  <a:pt x="157162" y="164306"/>
                </a:lnTo>
                <a:lnTo>
                  <a:pt x="135731" y="185737"/>
                </a:lnTo>
                <a:lnTo>
                  <a:pt x="100012" y="214312"/>
                </a:lnTo>
                <a:lnTo>
                  <a:pt x="64294" y="228600"/>
                </a:lnTo>
                <a:lnTo>
                  <a:pt x="28575" y="228600"/>
                </a:lnTo>
                <a:lnTo>
                  <a:pt x="7144" y="221456"/>
                </a:lnTo>
                <a:lnTo>
                  <a:pt x="0" y="192881"/>
                </a:lnTo>
                <a:lnTo>
                  <a:pt x="0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Freeform 187"/>
          <p:cNvSpPr/>
          <p:nvPr/>
        </p:nvSpPr>
        <p:spPr>
          <a:xfrm>
            <a:off x="6757988" y="1771650"/>
            <a:ext cx="92870" cy="378620"/>
          </a:xfrm>
          <a:custGeom>
            <a:avLst/>
            <a:gdLst/>
            <a:ahLst/>
            <a:cxnLst/>
            <a:rect l="0" t="0" r="0" b="0"/>
            <a:pathLst>
              <a:path w="92870" h="378620">
                <a:moveTo>
                  <a:pt x="85725" y="0"/>
                </a:moveTo>
                <a:lnTo>
                  <a:pt x="78582" y="7144"/>
                </a:lnTo>
                <a:lnTo>
                  <a:pt x="64294" y="14288"/>
                </a:lnTo>
                <a:lnTo>
                  <a:pt x="42863" y="35719"/>
                </a:lnTo>
                <a:lnTo>
                  <a:pt x="21432" y="57150"/>
                </a:lnTo>
                <a:lnTo>
                  <a:pt x="7144" y="92869"/>
                </a:lnTo>
                <a:lnTo>
                  <a:pt x="0" y="135731"/>
                </a:lnTo>
                <a:lnTo>
                  <a:pt x="7144" y="178594"/>
                </a:lnTo>
                <a:lnTo>
                  <a:pt x="14288" y="228600"/>
                </a:lnTo>
                <a:lnTo>
                  <a:pt x="21432" y="271463"/>
                </a:lnTo>
                <a:lnTo>
                  <a:pt x="28575" y="314325"/>
                </a:lnTo>
                <a:lnTo>
                  <a:pt x="42863" y="350044"/>
                </a:lnTo>
                <a:lnTo>
                  <a:pt x="57150" y="371475"/>
                </a:lnTo>
                <a:lnTo>
                  <a:pt x="71438" y="378619"/>
                </a:lnTo>
                <a:lnTo>
                  <a:pt x="85725" y="378619"/>
                </a:lnTo>
                <a:lnTo>
                  <a:pt x="92869" y="364331"/>
                </a:lnTo>
                <a:lnTo>
                  <a:pt x="92869" y="342900"/>
                </a:lnTo>
                <a:lnTo>
                  <a:pt x="85725" y="307181"/>
                </a:lnTo>
                <a:lnTo>
                  <a:pt x="85725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Freeform 188"/>
          <p:cNvSpPr/>
          <p:nvPr/>
        </p:nvSpPr>
        <p:spPr>
          <a:xfrm>
            <a:off x="6643688" y="1943100"/>
            <a:ext cx="285751" cy="28576"/>
          </a:xfrm>
          <a:custGeom>
            <a:avLst/>
            <a:gdLst/>
            <a:ahLst/>
            <a:cxnLst/>
            <a:rect l="0" t="0" r="0" b="0"/>
            <a:pathLst>
              <a:path w="285751" h="28576">
                <a:moveTo>
                  <a:pt x="0" y="28575"/>
                </a:moveTo>
                <a:lnTo>
                  <a:pt x="14288" y="28575"/>
                </a:lnTo>
                <a:lnTo>
                  <a:pt x="35719" y="28575"/>
                </a:lnTo>
                <a:lnTo>
                  <a:pt x="64294" y="21431"/>
                </a:lnTo>
                <a:lnTo>
                  <a:pt x="107157" y="14288"/>
                </a:lnTo>
                <a:lnTo>
                  <a:pt x="157163" y="7144"/>
                </a:lnTo>
                <a:lnTo>
                  <a:pt x="207169" y="7144"/>
                </a:lnTo>
                <a:lnTo>
                  <a:pt x="250032" y="7144"/>
                </a:lnTo>
                <a:lnTo>
                  <a:pt x="271463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Freeform 189"/>
          <p:cNvSpPr/>
          <p:nvPr/>
        </p:nvSpPr>
        <p:spPr>
          <a:xfrm>
            <a:off x="6936582" y="1971675"/>
            <a:ext cx="50007" cy="192882"/>
          </a:xfrm>
          <a:custGeom>
            <a:avLst/>
            <a:gdLst/>
            <a:ahLst/>
            <a:cxnLst/>
            <a:rect l="0" t="0" r="0" b="0"/>
            <a:pathLst>
              <a:path w="50007" h="192882">
                <a:moveTo>
                  <a:pt x="50006" y="0"/>
                </a:moveTo>
                <a:lnTo>
                  <a:pt x="50006" y="0"/>
                </a:lnTo>
                <a:lnTo>
                  <a:pt x="42863" y="0"/>
                </a:lnTo>
                <a:lnTo>
                  <a:pt x="35719" y="14288"/>
                </a:lnTo>
                <a:lnTo>
                  <a:pt x="28575" y="35719"/>
                </a:lnTo>
                <a:lnTo>
                  <a:pt x="14288" y="57150"/>
                </a:lnTo>
                <a:lnTo>
                  <a:pt x="7144" y="85725"/>
                </a:lnTo>
                <a:lnTo>
                  <a:pt x="0" y="121444"/>
                </a:lnTo>
                <a:lnTo>
                  <a:pt x="0" y="150019"/>
                </a:lnTo>
                <a:lnTo>
                  <a:pt x="0" y="171450"/>
                </a:lnTo>
                <a:lnTo>
                  <a:pt x="0" y="185738"/>
                </a:lnTo>
                <a:lnTo>
                  <a:pt x="7144" y="192881"/>
                </a:lnTo>
                <a:lnTo>
                  <a:pt x="14288" y="178594"/>
                </a:lnTo>
                <a:lnTo>
                  <a:pt x="14288" y="157163"/>
                </a:lnTo>
                <a:lnTo>
                  <a:pt x="14288" y="121444"/>
                </a:lnTo>
                <a:lnTo>
                  <a:pt x="7144" y="85725"/>
                </a:lnTo>
                <a:lnTo>
                  <a:pt x="7144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Freeform 190"/>
          <p:cNvSpPr/>
          <p:nvPr/>
        </p:nvSpPr>
        <p:spPr>
          <a:xfrm>
            <a:off x="6922295" y="1921669"/>
            <a:ext cx="171451" cy="135732"/>
          </a:xfrm>
          <a:custGeom>
            <a:avLst/>
            <a:gdLst/>
            <a:ahLst/>
            <a:cxnLst/>
            <a:rect l="0" t="0" r="0" b="0"/>
            <a:pathLst>
              <a:path w="171451" h="135732">
                <a:moveTo>
                  <a:pt x="7143" y="50006"/>
                </a:moveTo>
                <a:lnTo>
                  <a:pt x="0" y="42862"/>
                </a:lnTo>
                <a:lnTo>
                  <a:pt x="7143" y="35719"/>
                </a:lnTo>
                <a:lnTo>
                  <a:pt x="7143" y="28575"/>
                </a:lnTo>
                <a:lnTo>
                  <a:pt x="21431" y="21431"/>
                </a:lnTo>
                <a:lnTo>
                  <a:pt x="42862" y="14287"/>
                </a:lnTo>
                <a:lnTo>
                  <a:pt x="71437" y="7144"/>
                </a:lnTo>
                <a:lnTo>
                  <a:pt x="100012" y="0"/>
                </a:lnTo>
                <a:lnTo>
                  <a:pt x="128587" y="0"/>
                </a:lnTo>
                <a:lnTo>
                  <a:pt x="157162" y="7144"/>
                </a:lnTo>
                <a:lnTo>
                  <a:pt x="171450" y="14287"/>
                </a:lnTo>
                <a:lnTo>
                  <a:pt x="171450" y="35719"/>
                </a:lnTo>
                <a:lnTo>
                  <a:pt x="157162" y="57150"/>
                </a:lnTo>
                <a:lnTo>
                  <a:pt x="121443" y="85725"/>
                </a:lnTo>
                <a:lnTo>
                  <a:pt x="85725" y="107156"/>
                </a:lnTo>
                <a:lnTo>
                  <a:pt x="42862" y="121444"/>
                </a:lnTo>
                <a:lnTo>
                  <a:pt x="21431" y="135731"/>
                </a:lnTo>
                <a:lnTo>
                  <a:pt x="7143" y="135731"/>
                </a:lnTo>
                <a:lnTo>
                  <a:pt x="7143" y="128587"/>
                </a:lnTo>
                <a:lnTo>
                  <a:pt x="35718" y="107156"/>
                </a:lnTo>
                <a:lnTo>
                  <a:pt x="64293" y="92869"/>
                </a:lnTo>
                <a:lnTo>
                  <a:pt x="107156" y="71437"/>
                </a:lnTo>
                <a:lnTo>
                  <a:pt x="107156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Freeform 191"/>
          <p:cNvSpPr/>
          <p:nvPr/>
        </p:nvSpPr>
        <p:spPr>
          <a:xfrm>
            <a:off x="7143751" y="1957388"/>
            <a:ext cx="28576" cy="92869"/>
          </a:xfrm>
          <a:custGeom>
            <a:avLst/>
            <a:gdLst/>
            <a:ahLst/>
            <a:cxnLst/>
            <a:rect l="0" t="0" r="0" b="0"/>
            <a:pathLst>
              <a:path w="28576" h="92869">
                <a:moveTo>
                  <a:pt x="7144" y="0"/>
                </a:moveTo>
                <a:lnTo>
                  <a:pt x="0" y="7143"/>
                </a:lnTo>
                <a:lnTo>
                  <a:pt x="0" y="14287"/>
                </a:lnTo>
                <a:lnTo>
                  <a:pt x="0" y="28575"/>
                </a:lnTo>
                <a:lnTo>
                  <a:pt x="0" y="42862"/>
                </a:lnTo>
                <a:lnTo>
                  <a:pt x="0" y="57150"/>
                </a:lnTo>
                <a:lnTo>
                  <a:pt x="7144" y="71437"/>
                </a:lnTo>
                <a:lnTo>
                  <a:pt x="14287" y="85725"/>
                </a:lnTo>
                <a:lnTo>
                  <a:pt x="21431" y="92868"/>
                </a:lnTo>
                <a:lnTo>
                  <a:pt x="21431" y="92868"/>
                </a:lnTo>
                <a:lnTo>
                  <a:pt x="28575" y="85725"/>
                </a:lnTo>
                <a:lnTo>
                  <a:pt x="28575" y="71437"/>
                </a:lnTo>
                <a:lnTo>
                  <a:pt x="2857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Freeform 192"/>
          <p:cNvSpPr/>
          <p:nvPr/>
        </p:nvSpPr>
        <p:spPr>
          <a:xfrm>
            <a:off x="7150895" y="1800225"/>
            <a:ext cx="64294" cy="42864"/>
          </a:xfrm>
          <a:custGeom>
            <a:avLst/>
            <a:gdLst/>
            <a:ahLst/>
            <a:cxnLst/>
            <a:rect l="0" t="0" r="0" b="0"/>
            <a:pathLst>
              <a:path w="64294" h="4286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3" y="7144"/>
                </a:lnTo>
                <a:lnTo>
                  <a:pt x="21431" y="21431"/>
                </a:lnTo>
                <a:lnTo>
                  <a:pt x="35718" y="28575"/>
                </a:lnTo>
                <a:lnTo>
                  <a:pt x="50006" y="35719"/>
                </a:lnTo>
                <a:lnTo>
                  <a:pt x="64293" y="42863"/>
                </a:lnTo>
                <a:lnTo>
                  <a:pt x="64293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Freeform 193"/>
          <p:cNvSpPr/>
          <p:nvPr/>
        </p:nvSpPr>
        <p:spPr>
          <a:xfrm>
            <a:off x="7229476" y="1928813"/>
            <a:ext cx="142876" cy="335757"/>
          </a:xfrm>
          <a:custGeom>
            <a:avLst/>
            <a:gdLst/>
            <a:ahLst/>
            <a:cxnLst/>
            <a:rect l="0" t="0" r="0" b="0"/>
            <a:pathLst>
              <a:path w="142876" h="335757">
                <a:moveTo>
                  <a:pt x="28575" y="42862"/>
                </a:moveTo>
                <a:lnTo>
                  <a:pt x="28575" y="42862"/>
                </a:lnTo>
                <a:lnTo>
                  <a:pt x="28575" y="50006"/>
                </a:lnTo>
                <a:lnTo>
                  <a:pt x="28575" y="64293"/>
                </a:lnTo>
                <a:lnTo>
                  <a:pt x="28575" y="92868"/>
                </a:lnTo>
                <a:lnTo>
                  <a:pt x="35719" y="121443"/>
                </a:lnTo>
                <a:lnTo>
                  <a:pt x="35719" y="164306"/>
                </a:lnTo>
                <a:lnTo>
                  <a:pt x="35719" y="207168"/>
                </a:lnTo>
                <a:lnTo>
                  <a:pt x="28575" y="250031"/>
                </a:lnTo>
                <a:lnTo>
                  <a:pt x="28575" y="285750"/>
                </a:lnTo>
                <a:lnTo>
                  <a:pt x="21431" y="314325"/>
                </a:lnTo>
                <a:lnTo>
                  <a:pt x="21431" y="335756"/>
                </a:lnTo>
                <a:lnTo>
                  <a:pt x="14287" y="335756"/>
                </a:lnTo>
                <a:lnTo>
                  <a:pt x="7144" y="321468"/>
                </a:lnTo>
                <a:lnTo>
                  <a:pt x="7144" y="300037"/>
                </a:lnTo>
                <a:lnTo>
                  <a:pt x="0" y="257175"/>
                </a:lnTo>
                <a:lnTo>
                  <a:pt x="0" y="214312"/>
                </a:lnTo>
                <a:lnTo>
                  <a:pt x="14287" y="164306"/>
                </a:lnTo>
                <a:lnTo>
                  <a:pt x="21431" y="107156"/>
                </a:lnTo>
                <a:lnTo>
                  <a:pt x="42862" y="64293"/>
                </a:lnTo>
                <a:lnTo>
                  <a:pt x="64294" y="35718"/>
                </a:lnTo>
                <a:lnTo>
                  <a:pt x="92869" y="14287"/>
                </a:lnTo>
                <a:lnTo>
                  <a:pt x="114300" y="0"/>
                </a:lnTo>
                <a:lnTo>
                  <a:pt x="135731" y="0"/>
                </a:lnTo>
                <a:lnTo>
                  <a:pt x="142875" y="14287"/>
                </a:lnTo>
                <a:lnTo>
                  <a:pt x="142875" y="28575"/>
                </a:lnTo>
                <a:lnTo>
                  <a:pt x="128587" y="50006"/>
                </a:lnTo>
                <a:lnTo>
                  <a:pt x="107156" y="78581"/>
                </a:lnTo>
                <a:lnTo>
                  <a:pt x="78581" y="100012"/>
                </a:lnTo>
                <a:lnTo>
                  <a:pt x="50006" y="114300"/>
                </a:lnTo>
                <a:lnTo>
                  <a:pt x="35719" y="128587"/>
                </a:lnTo>
                <a:lnTo>
                  <a:pt x="35719" y="128587"/>
                </a:lnTo>
                <a:lnTo>
                  <a:pt x="42862" y="121443"/>
                </a:lnTo>
                <a:lnTo>
                  <a:pt x="64294" y="100012"/>
                </a:lnTo>
                <a:lnTo>
                  <a:pt x="64294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Freeform 194"/>
          <p:cNvSpPr/>
          <p:nvPr/>
        </p:nvSpPr>
        <p:spPr>
          <a:xfrm>
            <a:off x="7400926" y="1943100"/>
            <a:ext cx="142876" cy="100014"/>
          </a:xfrm>
          <a:custGeom>
            <a:avLst/>
            <a:gdLst/>
            <a:ahLst/>
            <a:cxnLst/>
            <a:rect l="0" t="0" r="0" b="0"/>
            <a:pathLst>
              <a:path w="142876" h="100014">
                <a:moveTo>
                  <a:pt x="7144" y="57150"/>
                </a:moveTo>
                <a:lnTo>
                  <a:pt x="0" y="57150"/>
                </a:lnTo>
                <a:lnTo>
                  <a:pt x="0" y="64294"/>
                </a:lnTo>
                <a:lnTo>
                  <a:pt x="0" y="64294"/>
                </a:lnTo>
                <a:lnTo>
                  <a:pt x="7144" y="64294"/>
                </a:lnTo>
                <a:lnTo>
                  <a:pt x="28575" y="64294"/>
                </a:lnTo>
                <a:lnTo>
                  <a:pt x="57150" y="57150"/>
                </a:lnTo>
                <a:lnTo>
                  <a:pt x="85725" y="42863"/>
                </a:lnTo>
                <a:lnTo>
                  <a:pt x="107156" y="28575"/>
                </a:lnTo>
                <a:lnTo>
                  <a:pt x="135731" y="21431"/>
                </a:lnTo>
                <a:lnTo>
                  <a:pt x="142875" y="7144"/>
                </a:lnTo>
                <a:lnTo>
                  <a:pt x="142875" y="0"/>
                </a:lnTo>
                <a:lnTo>
                  <a:pt x="135731" y="0"/>
                </a:lnTo>
                <a:lnTo>
                  <a:pt x="114300" y="0"/>
                </a:lnTo>
                <a:lnTo>
                  <a:pt x="92869" y="14288"/>
                </a:lnTo>
                <a:lnTo>
                  <a:pt x="71437" y="35719"/>
                </a:lnTo>
                <a:lnTo>
                  <a:pt x="64294" y="57150"/>
                </a:lnTo>
                <a:lnTo>
                  <a:pt x="64294" y="71438"/>
                </a:lnTo>
                <a:lnTo>
                  <a:pt x="78581" y="92869"/>
                </a:lnTo>
                <a:lnTo>
                  <a:pt x="100012" y="100013"/>
                </a:lnTo>
                <a:lnTo>
                  <a:pt x="128587" y="100013"/>
                </a:lnTo>
                <a:lnTo>
                  <a:pt x="142875" y="92869"/>
                </a:lnTo>
                <a:lnTo>
                  <a:pt x="142875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Freeform 195"/>
          <p:cNvSpPr/>
          <p:nvPr/>
        </p:nvSpPr>
        <p:spPr>
          <a:xfrm>
            <a:off x="7208045" y="2064544"/>
            <a:ext cx="1871663" cy="1535907"/>
          </a:xfrm>
          <a:custGeom>
            <a:avLst/>
            <a:gdLst/>
            <a:ahLst/>
            <a:cxnLst/>
            <a:rect l="0" t="0" r="0" b="0"/>
            <a:pathLst>
              <a:path w="1871663" h="1535907">
                <a:moveTo>
                  <a:pt x="1585912" y="450056"/>
                </a:moveTo>
                <a:lnTo>
                  <a:pt x="1593056" y="442912"/>
                </a:lnTo>
                <a:lnTo>
                  <a:pt x="1593056" y="442912"/>
                </a:lnTo>
                <a:lnTo>
                  <a:pt x="1600200" y="442912"/>
                </a:lnTo>
                <a:lnTo>
                  <a:pt x="1600200" y="435769"/>
                </a:lnTo>
                <a:lnTo>
                  <a:pt x="1600200" y="428625"/>
                </a:lnTo>
                <a:lnTo>
                  <a:pt x="1607343" y="428625"/>
                </a:lnTo>
                <a:lnTo>
                  <a:pt x="1607343" y="421481"/>
                </a:lnTo>
                <a:lnTo>
                  <a:pt x="1607343" y="407194"/>
                </a:lnTo>
                <a:lnTo>
                  <a:pt x="1607343" y="400050"/>
                </a:lnTo>
                <a:lnTo>
                  <a:pt x="1600200" y="392906"/>
                </a:lnTo>
                <a:lnTo>
                  <a:pt x="1585912" y="378619"/>
                </a:lnTo>
                <a:lnTo>
                  <a:pt x="1578768" y="364331"/>
                </a:lnTo>
                <a:lnTo>
                  <a:pt x="1571625" y="342900"/>
                </a:lnTo>
                <a:lnTo>
                  <a:pt x="1550193" y="328612"/>
                </a:lnTo>
                <a:lnTo>
                  <a:pt x="1535906" y="307181"/>
                </a:lnTo>
                <a:lnTo>
                  <a:pt x="1514475" y="285750"/>
                </a:lnTo>
                <a:lnTo>
                  <a:pt x="1485900" y="271462"/>
                </a:lnTo>
                <a:lnTo>
                  <a:pt x="1457325" y="242887"/>
                </a:lnTo>
                <a:lnTo>
                  <a:pt x="1428750" y="221456"/>
                </a:lnTo>
                <a:lnTo>
                  <a:pt x="1393031" y="200025"/>
                </a:lnTo>
                <a:lnTo>
                  <a:pt x="1357312" y="178594"/>
                </a:lnTo>
                <a:lnTo>
                  <a:pt x="1321593" y="157162"/>
                </a:lnTo>
                <a:lnTo>
                  <a:pt x="1285875" y="135731"/>
                </a:lnTo>
                <a:lnTo>
                  <a:pt x="1243012" y="114300"/>
                </a:lnTo>
                <a:lnTo>
                  <a:pt x="1193006" y="92869"/>
                </a:lnTo>
                <a:lnTo>
                  <a:pt x="1150143" y="71437"/>
                </a:lnTo>
                <a:lnTo>
                  <a:pt x="1100137" y="57150"/>
                </a:lnTo>
                <a:lnTo>
                  <a:pt x="1050131" y="35719"/>
                </a:lnTo>
                <a:lnTo>
                  <a:pt x="1000125" y="21431"/>
                </a:lnTo>
                <a:lnTo>
                  <a:pt x="935831" y="14287"/>
                </a:lnTo>
                <a:lnTo>
                  <a:pt x="885825" y="7144"/>
                </a:lnTo>
                <a:lnTo>
                  <a:pt x="828675" y="0"/>
                </a:lnTo>
                <a:lnTo>
                  <a:pt x="771525" y="0"/>
                </a:lnTo>
                <a:lnTo>
                  <a:pt x="714375" y="7144"/>
                </a:lnTo>
                <a:lnTo>
                  <a:pt x="657225" y="14287"/>
                </a:lnTo>
                <a:lnTo>
                  <a:pt x="600075" y="28575"/>
                </a:lnTo>
                <a:lnTo>
                  <a:pt x="550068" y="42862"/>
                </a:lnTo>
                <a:lnTo>
                  <a:pt x="492918" y="64294"/>
                </a:lnTo>
                <a:lnTo>
                  <a:pt x="442912" y="92869"/>
                </a:lnTo>
                <a:lnTo>
                  <a:pt x="385762" y="128587"/>
                </a:lnTo>
                <a:lnTo>
                  <a:pt x="335756" y="164306"/>
                </a:lnTo>
                <a:lnTo>
                  <a:pt x="285750" y="207169"/>
                </a:lnTo>
                <a:lnTo>
                  <a:pt x="235743" y="257175"/>
                </a:lnTo>
                <a:lnTo>
                  <a:pt x="192881" y="307181"/>
                </a:lnTo>
                <a:lnTo>
                  <a:pt x="150018" y="364331"/>
                </a:lnTo>
                <a:lnTo>
                  <a:pt x="107156" y="421481"/>
                </a:lnTo>
                <a:lnTo>
                  <a:pt x="78581" y="478631"/>
                </a:lnTo>
                <a:lnTo>
                  <a:pt x="42862" y="550069"/>
                </a:lnTo>
                <a:lnTo>
                  <a:pt x="21431" y="614362"/>
                </a:lnTo>
                <a:lnTo>
                  <a:pt x="7143" y="685800"/>
                </a:lnTo>
                <a:lnTo>
                  <a:pt x="0" y="750094"/>
                </a:lnTo>
                <a:lnTo>
                  <a:pt x="0" y="821531"/>
                </a:lnTo>
                <a:lnTo>
                  <a:pt x="7143" y="892969"/>
                </a:lnTo>
                <a:lnTo>
                  <a:pt x="14287" y="964406"/>
                </a:lnTo>
                <a:lnTo>
                  <a:pt x="35718" y="1028700"/>
                </a:lnTo>
                <a:lnTo>
                  <a:pt x="50006" y="1100137"/>
                </a:lnTo>
                <a:lnTo>
                  <a:pt x="71437" y="1164431"/>
                </a:lnTo>
                <a:lnTo>
                  <a:pt x="107156" y="1221581"/>
                </a:lnTo>
                <a:lnTo>
                  <a:pt x="142875" y="1278731"/>
                </a:lnTo>
                <a:lnTo>
                  <a:pt x="185737" y="1335881"/>
                </a:lnTo>
                <a:lnTo>
                  <a:pt x="242887" y="1378744"/>
                </a:lnTo>
                <a:lnTo>
                  <a:pt x="307181" y="1421606"/>
                </a:lnTo>
                <a:lnTo>
                  <a:pt x="371475" y="1457325"/>
                </a:lnTo>
                <a:lnTo>
                  <a:pt x="450056" y="1493044"/>
                </a:lnTo>
                <a:lnTo>
                  <a:pt x="528637" y="1507331"/>
                </a:lnTo>
                <a:lnTo>
                  <a:pt x="607218" y="1528762"/>
                </a:lnTo>
                <a:lnTo>
                  <a:pt x="692943" y="1535906"/>
                </a:lnTo>
                <a:lnTo>
                  <a:pt x="778668" y="1535906"/>
                </a:lnTo>
                <a:lnTo>
                  <a:pt x="871537" y="1535906"/>
                </a:lnTo>
                <a:lnTo>
                  <a:pt x="964406" y="1528762"/>
                </a:lnTo>
                <a:lnTo>
                  <a:pt x="1050131" y="1514475"/>
                </a:lnTo>
                <a:lnTo>
                  <a:pt x="1135856" y="1500187"/>
                </a:lnTo>
                <a:lnTo>
                  <a:pt x="1221581" y="1478756"/>
                </a:lnTo>
                <a:lnTo>
                  <a:pt x="1307306" y="1457325"/>
                </a:lnTo>
                <a:lnTo>
                  <a:pt x="1385887" y="1435894"/>
                </a:lnTo>
                <a:lnTo>
                  <a:pt x="1457325" y="1407319"/>
                </a:lnTo>
                <a:lnTo>
                  <a:pt x="1507331" y="1378744"/>
                </a:lnTo>
                <a:lnTo>
                  <a:pt x="1543050" y="1357312"/>
                </a:lnTo>
                <a:lnTo>
                  <a:pt x="1578768" y="1335881"/>
                </a:lnTo>
                <a:lnTo>
                  <a:pt x="1600200" y="1314450"/>
                </a:lnTo>
                <a:lnTo>
                  <a:pt x="1643062" y="1285875"/>
                </a:lnTo>
                <a:lnTo>
                  <a:pt x="1678781" y="1250156"/>
                </a:lnTo>
                <a:lnTo>
                  <a:pt x="1721643" y="1207294"/>
                </a:lnTo>
                <a:lnTo>
                  <a:pt x="1750218" y="1171575"/>
                </a:lnTo>
                <a:lnTo>
                  <a:pt x="1778793" y="1121569"/>
                </a:lnTo>
                <a:lnTo>
                  <a:pt x="1807368" y="1078706"/>
                </a:lnTo>
                <a:lnTo>
                  <a:pt x="1814512" y="1050131"/>
                </a:lnTo>
                <a:lnTo>
                  <a:pt x="1828800" y="1021556"/>
                </a:lnTo>
                <a:lnTo>
                  <a:pt x="1843087" y="985837"/>
                </a:lnTo>
                <a:lnTo>
                  <a:pt x="1850231" y="942975"/>
                </a:lnTo>
                <a:lnTo>
                  <a:pt x="1857375" y="900112"/>
                </a:lnTo>
                <a:lnTo>
                  <a:pt x="1864518" y="857250"/>
                </a:lnTo>
                <a:lnTo>
                  <a:pt x="1871662" y="807244"/>
                </a:lnTo>
                <a:lnTo>
                  <a:pt x="1871662" y="757237"/>
                </a:lnTo>
                <a:lnTo>
                  <a:pt x="1864518" y="707231"/>
                </a:lnTo>
                <a:lnTo>
                  <a:pt x="1857375" y="657225"/>
                </a:lnTo>
                <a:lnTo>
                  <a:pt x="1843087" y="607219"/>
                </a:lnTo>
                <a:lnTo>
                  <a:pt x="1793081" y="492919"/>
                </a:lnTo>
                <a:lnTo>
                  <a:pt x="1743075" y="392906"/>
                </a:lnTo>
                <a:lnTo>
                  <a:pt x="1678781" y="314325"/>
                </a:lnTo>
                <a:lnTo>
                  <a:pt x="1607343" y="235744"/>
                </a:lnTo>
                <a:lnTo>
                  <a:pt x="1535906" y="185737"/>
                </a:lnTo>
                <a:lnTo>
                  <a:pt x="1457325" y="135731"/>
                </a:lnTo>
                <a:lnTo>
                  <a:pt x="1378743" y="100012"/>
                </a:lnTo>
                <a:lnTo>
                  <a:pt x="1293018" y="78581"/>
                </a:lnTo>
                <a:lnTo>
                  <a:pt x="1207293" y="57150"/>
                </a:lnTo>
                <a:lnTo>
                  <a:pt x="1114425" y="35719"/>
                </a:lnTo>
                <a:lnTo>
                  <a:pt x="1114425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Freeform 196"/>
          <p:cNvSpPr/>
          <p:nvPr/>
        </p:nvSpPr>
        <p:spPr>
          <a:xfrm>
            <a:off x="0" y="1457325"/>
            <a:ext cx="5943602" cy="2257426"/>
          </a:xfrm>
          <a:custGeom>
            <a:avLst/>
            <a:gdLst/>
            <a:ahLst/>
            <a:cxnLst/>
            <a:rect l="0" t="0" r="0" b="0"/>
            <a:pathLst>
              <a:path w="5943602" h="2257426">
                <a:moveTo>
                  <a:pt x="5650707" y="992981"/>
                </a:moveTo>
                <a:lnTo>
                  <a:pt x="5650707" y="992981"/>
                </a:lnTo>
                <a:lnTo>
                  <a:pt x="5650707" y="992981"/>
                </a:lnTo>
                <a:lnTo>
                  <a:pt x="5650707" y="992981"/>
                </a:lnTo>
                <a:lnTo>
                  <a:pt x="5650707" y="992981"/>
                </a:lnTo>
                <a:lnTo>
                  <a:pt x="5650707" y="985838"/>
                </a:lnTo>
                <a:lnTo>
                  <a:pt x="5650707" y="985838"/>
                </a:lnTo>
                <a:lnTo>
                  <a:pt x="5643563" y="985838"/>
                </a:lnTo>
                <a:lnTo>
                  <a:pt x="5643563" y="985838"/>
                </a:lnTo>
                <a:lnTo>
                  <a:pt x="5636420" y="978694"/>
                </a:lnTo>
                <a:lnTo>
                  <a:pt x="5622132" y="971550"/>
                </a:lnTo>
                <a:lnTo>
                  <a:pt x="5614988" y="964406"/>
                </a:lnTo>
                <a:lnTo>
                  <a:pt x="5600701" y="957263"/>
                </a:lnTo>
                <a:lnTo>
                  <a:pt x="5586413" y="942975"/>
                </a:lnTo>
                <a:lnTo>
                  <a:pt x="5572126" y="935831"/>
                </a:lnTo>
                <a:lnTo>
                  <a:pt x="5557838" y="921544"/>
                </a:lnTo>
                <a:lnTo>
                  <a:pt x="5536407" y="907256"/>
                </a:lnTo>
                <a:lnTo>
                  <a:pt x="5514976" y="892969"/>
                </a:lnTo>
                <a:lnTo>
                  <a:pt x="5493545" y="878681"/>
                </a:lnTo>
                <a:lnTo>
                  <a:pt x="5464970" y="857250"/>
                </a:lnTo>
                <a:lnTo>
                  <a:pt x="5429251" y="835819"/>
                </a:lnTo>
                <a:lnTo>
                  <a:pt x="5386388" y="814388"/>
                </a:lnTo>
                <a:lnTo>
                  <a:pt x="5336382" y="792956"/>
                </a:lnTo>
                <a:lnTo>
                  <a:pt x="5286376" y="771525"/>
                </a:lnTo>
                <a:lnTo>
                  <a:pt x="5229226" y="742950"/>
                </a:lnTo>
                <a:lnTo>
                  <a:pt x="5164932" y="714375"/>
                </a:lnTo>
                <a:lnTo>
                  <a:pt x="5100638" y="685800"/>
                </a:lnTo>
                <a:lnTo>
                  <a:pt x="5022057" y="650081"/>
                </a:lnTo>
                <a:lnTo>
                  <a:pt x="4936332" y="621506"/>
                </a:lnTo>
                <a:lnTo>
                  <a:pt x="4850607" y="585788"/>
                </a:lnTo>
                <a:lnTo>
                  <a:pt x="4750594" y="557213"/>
                </a:lnTo>
                <a:lnTo>
                  <a:pt x="4650582" y="521494"/>
                </a:lnTo>
                <a:lnTo>
                  <a:pt x="4536282" y="485775"/>
                </a:lnTo>
                <a:lnTo>
                  <a:pt x="4421982" y="450056"/>
                </a:lnTo>
                <a:lnTo>
                  <a:pt x="4300538" y="414338"/>
                </a:lnTo>
                <a:lnTo>
                  <a:pt x="4179094" y="378619"/>
                </a:lnTo>
                <a:lnTo>
                  <a:pt x="4043363" y="342900"/>
                </a:lnTo>
                <a:lnTo>
                  <a:pt x="3907632" y="307181"/>
                </a:lnTo>
                <a:lnTo>
                  <a:pt x="3771900" y="271463"/>
                </a:lnTo>
                <a:lnTo>
                  <a:pt x="3636169" y="235744"/>
                </a:lnTo>
                <a:lnTo>
                  <a:pt x="3500438" y="207169"/>
                </a:lnTo>
                <a:lnTo>
                  <a:pt x="3350419" y="171450"/>
                </a:lnTo>
                <a:lnTo>
                  <a:pt x="3200400" y="142875"/>
                </a:lnTo>
                <a:lnTo>
                  <a:pt x="3050382" y="114300"/>
                </a:lnTo>
                <a:lnTo>
                  <a:pt x="2893219" y="92869"/>
                </a:lnTo>
                <a:lnTo>
                  <a:pt x="2743200" y="71438"/>
                </a:lnTo>
                <a:lnTo>
                  <a:pt x="2593182" y="50006"/>
                </a:lnTo>
                <a:lnTo>
                  <a:pt x="2436019" y="28575"/>
                </a:lnTo>
                <a:lnTo>
                  <a:pt x="2286000" y="14288"/>
                </a:lnTo>
                <a:lnTo>
                  <a:pt x="2128838" y="7144"/>
                </a:lnTo>
                <a:lnTo>
                  <a:pt x="1978819" y="0"/>
                </a:lnTo>
                <a:lnTo>
                  <a:pt x="1828800" y="0"/>
                </a:lnTo>
                <a:lnTo>
                  <a:pt x="1678781" y="0"/>
                </a:lnTo>
                <a:lnTo>
                  <a:pt x="1535906" y="7144"/>
                </a:lnTo>
                <a:lnTo>
                  <a:pt x="1393031" y="21431"/>
                </a:lnTo>
                <a:lnTo>
                  <a:pt x="1250156" y="35719"/>
                </a:lnTo>
                <a:lnTo>
                  <a:pt x="1114425" y="57150"/>
                </a:lnTo>
                <a:lnTo>
                  <a:pt x="978694" y="85725"/>
                </a:lnTo>
                <a:lnTo>
                  <a:pt x="857250" y="114300"/>
                </a:lnTo>
                <a:lnTo>
                  <a:pt x="742950" y="150019"/>
                </a:lnTo>
                <a:lnTo>
                  <a:pt x="635794" y="192881"/>
                </a:lnTo>
                <a:lnTo>
                  <a:pt x="557213" y="235744"/>
                </a:lnTo>
                <a:lnTo>
                  <a:pt x="500063" y="264319"/>
                </a:lnTo>
                <a:lnTo>
                  <a:pt x="450056" y="300038"/>
                </a:lnTo>
                <a:lnTo>
                  <a:pt x="407194" y="328613"/>
                </a:lnTo>
                <a:lnTo>
                  <a:pt x="342900" y="378619"/>
                </a:lnTo>
                <a:lnTo>
                  <a:pt x="278606" y="435769"/>
                </a:lnTo>
                <a:lnTo>
                  <a:pt x="214313" y="492919"/>
                </a:lnTo>
                <a:lnTo>
                  <a:pt x="142875" y="564356"/>
                </a:lnTo>
                <a:lnTo>
                  <a:pt x="85725" y="635794"/>
                </a:lnTo>
                <a:lnTo>
                  <a:pt x="28575" y="700088"/>
                </a:lnTo>
                <a:lnTo>
                  <a:pt x="0" y="742950"/>
                </a:lnTo>
                <a:lnTo>
                  <a:pt x="0" y="785813"/>
                </a:lnTo>
                <a:lnTo>
                  <a:pt x="0" y="842963"/>
                </a:lnTo>
                <a:lnTo>
                  <a:pt x="0" y="907256"/>
                </a:lnTo>
                <a:lnTo>
                  <a:pt x="0" y="971550"/>
                </a:lnTo>
                <a:lnTo>
                  <a:pt x="0" y="1042988"/>
                </a:lnTo>
                <a:lnTo>
                  <a:pt x="0" y="1121569"/>
                </a:lnTo>
                <a:lnTo>
                  <a:pt x="0" y="1207294"/>
                </a:lnTo>
                <a:lnTo>
                  <a:pt x="0" y="1285875"/>
                </a:lnTo>
                <a:lnTo>
                  <a:pt x="0" y="1371600"/>
                </a:lnTo>
                <a:lnTo>
                  <a:pt x="0" y="1457325"/>
                </a:lnTo>
                <a:lnTo>
                  <a:pt x="0" y="1543050"/>
                </a:lnTo>
                <a:lnTo>
                  <a:pt x="64294" y="1714500"/>
                </a:lnTo>
                <a:lnTo>
                  <a:pt x="150019" y="1850231"/>
                </a:lnTo>
                <a:lnTo>
                  <a:pt x="250031" y="1950244"/>
                </a:lnTo>
                <a:lnTo>
                  <a:pt x="357188" y="2035969"/>
                </a:lnTo>
                <a:lnTo>
                  <a:pt x="457200" y="2100263"/>
                </a:lnTo>
                <a:lnTo>
                  <a:pt x="550069" y="2150269"/>
                </a:lnTo>
                <a:lnTo>
                  <a:pt x="650081" y="2185988"/>
                </a:lnTo>
                <a:lnTo>
                  <a:pt x="757238" y="2214563"/>
                </a:lnTo>
                <a:lnTo>
                  <a:pt x="871538" y="2243138"/>
                </a:lnTo>
                <a:lnTo>
                  <a:pt x="985838" y="2250281"/>
                </a:lnTo>
                <a:lnTo>
                  <a:pt x="1114425" y="2257425"/>
                </a:lnTo>
                <a:lnTo>
                  <a:pt x="1250156" y="2257425"/>
                </a:lnTo>
                <a:lnTo>
                  <a:pt x="1385888" y="2250281"/>
                </a:lnTo>
                <a:lnTo>
                  <a:pt x="1528763" y="2243138"/>
                </a:lnTo>
                <a:lnTo>
                  <a:pt x="1678781" y="2221706"/>
                </a:lnTo>
                <a:lnTo>
                  <a:pt x="1835944" y="2207419"/>
                </a:lnTo>
                <a:lnTo>
                  <a:pt x="1993106" y="2178844"/>
                </a:lnTo>
                <a:lnTo>
                  <a:pt x="2157413" y="2157413"/>
                </a:lnTo>
                <a:lnTo>
                  <a:pt x="2321719" y="2143125"/>
                </a:lnTo>
                <a:lnTo>
                  <a:pt x="2486025" y="2128838"/>
                </a:lnTo>
                <a:lnTo>
                  <a:pt x="2650332" y="2107406"/>
                </a:lnTo>
                <a:lnTo>
                  <a:pt x="2814638" y="2093119"/>
                </a:lnTo>
                <a:lnTo>
                  <a:pt x="2978944" y="2071688"/>
                </a:lnTo>
                <a:lnTo>
                  <a:pt x="3143250" y="2050256"/>
                </a:lnTo>
                <a:lnTo>
                  <a:pt x="3307557" y="2028825"/>
                </a:lnTo>
                <a:lnTo>
                  <a:pt x="3471863" y="2007394"/>
                </a:lnTo>
                <a:lnTo>
                  <a:pt x="3636169" y="1985963"/>
                </a:lnTo>
                <a:lnTo>
                  <a:pt x="3793332" y="1971675"/>
                </a:lnTo>
                <a:lnTo>
                  <a:pt x="3950494" y="1950244"/>
                </a:lnTo>
                <a:lnTo>
                  <a:pt x="4100513" y="1935956"/>
                </a:lnTo>
                <a:lnTo>
                  <a:pt x="4250532" y="1921669"/>
                </a:lnTo>
                <a:lnTo>
                  <a:pt x="4393407" y="1907381"/>
                </a:lnTo>
                <a:lnTo>
                  <a:pt x="4536282" y="1893094"/>
                </a:lnTo>
                <a:lnTo>
                  <a:pt x="4672013" y="1878806"/>
                </a:lnTo>
                <a:lnTo>
                  <a:pt x="4800600" y="1864519"/>
                </a:lnTo>
                <a:lnTo>
                  <a:pt x="4922045" y="1843088"/>
                </a:lnTo>
                <a:lnTo>
                  <a:pt x="5036345" y="1821656"/>
                </a:lnTo>
                <a:lnTo>
                  <a:pt x="5143501" y="1800225"/>
                </a:lnTo>
                <a:lnTo>
                  <a:pt x="5243513" y="1771650"/>
                </a:lnTo>
                <a:lnTo>
                  <a:pt x="5336382" y="1743075"/>
                </a:lnTo>
                <a:lnTo>
                  <a:pt x="5429251" y="1714500"/>
                </a:lnTo>
                <a:lnTo>
                  <a:pt x="5507832" y="1685925"/>
                </a:lnTo>
                <a:lnTo>
                  <a:pt x="5579270" y="1657350"/>
                </a:lnTo>
                <a:lnTo>
                  <a:pt x="5650707" y="1628775"/>
                </a:lnTo>
                <a:lnTo>
                  <a:pt x="5715001" y="1600200"/>
                </a:lnTo>
                <a:lnTo>
                  <a:pt x="5765007" y="1571625"/>
                </a:lnTo>
                <a:lnTo>
                  <a:pt x="5807870" y="1535906"/>
                </a:lnTo>
                <a:lnTo>
                  <a:pt x="5850732" y="1500188"/>
                </a:lnTo>
                <a:lnTo>
                  <a:pt x="5879307" y="1457325"/>
                </a:lnTo>
                <a:lnTo>
                  <a:pt x="5907882" y="1414463"/>
                </a:lnTo>
                <a:lnTo>
                  <a:pt x="5929313" y="1371600"/>
                </a:lnTo>
                <a:lnTo>
                  <a:pt x="5936457" y="1328738"/>
                </a:lnTo>
                <a:lnTo>
                  <a:pt x="5943601" y="1293019"/>
                </a:lnTo>
                <a:lnTo>
                  <a:pt x="5936457" y="1243013"/>
                </a:lnTo>
                <a:lnTo>
                  <a:pt x="5929313" y="1200150"/>
                </a:lnTo>
                <a:lnTo>
                  <a:pt x="5915026" y="1157288"/>
                </a:lnTo>
                <a:lnTo>
                  <a:pt x="5893595" y="1107281"/>
                </a:lnTo>
                <a:lnTo>
                  <a:pt x="5857876" y="1064419"/>
                </a:lnTo>
                <a:lnTo>
                  <a:pt x="5822157" y="1021556"/>
                </a:lnTo>
                <a:lnTo>
                  <a:pt x="5779295" y="971550"/>
                </a:lnTo>
                <a:lnTo>
                  <a:pt x="5722145" y="921544"/>
                </a:lnTo>
                <a:lnTo>
                  <a:pt x="5657851" y="871538"/>
                </a:lnTo>
                <a:lnTo>
                  <a:pt x="5586413" y="821531"/>
                </a:lnTo>
                <a:lnTo>
                  <a:pt x="5500688" y="778669"/>
                </a:lnTo>
                <a:lnTo>
                  <a:pt x="5407820" y="735806"/>
                </a:lnTo>
                <a:lnTo>
                  <a:pt x="5307807" y="700088"/>
                </a:lnTo>
                <a:lnTo>
                  <a:pt x="5207795" y="664369"/>
                </a:lnTo>
                <a:lnTo>
                  <a:pt x="5107782" y="635794"/>
                </a:lnTo>
                <a:lnTo>
                  <a:pt x="5022057" y="600075"/>
                </a:lnTo>
                <a:lnTo>
                  <a:pt x="4950620" y="564356"/>
                </a:lnTo>
                <a:lnTo>
                  <a:pt x="4893470" y="521494"/>
                </a:lnTo>
                <a:lnTo>
                  <a:pt x="4893470" y="5214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Freeform 197"/>
          <p:cNvSpPr/>
          <p:nvPr/>
        </p:nvSpPr>
        <p:spPr>
          <a:xfrm>
            <a:off x="7543801" y="1428750"/>
            <a:ext cx="178595" cy="164307"/>
          </a:xfrm>
          <a:custGeom>
            <a:avLst/>
            <a:gdLst/>
            <a:ahLst/>
            <a:cxnLst/>
            <a:rect l="0" t="0" r="0" b="0"/>
            <a:pathLst>
              <a:path w="178595" h="164307">
                <a:moveTo>
                  <a:pt x="78581" y="42863"/>
                </a:moveTo>
                <a:lnTo>
                  <a:pt x="85725" y="35719"/>
                </a:lnTo>
                <a:lnTo>
                  <a:pt x="85725" y="35719"/>
                </a:lnTo>
                <a:lnTo>
                  <a:pt x="85725" y="28575"/>
                </a:lnTo>
                <a:lnTo>
                  <a:pt x="78581" y="14288"/>
                </a:lnTo>
                <a:lnTo>
                  <a:pt x="78581" y="7144"/>
                </a:lnTo>
                <a:lnTo>
                  <a:pt x="71437" y="7144"/>
                </a:lnTo>
                <a:lnTo>
                  <a:pt x="64294" y="0"/>
                </a:lnTo>
                <a:lnTo>
                  <a:pt x="50006" y="0"/>
                </a:lnTo>
                <a:lnTo>
                  <a:pt x="35719" y="7144"/>
                </a:lnTo>
                <a:lnTo>
                  <a:pt x="21431" y="28575"/>
                </a:lnTo>
                <a:lnTo>
                  <a:pt x="7144" y="57150"/>
                </a:lnTo>
                <a:lnTo>
                  <a:pt x="0" y="85725"/>
                </a:lnTo>
                <a:lnTo>
                  <a:pt x="0" y="121444"/>
                </a:lnTo>
                <a:lnTo>
                  <a:pt x="7144" y="142875"/>
                </a:lnTo>
                <a:lnTo>
                  <a:pt x="28575" y="157163"/>
                </a:lnTo>
                <a:lnTo>
                  <a:pt x="57150" y="164306"/>
                </a:lnTo>
                <a:lnTo>
                  <a:pt x="92869" y="150019"/>
                </a:lnTo>
                <a:lnTo>
                  <a:pt x="121444" y="135731"/>
                </a:lnTo>
                <a:lnTo>
                  <a:pt x="150019" y="107156"/>
                </a:lnTo>
                <a:lnTo>
                  <a:pt x="164306" y="78581"/>
                </a:lnTo>
                <a:lnTo>
                  <a:pt x="178594" y="50006"/>
                </a:lnTo>
                <a:lnTo>
                  <a:pt x="178594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Freeform 198"/>
          <p:cNvSpPr/>
          <p:nvPr/>
        </p:nvSpPr>
        <p:spPr>
          <a:xfrm>
            <a:off x="7708107" y="1350169"/>
            <a:ext cx="221457" cy="164307"/>
          </a:xfrm>
          <a:custGeom>
            <a:avLst/>
            <a:gdLst/>
            <a:ahLst/>
            <a:cxnLst/>
            <a:rect l="0" t="0" r="0" b="0"/>
            <a:pathLst>
              <a:path w="221457" h="164307">
                <a:moveTo>
                  <a:pt x="0" y="71437"/>
                </a:moveTo>
                <a:lnTo>
                  <a:pt x="0" y="71437"/>
                </a:lnTo>
                <a:lnTo>
                  <a:pt x="0" y="71437"/>
                </a:lnTo>
                <a:lnTo>
                  <a:pt x="7144" y="78581"/>
                </a:lnTo>
                <a:lnTo>
                  <a:pt x="7144" y="92869"/>
                </a:lnTo>
                <a:lnTo>
                  <a:pt x="14288" y="100012"/>
                </a:lnTo>
                <a:lnTo>
                  <a:pt x="21431" y="121444"/>
                </a:lnTo>
                <a:lnTo>
                  <a:pt x="28575" y="135731"/>
                </a:lnTo>
                <a:lnTo>
                  <a:pt x="28575" y="150019"/>
                </a:lnTo>
                <a:lnTo>
                  <a:pt x="28575" y="164306"/>
                </a:lnTo>
                <a:lnTo>
                  <a:pt x="35719" y="164306"/>
                </a:lnTo>
                <a:lnTo>
                  <a:pt x="28575" y="164306"/>
                </a:lnTo>
                <a:lnTo>
                  <a:pt x="28575" y="157162"/>
                </a:lnTo>
                <a:lnTo>
                  <a:pt x="28575" y="142875"/>
                </a:lnTo>
                <a:lnTo>
                  <a:pt x="28575" y="121444"/>
                </a:lnTo>
                <a:lnTo>
                  <a:pt x="28575" y="100012"/>
                </a:lnTo>
                <a:lnTo>
                  <a:pt x="28575" y="71437"/>
                </a:lnTo>
                <a:lnTo>
                  <a:pt x="28575" y="50006"/>
                </a:lnTo>
                <a:lnTo>
                  <a:pt x="35719" y="35719"/>
                </a:lnTo>
                <a:lnTo>
                  <a:pt x="35719" y="35719"/>
                </a:lnTo>
                <a:lnTo>
                  <a:pt x="42863" y="35719"/>
                </a:lnTo>
                <a:lnTo>
                  <a:pt x="50006" y="50006"/>
                </a:lnTo>
                <a:lnTo>
                  <a:pt x="57150" y="71437"/>
                </a:lnTo>
                <a:lnTo>
                  <a:pt x="64294" y="100012"/>
                </a:lnTo>
                <a:lnTo>
                  <a:pt x="71438" y="121444"/>
                </a:lnTo>
                <a:lnTo>
                  <a:pt x="78581" y="142875"/>
                </a:lnTo>
                <a:lnTo>
                  <a:pt x="85725" y="150019"/>
                </a:lnTo>
                <a:lnTo>
                  <a:pt x="92869" y="157162"/>
                </a:lnTo>
                <a:lnTo>
                  <a:pt x="92869" y="150019"/>
                </a:lnTo>
                <a:lnTo>
                  <a:pt x="100013" y="135731"/>
                </a:lnTo>
                <a:lnTo>
                  <a:pt x="107156" y="114300"/>
                </a:lnTo>
                <a:lnTo>
                  <a:pt x="114300" y="85725"/>
                </a:lnTo>
                <a:lnTo>
                  <a:pt x="114300" y="57150"/>
                </a:lnTo>
                <a:lnTo>
                  <a:pt x="114300" y="28575"/>
                </a:lnTo>
                <a:lnTo>
                  <a:pt x="121444" y="7144"/>
                </a:lnTo>
                <a:lnTo>
                  <a:pt x="128588" y="0"/>
                </a:lnTo>
                <a:lnTo>
                  <a:pt x="135731" y="0"/>
                </a:lnTo>
                <a:lnTo>
                  <a:pt x="135731" y="7144"/>
                </a:lnTo>
                <a:lnTo>
                  <a:pt x="150019" y="21431"/>
                </a:lnTo>
                <a:lnTo>
                  <a:pt x="150019" y="42862"/>
                </a:lnTo>
                <a:lnTo>
                  <a:pt x="164306" y="64294"/>
                </a:lnTo>
                <a:lnTo>
                  <a:pt x="171450" y="85725"/>
                </a:lnTo>
                <a:lnTo>
                  <a:pt x="178594" y="100012"/>
                </a:lnTo>
                <a:lnTo>
                  <a:pt x="185738" y="107156"/>
                </a:lnTo>
                <a:lnTo>
                  <a:pt x="200025" y="107156"/>
                </a:lnTo>
                <a:lnTo>
                  <a:pt x="207169" y="100012"/>
                </a:lnTo>
                <a:lnTo>
                  <a:pt x="221456" y="78581"/>
                </a:lnTo>
                <a:lnTo>
                  <a:pt x="221456" y="50006"/>
                </a:lnTo>
                <a:lnTo>
                  <a:pt x="221456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Freeform 199"/>
          <p:cNvSpPr/>
          <p:nvPr/>
        </p:nvSpPr>
        <p:spPr>
          <a:xfrm>
            <a:off x="7943851" y="1157288"/>
            <a:ext cx="214313" cy="300038"/>
          </a:xfrm>
          <a:custGeom>
            <a:avLst/>
            <a:gdLst/>
            <a:ahLst/>
            <a:cxnLst/>
            <a:rect l="0" t="0" r="0" b="0"/>
            <a:pathLst>
              <a:path w="214313" h="300038">
                <a:moveTo>
                  <a:pt x="100012" y="192881"/>
                </a:moveTo>
                <a:lnTo>
                  <a:pt x="100012" y="185737"/>
                </a:lnTo>
                <a:lnTo>
                  <a:pt x="100012" y="178593"/>
                </a:lnTo>
                <a:lnTo>
                  <a:pt x="100012" y="164306"/>
                </a:lnTo>
                <a:lnTo>
                  <a:pt x="100012" y="142875"/>
                </a:lnTo>
                <a:lnTo>
                  <a:pt x="100012" y="128587"/>
                </a:lnTo>
                <a:lnTo>
                  <a:pt x="92869" y="114300"/>
                </a:lnTo>
                <a:lnTo>
                  <a:pt x="92869" y="114300"/>
                </a:lnTo>
                <a:lnTo>
                  <a:pt x="78581" y="114300"/>
                </a:lnTo>
                <a:lnTo>
                  <a:pt x="64294" y="128587"/>
                </a:lnTo>
                <a:lnTo>
                  <a:pt x="42862" y="157162"/>
                </a:lnTo>
                <a:lnTo>
                  <a:pt x="21431" y="185737"/>
                </a:lnTo>
                <a:lnTo>
                  <a:pt x="14287" y="214312"/>
                </a:lnTo>
                <a:lnTo>
                  <a:pt x="0" y="250031"/>
                </a:lnTo>
                <a:lnTo>
                  <a:pt x="0" y="278606"/>
                </a:lnTo>
                <a:lnTo>
                  <a:pt x="7144" y="292893"/>
                </a:lnTo>
                <a:lnTo>
                  <a:pt x="21431" y="300037"/>
                </a:lnTo>
                <a:lnTo>
                  <a:pt x="35719" y="285750"/>
                </a:lnTo>
                <a:lnTo>
                  <a:pt x="57150" y="271462"/>
                </a:lnTo>
                <a:lnTo>
                  <a:pt x="85725" y="242887"/>
                </a:lnTo>
                <a:lnTo>
                  <a:pt x="100012" y="207168"/>
                </a:lnTo>
                <a:lnTo>
                  <a:pt x="114300" y="171450"/>
                </a:lnTo>
                <a:lnTo>
                  <a:pt x="121444" y="135731"/>
                </a:lnTo>
                <a:lnTo>
                  <a:pt x="128587" y="100012"/>
                </a:lnTo>
                <a:lnTo>
                  <a:pt x="121444" y="64293"/>
                </a:lnTo>
                <a:lnTo>
                  <a:pt x="114300" y="35718"/>
                </a:lnTo>
                <a:lnTo>
                  <a:pt x="107156" y="14287"/>
                </a:lnTo>
                <a:lnTo>
                  <a:pt x="92869" y="0"/>
                </a:lnTo>
                <a:lnTo>
                  <a:pt x="85725" y="0"/>
                </a:lnTo>
                <a:lnTo>
                  <a:pt x="71437" y="7143"/>
                </a:lnTo>
                <a:lnTo>
                  <a:pt x="64294" y="21431"/>
                </a:lnTo>
                <a:lnTo>
                  <a:pt x="57150" y="42862"/>
                </a:lnTo>
                <a:lnTo>
                  <a:pt x="57150" y="71437"/>
                </a:lnTo>
                <a:lnTo>
                  <a:pt x="64294" y="107156"/>
                </a:lnTo>
                <a:lnTo>
                  <a:pt x="78581" y="142875"/>
                </a:lnTo>
                <a:lnTo>
                  <a:pt x="92869" y="178593"/>
                </a:lnTo>
                <a:lnTo>
                  <a:pt x="121444" y="200025"/>
                </a:lnTo>
                <a:lnTo>
                  <a:pt x="142875" y="221456"/>
                </a:lnTo>
                <a:lnTo>
                  <a:pt x="164306" y="235743"/>
                </a:lnTo>
                <a:lnTo>
                  <a:pt x="185737" y="235743"/>
                </a:lnTo>
                <a:lnTo>
                  <a:pt x="200025" y="228600"/>
                </a:lnTo>
                <a:lnTo>
                  <a:pt x="214312" y="221456"/>
                </a:lnTo>
                <a:lnTo>
                  <a:pt x="214312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Freeform 200"/>
          <p:cNvSpPr/>
          <p:nvPr/>
        </p:nvSpPr>
        <p:spPr>
          <a:xfrm>
            <a:off x="8172451" y="1178719"/>
            <a:ext cx="42863" cy="185738"/>
          </a:xfrm>
          <a:custGeom>
            <a:avLst/>
            <a:gdLst/>
            <a:ahLst/>
            <a:cxnLst/>
            <a:rect l="0" t="0" r="0" b="0"/>
            <a:pathLst>
              <a:path w="42863" h="185738">
                <a:moveTo>
                  <a:pt x="7144" y="14287"/>
                </a:moveTo>
                <a:lnTo>
                  <a:pt x="0" y="14287"/>
                </a:lnTo>
                <a:lnTo>
                  <a:pt x="0" y="7144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7144" y="21431"/>
                </a:lnTo>
                <a:lnTo>
                  <a:pt x="7144" y="50006"/>
                </a:lnTo>
                <a:lnTo>
                  <a:pt x="7144" y="78581"/>
                </a:lnTo>
                <a:lnTo>
                  <a:pt x="14287" y="107156"/>
                </a:lnTo>
                <a:lnTo>
                  <a:pt x="21431" y="135731"/>
                </a:lnTo>
                <a:lnTo>
                  <a:pt x="21431" y="164306"/>
                </a:lnTo>
                <a:lnTo>
                  <a:pt x="28575" y="178594"/>
                </a:lnTo>
                <a:lnTo>
                  <a:pt x="35719" y="185737"/>
                </a:lnTo>
                <a:lnTo>
                  <a:pt x="42862" y="185737"/>
                </a:lnTo>
                <a:lnTo>
                  <a:pt x="42862" y="178594"/>
                </a:lnTo>
                <a:lnTo>
                  <a:pt x="42862" y="157162"/>
                </a:lnTo>
                <a:lnTo>
                  <a:pt x="35719" y="135731"/>
                </a:lnTo>
                <a:lnTo>
                  <a:pt x="35719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Freeform 201"/>
          <p:cNvSpPr/>
          <p:nvPr/>
        </p:nvSpPr>
        <p:spPr>
          <a:xfrm>
            <a:off x="8115301" y="1207294"/>
            <a:ext cx="35720" cy="164307"/>
          </a:xfrm>
          <a:custGeom>
            <a:avLst/>
            <a:gdLst/>
            <a:ahLst/>
            <a:cxnLst/>
            <a:rect l="0" t="0" r="0" b="0"/>
            <a:pathLst>
              <a:path w="35720" h="164307">
                <a:moveTo>
                  <a:pt x="35719" y="0"/>
                </a:moveTo>
                <a:lnTo>
                  <a:pt x="28575" y="0"/>
                </a:lnTo>
                <a:lnTo>
                  <a:pt x="28575" y="0"/>
                </a:lnTo>
                <a:lnTo>
                  <a:pt x="21431" y="7144"/>
                </a:lnTo>
                <a:lnTo>
                  <a:pt x="14287" y="21431"/>
                </a:lnTo>
                <a:lnTo>
                  <a:pt x="7144" y="35719"/>
                </a:lnTo>
                <a:lnTo>
                  <a:pt x="7144" y="57150"/>
                </a:lnTo>
                <a:lnTo>
                  <a:pt x="0" y="85725"/>
                </a:lnTo>
                <a:lnTo>
                  <a:pt x="0" y="114300"/>
                </a:lnTo>
                <a:lnTo>
                  <a:pt x="0" y="142875"/>
                </a:lnTo>
                <a:lnTo>
                  <a:pt x="7144" y="164306"/>
                </a:lnTo>
                <a:lnTo>
                  <a:pt x="14287" y="164306"/>
                </a:lnTo>
                <a:lnTo>
                  <a:pt x="14287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Freeform 202"/>
          <p:cNvSpPr/>
          <p:nvPr/>
        </p:nvSpPr>
        <p:spPr>
          <a:xfrm>
            <a:off x="8136732" y="1350169"/>
            <a:ext cx="171451" cy="64295"/>
          </a:xfrm>
          <a:custGeom>
            <a:avLst/>
            <a:gdLst/>
            <a:ahLst/>
            <a:cxnLst/>
            <a:rect l="0" t="0" r="0" b="0"/>
            <a:pathLst>
              <a:path w="171451" h="64295">
                <a:moveTo>
                  <a:pt x="0" y="64294"/>
                </a:moveTo>
                <a:lnTo>
                  <a:pt x="7144" y="64294"/>
                </a:lnTo>
                <a:lnTo>
                  <a:pt x="28575" y="50006"/>
                </a:lnTo>
                <a:lnTo>
                  <a:pt x="57150" y="35719"/>
                </a:lnTo>
                <a:lnTo>
                  <a:pt x="92869" y="21431"/>
                </a:lnTo>
                <a:lnTo>
                  <a:pt x="128588" y="7144"/>
                </a:lnTo>
                <a:lnTo>
                  <a:pt x="150019" y="0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Freeform 203"/>
          <p:cNvSpPr/>
          <p:nvPr/>
        </p:nvSpPr>
        <p:spPr>
          <a:xfrm>
            <a:off x="7293770" y="992981"/>
            <a:ext cx="1293019" cy="742951"/>
          </a:xfrm>
          <a:custGeom>
            <a:avLst/>
            <a:gdLst/>
            <a:ahLst/>
            <a:cxnLst/>
            <a:rect l="0" t="0" r="0" b="0"/>
            <a:pathLst>
              <a:path w="1293019" h="742951">
                <a:moveTo>
                  <a:pt x="1114425" y="121444"/>
                </a:moveTo>
                <a:lnTo>
                  <a:pt x="1107281" y="107156"/>
                </a:lnTo>
                <a:lnTo>
                  <a:pt x="1100137" y="92869"/>
                </a:lnTo>
                <a:lnTo>
                  <a:pt x="1085850" y="71438"/>
                </a:lnTo>
                <a:lnTo>
                  <a:pt x="1064418" y="42863"/>
                </a:lnTo>
                <a:lnTo>
                  <a:pt x="1028700" y="28575"/>
                </a:lnTo>
                <a:lnTo>
                  <a:pt x="978693" y="14288"/>
                </a:lnTo>
                <a:lnTo>
                  <a:pt x="914400" y="0"/>
                </a:lnTo>
                <a:lnTo>
                  <a:pt x="821531" y="0"/>
                </a:lnTo>
                <a:lnTo>
                  <a:pt x="721518" y="7144"/>
                </a:lnTo>
                <a:lnTo>
                  <a:pt x="600075" y="28575"/>
                </a:lnTo>
                <a:lnTo>
                  <a:pt x="485775" y="50006"/>
                </a:lnTo>
                <a:lnTo>
                  <a:pt x="371475" y="85725"/>
                </a:lnTo>
                <a:lnTo>
                  <a:pt x="264318" y="121444"/>
                </a:lnTo>
                <a:lnTo>
                  <a:pt x="185737" y="164307"/>
                </a:lnTo>
                <a:lnTo>
                  <a:pt x="114300" y="207169"/>
                </a:lnTo>
                <a:lnTo>
                  <a:pt x="64293" y="250032"/>
                </a:lnTo>
                <a:lnTo>
                  <a:pt x="28575" y="307182"/>
                </a:lnTo>
                <a:lnTo>
                  <a:pt x="7143" y="364332"/>
                </a:lnTo>
                <a:lnTo>
                  <a:pt x="0" y="435769"/>
                </a:lnTo>
                <a:lnTo>
                  <a:pt x="14287" y="514350"/>
                </a:lnTo>
                <a:lnTo>
                  <a:pt x="35718" y="600075"/>
                </a:lnTo>
                <a:lnTo>
                  <a:pt x="85725" y="671513"/>
                </a:lnTo>
                <a:lnTo>
                  <a:pt x="157162" y="721519"/>
                </a:lnTo>
                <a:lnTo>
                  <a:pt x="257175" y="742950"/>
                </a:lnTo>
                <a:lnTo>
                  <a:pt x="385762" y="735807"/>
                </a:lnTo>
                <a:lnTo>
                  <a:pt x="535781" y="700088"/>
                </a:lnTo>
                <a:lnTo>
                  <a:pt x="700087" y="635794"/>
                </a:lnTo>
                <a:lnTo>
                  <a:pt x="864393" y="564357"/>
                </a:lnTo>
                <a:lnTo>
                  <a:pt x="1021556" y="478632"/>
                </a:lnTo>
                <a:lnTo>
                  <a:pt x="1150143" y="392907"/>
                </a:lnTo>
                <a:lnTo>
                  <a:pt x="1243012" y="307182"/>
                </a:lnTo>
                <a:lnTo>
                  <a:pt x="1285875" y="221457"/>
                </a:lnTo>
                <a:lnTo>
                  <a:pt x="1293018" y="157163"/>
                </a:lnTo>
                <a:lnTo>
                  <a:pt x="1250156" y="100013"/>
                </a:lnTo>
                <a:lnTo>
                  <a:pt x="1171575" y="64294"/>
                </a:lnTo>
                <a:lnTo>
                  <a:pt x="1064418" y="57150"/>
                </a:lnTo>
                <a:lnTo>
                  <a:pt x="935831" y="71438"/>
                </a:lnTo>
                <a:lnTo>
                  <a:pt x="814387" y="107156"/>
                </a:lnTo>
                <a:lnTo>
                  <a:pt x="692943" y="150019"/>
                </a:lnTo>
                <a:lnTo>
                  <a:pt x="621506" y="200025"/>
                </a:lnTo>
                <a:lnTo>
                  <a:pt x="571500" y="228600"/>
                </a:lnTo>
                <a:lnTo>
                  <a:pt x="571500" y="242888"/>
                </a:lnTo>
                <a:lnTo>
                  <a:pt x="607218" y="228600"/>
                </a:lnTo>
                <a:lnTo>
                  <a:pt x="607218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Freeform 204"/>
          <p:cNvSpPr/>
          <p:nvPr/>
        </p:nvSpPr>
        <p:spPr>
          <a:xfrm>
            <a:off x="6550820" y="2307431"/>
            <a:ext cx="14288" cy="121445"/>
          </a:xfrm>
          <a:custGeom>
            <a:avLst/>
            <a:gdLst/>
            <a:ahLst/>
            <a:cxnLst/>
            <a:rect l="0" t="0" r="0" b="0"/>
            <a:pathLst>
              <a:path w="14288" h="121445">
                <a:moveTo>
                  <a:pt x="14287" y="0"/>
                </a:moveTo>
                <a:lnTo>
                  <a:pt x="14287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14288"/>
                </a:lnTo>
                <a:lnTo>
                  <a:pt x="7143" y="21432"/>
                </a:lnTo>
                <a:lnTo>
                  <a:pt x="7143" y="42863"/>
                </a:lnTo>
                <a:lnTo>
                  <a:pt x="7143" y="64294"/>
                </a:lnTo>
                <a:lnTo>
                  <a:pt x="7143" y="85725"/>
                </a:lnTo>
                <a:lnTo>
                  <a:pt x="7143" y="100013"/>
                </a:lnTo>
                <a:lnTo>
                  <a:pt x="7143" y="114300"/>
                </a:lnTo>
                <a:lnTo>
                  <a:pt x="7143" y="121444"/>
                </a:lnTo>
                <a:lnTo>
                  <a:pt x="7143" y="121444"/>
                </a:lnTo>
                <a:lnTo>
                  <a:pt x="7143" y="114300"/>
                </a:lnTo>
                <a:lnTo>
                  <a:pt x="7143" y="100013"/>
                </a:lnTo>
                <a:lnTo>
                  <a:pt x="0" y="85725"/>
                </a:lnTo>
                <a:lnTo>
                  <a:pt x="0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Freeform 205"/>
          <p:cNvSpPr/>
          <p:nvPr/>
        </p:nvSpPr>
        <p:spPr>
          <a:xfrm>
            <a:off x="6486526" y="2307431"/>
            <a:ext cx="150020" cy="164308"/>
          </a:xfrm>
          <a:custGeom>
            <a:avLst/>
            <a:gdLst/>
            <a:ahLst/>
            <a:cxnLst/>
            <a:rect l="0" t="0" r="0" b="0"/>
            <a:pathLst>
              <a:path w="150020" h="164308">
                <a:moveTo>
                  <a:pt x="7144" y="42863"/>
                </a:moveTo>
                <a:lnTo>
                  <a:pt x="0" y="42863"/>
                </a:lnTo>
                <a:lnTo>
                  <a:pt x="0" y="42863"/>
                </a:lnTo>
                <a:lnTo>
                  <a:pt x="0" y="35719"/>
                </a:lnTo>
                <a:lnTo>
                  <a:pt x="0" y="35719"/>
                </a:lnTo>
                <a:lnTo>
                  <a:pt x="7144" y="42863"/>
                </a:lnTo>
                <a:lnTo>
                  <a:pt x="7144" y="42863"/>
                </a:lnTo>
                <a:lnTo>
                  <a:pt x="14287" y="50007"/>
                </a:lnTo>
                <a:lnTo>
                  <a:pt x="21431" y="57150"/>
                </a:lnTo>
                <a:lnTo>
                  <a:pt x="28575" y="71438"/>
                </a:lnTo>
                <a:lnTo>
                  <a:pt x="35719" y="85725"/>
                </a:lnTo>
                <a:lnTo>
                  <a:pt x="50006" y="107157"/>
                </a:lnTo>
                <a:lnTo>
                  <a:pt x="57150" y="128588"/>
                </a:lnTo>
                <a:lnTo>
                  <a:pt x="64294" y="142875"/>
                </a:lnTo>
                <a:lnTo>
                  <a:pt x="71437" y="157163"/>
                </a:lnTo>
                <a:lnTo>
                  <a:pt x="78581" y="164307"/>
                </a:lnTo>
                <a:lnTo>
                  <a:pt x="85725" y="164307"/>
                </a:lnTo>
                <a:lnTo>
                  <a:pt x="85725" y="150019"/>
                </a:lnTo>
                <a:lnTo>
                  <a:pt x="92869" y="121444"/>
                </a:lnTo>
                <a:lnTo>
                  <a:pt x="100012" y="85725"/>
                </a:lnTo>
                <a:lnTo>
                  <a:pt x="114300" y="50007"/>
                </a:lnTo>
                <a:lnTo>
                  <a:pt x="121444" y="21432"/>
                </a:lnTo>
                <a:lnTo>
                  <a:pt x="128587" y="7144"/>
                </a:lnTo>
                <a:lnTo>
                  <a:pt x="135731" y="0"/>
                </a:lnTo>
                <a:lnTo>
                  <a:pt x="142875" y="7144"/>
                </a:lnTo>
                <a:lnTo>
                  <a:pt x="150019" y="21432"/>
                </a:lnTo>
                <a:lnTo>
                  <a:pt x="150019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Freeform 206"/>
          <p:cNvSpPr/>
          <p:nvPr/>
        </p:nvSpPr>
        <p:spPr>
          <a:xfrm>
            <a:off x="6493670" y="2350294"/>
            <a:ext cx="164307" cy="50007"/>
          </a:xfrm>
          <a:custGeom>
            <a:avLst/>
            <a:gdLst/>
            <a:ahLst/>
            <a:cxnLst/>
            <a:rect l="0" t="0" r="0" b="0"/>
            <a:pathLst>
              <a:path w="164307" h="50007">
                <a:moveTo>
                  <a:pt x="7143" y="50006"/>
                </a:moveTo>
                <a:lnTo>
                  <a:pt x="7143" y="50006"/>
                </a:lnTo>
                <a:lnTo>
                  <a:pt x="7143" y="50006"/>
                </a:lnTo>
                <a:lnTo>
                  <a:pt x="0" y="42862"/>
                </a:lnTo>
                <a:lnTo>
                  <a:pt x="0" y="42862"/>
                </a:lnTo>
                <a:lnTo>
                  <a:pt x="7143" y="35719"/>
                </a:lnTo>
                <a:lnTo>
                  <a:pt x="14287" y="35719"/>
                </a:lnTo>
                <a:lnTo>
                  <a:pt x="28575" y="21431"/>
                </a:lnTo>
                <a:lnTo>
                  <a:pt x="50006" y="14287"/>
                </a:lnTo>
                <a:lnTo>
                  <a:pt x="78581" y="0"/>
                </a:lnTo>
                <a:lnTo>
                  <a:pt x="114300" y="0"/>
                </a:lnTo>
                <a:lnTo>
                  <a:pt x="142875" y="0"/>
                </a:lnTo>
                <a:lnTo>
                  <a:pt x="150018" y="0"/>
                </a:lnTo>
                <a:lnTo>
                  <a:pt x="164306" y="0"/>
                </a:lnTo>
                <a:lnTo>
                  <a:pt x="1643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Freeform 207"/>
          <p:cNvSpPr/>
          <p:nvPr/>
        </p:nvSpPr>
        <p:spPr>
          <a:xfrm>
            <a:off x="7686676" y="1471613"/>
            <a:ext cx="742951" cy="314326"/>
          </a:xfrm>
          <a:custGeom>
            <a:avLst/>
            <a:gdLst/>
            <a:ahLst/>
            <a:cxnLst/>
            <a:rect l="0" t="0" r="0" b="0"/>
            <a:pathLst>
              <a:path w="742951" h="314326">
                <a:moveTo>
                  <a:pt x="0" y="314325"/>
                </a:moveTo>
                <a:lnTo>
                  <a:pt x="0" y="307181"/>
                </a:lnTo>
                <a:lnTo>
                  <a:pt x="7144" y="292893"/>
                </a:lnTo>
                <a:lnTo>
                  <a:pt x="21431" y="278606"/>
                </a:lnTo>
                <a:lnTo>
                  <a:pt x="50006" y="242887"/>
                </a:lnTo>
                <a:lnTo>
                  <a:pt x="100012" y="207168"/>
                </a:lnTo>
                <a:lnTo>
                  <a:pt x="185737" y="164306"/>
                </a:lnTo>
                <a:lnTo>
                  <a:pt x="300037" y="114300"/>
                </a:lnTo>
                <a:lnTo>
                  <a:pt x="421481" y="71437"/>
                </a:lnTo>
                <a:lnTo>
                  <a:pt x="550069" y="42862"/>
                </a:lnTo>
                <a:lnTo>
                  <a:pt x="657225" y="21431"/>
                </a:lnTo>
                <a:lnTo>
                  <a:pt x="742950" y="0"/>
                </a:lnTo>
                <a:lnTo>
                  <a:pt x="7429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Freeform 208"/>
          <p:cNvSpPr/>
          <p:nvPr/>
        </p:nvSpPr>
        <p:spPr>
          <a:xfrm>
            <a:off x="7593807" y="1450181"/>
            <a:ext cx="864395" cy="371476"/>
          </a:xfrm>
          <a:custGeom>
            <a:avLst/>
            <a:gdLst/>
            <a:ahLst/>
            <a:cxnLst/>
            <a:rect l="0" t="0" r="0" b="0"/>
            <a:pathLst>
              <a:path w="864395" h="371476">
                <a:moveTo>
                  <a:pt x="0" y="371475"/>
                </a:moveTo>
                <a:lnTo>
                  <a:pt x="14288" y="357188"/>
                </a:lnTo>
                <a:lnTo>
                  <a:pt x="50006" y="342900"/>
                </a:lnTo>
                <a:lnTo>
                  <a:pt x="114300" y="314325"/>
                </a:lnTo>
                <a:lnTo>
                  <a:pt x="200025" y="278607"/>
                </a:lnTo>
                <a:lnTo>
                  <a:pt x="307181" y="242888"/>
                </a:lnTo>
                <a:lnTo>
                  <a:pt x="428625" y="207169"/>
                </a:lnTo>
                <a:lnTo>
                  <a:pt x="550069" y="178594"/>
                </a:lnTo>
                <a:lnTo>
                  <a:pt x="657225" y="142875"/>
                </a:lnTo>
                <a:lnTo>
                  <a:pt x="757238" y="114300"/>
                </a:lnTo>
                <a:lnTo>
                  <a:pt x="821531" y="92869"/>
                </a:lnTo>
                <a:lnTo>
                  <a:pt x="864394" y="57150"/>
                </a:lnTo>
                <a:lnTo>
                  <a:pt x="864394" y="28575"/>
                </a:lnTo>
                <a:lnTo>
                  <a:pt x="850106" y="0"/>
                </a:lnTo>
                <a:lnTo>
                  <a:pt x="8501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Freeform 209"/>
          <p:cNvSpPr/>
          <p:nvPr/>
        </p:nvSpPr>
        <p:spPr>
          <a:xfrm>
            <a:off x="142875" y="1957388"/>
            <a:ext cx="542926" cy="300038"/>
          </a:xfrm>
          <a:custGeom>
            <a:avLst/>
            <a:gdLst/>
            <a:ahLst/>
            <a:cxnLst/>
            <a:rect l="0" t="0" r="0" b="0"/>
            <a:pathLst>
              <a:path w="542926" h="300038">
                <a:moveTo>
                  <a:pt x="21431" y="285750"/>
                </a:moveTo>
                <a:lnTo>
                  <a:pt x="7144" y="292893"/>
                </a:lnTo>
                <a:lnTo>
                  <a:pt x="0" y="300037"/>
                </a:lnTo>
                <a:lnTo>
                  <a:pt x="0" y="300037"/>
                </a:lnTo>
                <a:lnTo>
                  <a:pt x="28575" y="285750"/>
                </a:lnTo>
                <a:lnTo>
                  <a:pt x="85725" y="250031"/>
                </a:lnTo>
                <a:lnTo>
                  <a:pt x="164306" y="200025"/>
                </a:lnTo>
                <a:lnTo>
                  <a:pt x="264319" y="135731"/>
                </a:lnTo>
                <a:lnTo>
                  <a:pt x="357188" y="85725"/>
                </a:lnTo>
                <a:lnTo>
                  <a:pt x="428625" y="42862"/>
                </a:lnTo>
                <a:lnTo>
                  <a:pt x="492919" y="14287"/>
                </a:lnTo>
                <a:lnTo>
                  <a:pt x="528638" y="0"/>
                </a:lnTo>
                <a:lnTo>
                  <a:pt x="542925" y="0"/>
                </a:lnTo>
                <a:lnTo>
                  <a:pt x="535781" y="7143"/>
                </a:lnTo>
                <a:lnTo>
                  <a:pt x="535781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Freeform 210"/>
          <p:cNvSpPr/>
          <p:nvPr/>
        </p:nvSpPr>
        <p:spPr>
          <a:xfrm>
            <a:off x="235744" y="1993106"/>
            <a:ext cx="535782" cy="300039"/>
          </a:xfrm>
          <a:custGeom>
            <a:avLst/>
            <a:gdLst/>
            <a:ahLst/>
            <a:cxnLst/>
            <a:rect l="0" t="0" r="0" b="0"/>
            <a:pathLst>
              <a:path w="535782" h="300039">
                <a:moveTo>
                  <a:pt x="0" y="300038"/>
                </a:moveTo>
                <a:lnTo>
                  <a:pt x="0" y="300038"/>
                </a:lnTo>
                <a:lnTo>
                  <a:pt x="14287" y="292894"/>
                </a:lnTo>
                <a:lnTo>
                  <a:pt x="50006" y="257175"/>
                </a:lnTo>
                <a:lnTo>
                  <a:pt x="114300" y="207169"/>
                </a:lnTo>
                <a:lnTo>
                  <a:pt x="214312" y="142875"/>
                </a:lnTo>
                <a:lnTo>
                  <a:pt x="314325" y="92869"/>
                </a:lnTo>
                <a:lnTo>
                  <a:pt x="407194" y="50007"/>
                </a:lnTo>
                <a:lnTo>
                  <a:pt x="485775" y="21432"/>
                </a:lnTo>
                <a:lnTo>
                  <a:pt x="535781" y="0"/>
                </a:lnTo>
                <a:lnTo>
                  <a:pt x="5357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Freeform 211"/>
          <p:cNvSpPr/>
          <p:nvPr/>
        </p:nvSpPr>
        <p:spPr>
          <a:xfrm>
            <a:off x="7515226" y="1835944"/>
            <a:ext cx="200026" cy="607220"/>
          </a:xfrm>
          <a:custGeom>
            <a:avLst/>
            <a:gdLst/>
            <a:ahLst/>
            <a:cxnLst/>
            <a:rect l="0" t="0" r="0" b="0"/>
            <a:pathLst>
              <a:path w="200026" h="607220">
                <a:moveTo>
                  <a:pt x="150019" y="0"/>
                </a:moveTo>
                <a:lnTo>
                  <a:pt x="150019" y="0"/>
                </a:lnTo>
                <a:lnTo>
                  <a:pt x="150019" y="0"/>
                </a:lnTo>
                <a:lnTo>
                  <a:pt x="157162" y="0"/>
                </a:lnTo>
                <a:lnTo>
                  <a:pt x="157162" y="0"/>
                </a:lnTo>
                <a:lnTo>
                  <a:pt x="164306" y="0"/>
                </a:lnTo>
                <a:lnTo>
                  <a:pt x="171450" y="0"/>
                </a:lnTo>
                <a:lnTo>
                  <a:pt x="178594" y="0"/>
                </a:lnTo>
                <a:lnTo>
                  <a:pt x="185737" y="0"/>
                </a:lnTo>
                <a:lnTo>
                  <a:pt x="185737" y="0"/>
                </a:lnTo>
                <a:lnTo>
                  <a:pt x="192881" y="7144"/>
                </a:lnTo>
                <a:lnTo>
                  <a:pt x="200025" y="7144"/>
                </a:lnTo>
                <a:lnTo>
                  <a:pt x="200025" y="14287"/>
                </a:lnTo>
                <a:lnTo>
                  <a:pt x="200025" y="35719"/>
                </a:lnTo>
                <a:lnTo>
                  <a:pt x="200025" y="57150"/>
                </a:lnTo>
                <a:lnTo>
                  <a:pt x="200025" y="85725"/>
                </a:lnTo>
                <a:lnTo>
                  <a:pt x="192881" y="114300"/>
                </a:lnTo>
                <a:lnTo>
                  <a:pt x="178594" y="142875"/>
                </a:lnTo>
                <a:lnTo>
                  <a:pt x="171450" y="171450"/>
                </a:lnTo>
                <a:lnTo>
                  <a:pt x="164306" y="192881"/>
                </a:lnTo>
                <a:lnTo>
                  <a:pt x="150019" y="214312"/>
                </a:lnTo>
                <a:lnTo>
                  <a:pt x="142875" y="235744"/>
                </a:lnTo>
                <a:lnTo>
                  <a:pt x="128587" y="257175"/>
                </a:lnTo>
                <a:lnTo>
                  <a:pt x="114300" y="278606"/>
                </a:lnTo>
                <a:lnTo>
                  <a:pt x="92869" y="307181"/>
                </a:lnTo>
                <a:lnTo>
                  <a:pt x="78581" y="335756"/>
                </a:lnTo>
                <a:lnTo>
                  <a:pt x="57150" y="364331"/>
                </a:lnTo>
                <a:lnTo>
                  <a:pt x="42862" y="392906"/>
                </a:lnTo>
                <a:lnTo>
                  <a:pt x="28575" y="414337"/>
                </a:lnTo>
                <a:lnTo>
                  <a:pt x="14287" y="435769"/>
                </a:lnTo>
                <a:lnTo>
                  <a:pt x="7144" y="464344"/>
                </a:lnTo>
                <a:lnTo>
                  <a:pt x="7144" y="485775"/>
                </a:lnTo>
                <a:lnTo>
                  <a:pt x="0" y="507206"/>
                </a:lnTo>
                <a:lnTo>
                  <a:pt x="7144" y="528637"/>
                </a:lnTo>
                <a:lnTo>
                  <a:pt x="7144" y="550069"/>
                </a:lnTo>
                <a:lnTo>
                  <a:pt x="14287" y="571500"/>
                </a:lnTo>
                <a:lnTo>
                  <a:pt x="21431" y="585787"/>
                </a:lnTo>
                <a:lnTo>
                  <a:pt x="28575" y="600075"/>
                </a:lnTo>
                <a:lnTo>
                  <a:pt x="28575" y="607219"/>
                </a:lnTo>
                <a:lnTo>
                  <a:pt x="28575" y="600075"/>
                </a:lnTo>
                <a:lnTo>
                  <a:pt x="28575" y="592931"/>
                </a:lnTo>
                <a:lnTo>
                  <a:pt x="21431" y="571500"/>
                </a:lnTo>
                <a:lnTo>
                  <a:pt x="21431" y="5715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Freeform 212"/>
          <p:cNvSpPr/>
          <p:nvPr/>
        </p:nvSpPr>
        <p:spPr>
          <a:xfrm>
            <a:off x="7429501" y="2314575"/>
            <a:ext cx="200026" cy="207170"/>
          </a:xfrm>
          <a:custGeom>
            <a:avLst/>
            <a:gdLst/>
            <a:ahLst/>
            <a:cxnLst/>
            <a:rect l="0" t="0" r="0" b="0"/>
            <a:pathLst>
              <a:path w="200026" h="207170">
                <a:moveTo>
                  <a:pt x="28575" y="21431"/>
                </a:moveTo>
                <a:lnTo>
                  <a:pt x="28575" y="21431"/>
                </a:lnTo>
                <a:lnTo>
                  <a:pt x="28575" y="21431"/>
                </a:lnTo>
                <a:lnTo>
                  <a:pt x="21431" y="14288"/>
                </a:lnTo>
                <a:lnTo>
                  <a:pt x="21431" y="21431"/>
                </a:lnTo>
                <a:lnTo>
                  <a:pt x="21431" y="21431"/>
                </a:lnTo>
                <a:lnTo>
                  <a:pt x="28575" y="35719"/>
                </a:lnTo>
                <a:lnTo>
                  <a:pt x="28575" y="50006"/>
                </a:lnTo>
                <a:lnTo>
                  <a:pt x="35719" y="64294"/>
                </a:lnTo>
                <a:lnTo>
                  <a:pt x="35719" y="78581"/>
                </a:lnTo>
                <a:lnTo>
                  <a:pt x="42862" y="100013"/>
                </a:lnTo>
                <a:lnTo>
                  <a:pt x="50006" y="121444"/>
                </a:lnTo>
                <a:lnTo>
                  <a:pt x="57150" y="142875"/>
                </a:lnTo>
                <a:lnTo>
                  <a:pt x="64294" y="164306"/>
                </a:lnTo>
                <a:lnTo>
                  <a:pt x="71437" y="185738"/>
                </a:lnTo>
                <a:lnTo>
                  <a:pt x="78581" y="200025"/>
                </a:lnTo>
                <a:lnTo>
                  <a:pt x="85725" y="207169"/>
                </a:lnTo>
                <a:lnTo>
                  <a:pt x="92869" y="207169"/>
                </a:lnTo>
                <a:lnTo>
                  <a:pt x="100012" y="192881"/>
                </a:lnTo>
                <a:lnTo>
                  <a:pt x="107156" y="178594"/>
                </a:lnTo>
                <a:lnTo>
                  <a:pt x="114300" y="142875"/>
                </a:lnTo>
                <a:lnTo>
                  <a:pt x="128587" y="107156"/>
                </a:lnTo>
                <a:lnTo>
                  <a:pt x="142875" y="71438"/>
                </a:lnTo>
                <a:lnTo>
                  <a:pt x="157162" y="42863"/>
                </a:lnTo>
                <a:lnTo>
                  <a:pt x="164306" y="14288"/>
                </a:lnTo>
                <a:lnTo>
                  <a:pt x="178594" y="7144"/>
                </a:lnTo>
                <a:lnTo>
                  <a:pt x="185737" y="0"/>
                </a:lnTo>
                <a:lnTo>
                  <a:pt x="192881" y="0"/>
                </a:lnTo>
                <a:lnTo>
                  <a:pt x="200025" y="7144"/>
                </a:lnTo>
                <a:lnTo>
                  <a:pt x="200025" y="14288"/>
                </a:lnTo>
                <a:lnTo>
                  <a:pt x="200025" y="28575"/>
                </a:lnTo>
                <a:lnTo>
                  <a:pt x="192881" y="35719"/>
                </a:lnTo>
                <a:lnTo>
                  <a:pt x="192881" y="42863"/>
                </a:lnTo>
                <a:lnTo>
                  <a:pt x="185737" y="42863"/>
                </a:lnTo>
                <a:lnTo>
                  <a:pt x="178594" y="35719"/>
                </a:lnTo>
                <a:lnTo>
                  <a:pt x="171450" y="28575"/>
                </a:lnTo>
                <a:lnTo>
                  <a:pt x="157162" y="14288"/>
                </a:lnTo>
                <a:lnTo>
                  <a:pt x="135731" y="7144"/>
                </a:lnTo>
                <a:lnTo>
                  <a:pt x="107156" y="0"/>
                </a:lnTo>
                <a:lnTo>
                  <a:pt x="85725" y="7144"/>
                </a:lnTo>
                <a:lnTo>
                  <a:pt x="50006" y="14288"/>
                </a:lnTo>
                <a:lnTo>
                  <a:pt x="28575" y="21431"/>
                </a:lnTo>
                <a:lnTo>
                  <a:pt x="7144" y="35719"/>
                </a:lnTo>
                <a:lnTo>
                  <a:pt x="0" y="35719"/>
                </a:lnTo>
                <a:lnTo>
                  <a:pt x="7144" y="28575"/>
                </a:lnTo>
                <a:lnTo>
                  <a:pt x="28575" y="7144"/>
                </a:lnTo>
                <a:lnTo>
                  <a:pt x="285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 213"/>
          <p:cNvSpPr/>
          <p:nvPr/>
        </p:nvSpPr>
        <p:spPr>
          <a:xfrm>
            <a:off x="5793582" y="2214563"/>
            <a:ext cx="107157" cy="185738"/>
          </a:xfrm>
          <a:custGeom>
            <a:avLst/>
            <a:gdLst/>
            <a:ahLst/>
            <a:cxnLst/>
            <a:rect l="0" t="0" r="0" b="0"/>
            <a:pathLst>
              <a:path w="107157" h="185738">
                <a:moveTo>
                  <a:pt x="7144" y="7143"/>
                </a:moveTo>
                <a:lnTo>
                  <a:pt x="7144" y="7143"/>
                </a:lnTo>
                <a:lnTo>
                  <a:pt x="7144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14288" y="21431"/>
                </a:lnTo>
                <a:lnTo>
                  <a:pt x="21431" y="35718"/>
                </a:lnTo>
                <a:lnTo>
                  <a:pt x="28575" y="57150"/>
                </a:lnTo>
                <a:lnTo>
                  <a:pt x="42863" y="78581"/>
                </a:lnTo>
                <a:lnTo>
                  <a:pt x="57150" y="100012"/>
                </a:lnTo>
                <a:lnTo>
                  <a:pt x="64294" y="128587"/>
                </a:lnTo>
                <a:lnTo>
                  <a:pt x="78581" y="142875"/>
                </a:lnTo>
                <a:lnTo>
                  <a:pt x="92869" y="164306"/>
                </a:lnTo>
                <a:lnTo>
                  <a:pt x="100013" y="178593"/>
                </a:lnTo>
                <a:lnTo>
                  <a:pt x="107156" y="185737"/>
                </a:lnTo>
                <a:lnTo>
                  <a:pt x="107156" y="185737"/>
                </a:lnTo>
                <a:lnTo>
                  <a:pt x="107156" y="185737"/>
                </a:lnTo>
                <a:lnTo>
                  <a:pt x="107156" y="178593"/>
                </a:lnTo>
                <a:lnTo>
                  <a:pt x="107156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Freeform 214"/>
          <p:cNvSpPr/>
          <p:nvPr/>
        </p:nvSpPr>
        <p:spPr>
          <a:xfrm>
            <a:off x="5800726" y="2336006"/>
            <a:ext cx="42863" cy="135733"/>
          </a:xfrm>
          <a:custGeom>
            <a:avLst/>
            <a:gdLst/>
            <a:ahLst/>
            <a:cxnLst/>
            <a:rect l="0" t="0" r="0" b="0"/>
            <a:pathLst>
              <a:path w="42863" h="135733">
                <a:moveTo>
                  <a:pt x="42862" y="14288"/>
                </a:moveTo>
                <a:lnTo>
                  <a:pt x="42862" y="14288"/>
                </a:lnTo>
                <a:lnTo>
                  <a:pt x="42862" y="7144"/>
                </a:lnTo>
                <a:lnTo>
                  <a:pt x="35719" y="7144"/>
                </a:ln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21431" y="21432"/>
                </a:lnTo>
                <a:lnTo>
                  <a:pt x="21431" y="42863"/>
                </a:lnTo>
                <a:lnTo>
                  <a:pt x="14287" y="64294"/>
                </a:lnTo>
                <a:lnTo>
                  <a:pt x="7144" y="92869"/>
                </a:lnTo>
                <a:lnTo>
                  <a:pt x="0" y="114300"/>
                </a:lnTo>
                <a:lnTo>
                  <a:pt x="0" y="135732"/>
                </a:lnTo>
                <a:lnTo>
                  <a:pt x="7144" y="135732"/>
                </a:lnTo>
                <a:lnTo>
                  <a:pt x="14287" y="121444"/>
                </a:lnTo>
                <a:lnTo>
                  <a:pt x="28575" y="92869"/>
                </a:lnTo>
                <a:lnTo>
                  <a:pt x="28575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Freeform 215"/>
          <p:cNvSpPr/>
          <p:nvPr/>
        </p:nvSpPr>
        <p:spPr>
          <a:xfrm>
            <a:off x="5564982" y="2071688"/>
            <a:ext cx="435770" cy="728663"/>
          </a:xfrm>
          <a:custGeom>
            <a:avLst/>
            <a:gdLst/>
            <a:ahLst/>
            <a:cxnLst/>
            <a:rect l="0" t="0" r="0" b="0"/>
            <a:pathLst>
              <a:path w="435770" h="728663">
                <a:moveTo>
                  <a:pt x="400050" y="278606"/>
                </a:moveTo>
                <a:lnTo>
                  <a:pt x="392906" y="278606"/>
                </a:lnTo>
                <a:lnTo>
                  <a:pt x="392906" y="278606"/>
                </a:lnTo>
                <a:lnTo>
                  <a:pt x="385763" y="278606"/>
                </a:lnTo>
                <a:lnTo>
                  <a:pt x="378619" y="271462"/>
                </a:lnTo>
                <a:lnTo>
                  <a:pt x="371475" y="264318"/>
                </a:lnTo>
                <a:lnTo>
                  <a:pt x="371475" y="242887"/>
                </a:lnTo>
                <a:lnTo>
                  <a:pt x="364331" y="221456"/>
                </a:lnTo>
                <a:lnTo>
                  <a:pt x="364331" y="185737"/>
                </a:lnTo>
                <a:lnTo>
                  <a:pt x="357188" y="150018"/>
                </a:lnTo>
                <a:lnTo>
                  <a:pt x="350044" y="114300"/>
                </a:lnTo>
                <a:lnTo>
                  <a:pt x="350044" y="78581"/>
                </a:lnTo>
                <a:lnTo>
                  <a:pt x="335756" y="50006"/>
                </a:lnTo>
                <a:lnTo>
                  <a:pt x="321469" y="21431"/>
                </a:lnTo>
                <a:lnTo>
                  <a:pt x="300038" y="7143"/>
                </a:lnTo>
                <a:lnTo>
                  <a:pt x="278606" y="0"/>
                </a:lnTo>
                <a:lnTo>
                  <a:pt x="242888" y="0"/>
                </a:lnTo>
                <a:lnTo>
                  <a:pt x="207169" y="21431"/>
                </a:lnTo>
                <a:lnTo>
                  <a:pt x="171450" y="50006"/>
                </a:lnTo>
                <a:lnTo>
                  <a:pt x="128588" y="107156"/>
                </a:lnTo>
                <a:lnTo>
                  <a:pt x="85725" y="171450"/>
                </a:lnTo>
                <a:lnTo>
                  <a:pt x="42863" y="257175"/>
                </a:lnTo>
                <a:lnTo>
                  <a:pt x="14288" y="357187"/>
                </a:lnTo>
                <a:lnTo>
                  <a:pt x="0" y="457200"/>
                </a:lnTo>
                <a:lnTo>
                  <a:pt x="0" y="557212"/>
                </a:lnTo>
                <a:lnTo>
                  <a:pt x="14288" y="635793"/>
                </a:lnTo>
                <a:lnTo>
                  <a:pt x="42863" y="692943"/>
                </a:lnTo>
                <a:lnTo>
                  <a:pt x="92869" y="721518"/>
                </a:lnTo>
                <a:lnTo>
                  <a:pt x="150019" y="728662"/>
                </a:lnTo>
                <a:lnTo>
                  <a:pt x="207169" y="707231"/>
                </a:lnTo>
                <a:lnTo>
                  <a:pt x="264319" y="664368"/>
                </a:lnTo>
                <a:lnTo>
                  <a:pt x="321469" y="600075"/>
                </a:lnTo>
                <a:lnTo>
                  <a:pt x="371475" y="521493"/>
                </a:lnTo>
                <a:lnTo>
                  <a:pt x="414338" y="442912"/>
                </a:lnTo>
                <a:lnTo>
                  <a:pt x="428625" y="350043"/>
                </a:lnTo>
                <a:lnTo>
                  <a:pt x="435769" y="264318"/>
                </a:lnTo>
                <a:lnTo>
                  <a:pt x="407194" y="185737"/>
                </a:lnTo>
                <a:lnTo>
                  <a:pt x="364331" y="121443"/>
                </a:lnTo>
                <a:lnTo>
                  <a:pt x="292894" y="85725"/>
                </a:lnTo>
                <a:lnTo>
                  <a:pt x="221456" y="78581"/>
                </a:lnTo>
                <a:lnTo>
                  <a:pt x="157163" y="100012"/>
                </a:lnTo>
                <a:lnTo>
                  <a:pt x="92869" y="142875"/>
                </a:lnTo>
                <a:lnTo>
                  <a:pt x="64294" y="192881"/>
                </a:lnTo>
                <a:lnTo>
                  <a:pt x="57150" y="235743"/>
                </a:lnTo>
                <a:lnTo>
                  <a:pt x="85725" y="264318"/>
                </a:lnTo>
                <a:lnTo>
                  <a:pt x="142875" y="264318"/>
                </a:lnTo>
                <a:lnTo>
                  <a:pt x="142875" y="2643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Freeform 216"/>
          <p:cNvSpPr/>
          <p:nvPr/>
        </p:nvSpPr>
        <p:spPr>
          <a:xfrm>
            <a:off x="5643563" y="1450181"/>
            <a:ext cx="1857376" cy="2471739"/>
          </a:xfrm>
          <a:custGeom>
            <a:avLst/>
            <a:gdLst/>
            <a:ahLst/>
            <a:cxnLst/>
            <a:rect l="0" t="0" r="0" b="0"/>
            <a:pathLst>
              <a:path w="1857376" h="2471739">
                <a:moveTo>
                  <a:pt x="1650207" y="392907"/>
                </a:moveTo>
                <a:lnTo>
                  <a:pt x="1643063" y="385763"/>
                </a:lnTo>
                <a:lnTo>
                  <a:pt x="1643063" y="371475"/>
                </a:lnTo>
                <a:lnTo>
                  <a:pt x="1643063" y="357188"/>
                </a:lnTo>
                <a:lnTo>
                  <a:pt x="1635919" y="328613"/>
                </a:lnTo>
                <a:lnTo>
                  <a:pt x="1628775" y="300038"/>
                </a:lnTo>
                <a:lnTo>
                  <a:pt x="1621632" y="271463"/>
                </a:lnTo>
                <a:lnTo>
                  <a:pt x="1600200" y="235744"/>
                </a:lnTo>
                <a:lnTo>
                  <a:pt x="1578769" y="200025"/>
                </a:lnTo>
                <a:lnTo>
                  <a:pt x="1550194" y="164307"/>
                </a:lnTo>
                <a:lnTo>
                  <a:pt x="1514475" y="128588"/>
                </a:lnTo>
                <a:lnTo>
                  <a:pt x="1471613" y="100013"/>
                </a:lnTo>
                <a:lnTo>
                  <a:pt x="1421607" y="71438"/>
                </a:lnTo>
                <a:lnTo>
                  <a:pt x="1371600" y="50007"/>
                </a:lnTo>
                <a:lnTo>
                  <a:pt x="1321594" y="28575"/>
                </a:lnTo>
                <a:lnTo>
                  <a:pt x="1264444" y="14288"/>
                </a:lnTo>
                <a:lnTo>
                  <a:pt x="1200150" y="0"/>
                </a:lnTo>
                <a:lnTo>
                  <a:pt x="1135857" y="0"/>
                </a:lnTo>
                <a:lnTo>
                  <a:pt x="1057275" y="0"/>
                </a:lnTo>
                <a:lnTo>
                  <a:pt x="978694" y="21432"/>
                </a:lnTo>
                <a:lnTo>
                  <a:pt x="885825" y="42863"/>
                </a:lnTo>
                <a:lnTo>
                  <a:pt x="785813" y="85725"/>
                </a:lnTo>
                <a:lnTo>
                  <a:pt x="685800" y="142875"/>
                </a:lnTo>
                <a:lnTo>
                  <a:pt x="578644" y="207169"/>
                </a:lnTo>
                <a:lnTo>
                  <a:pt x="485775" y="278607"/>
                </a:lnTo>
                <a:lnTo>
                  <a:pt x="392907" y="364332"/>
                </a:lnTo>
                <a:lnTo>
                  <a:pt x="307182" y="442913"/>
                </a:lnTo>
                <a:lnTo>
                  <a:pt x="228600" y="535782"/>
                </a:lnTo>
                <a:lnTo>
                  <a:pt x="164307" y="628650"/>
                </a:lnTo>
                <a:lnTo>
                  <a:pt x="114300" y="728663"/>
                </a:lnTo>
                <a:lnTo>
                  <a:pt x="71438" y="835819"/>
                </a:lnTo>
                <a:lnTo>
                  <a:pt x="35719" y="942975"/>
                </a:lnTo>
                <a:lnTo>
                  <a:pt x="14288" y="1057275"/>
                </a:lnTo>
                <a:lnTo>
                  <a:pt x="0" y="1171575"/>
                </a:lnTo>
                <a:lnTo>
                  <a:pt x="0" y="1285875"/>
                </a:lnTo>
                <a:lnTo>
                  <a:pt x="0" y="1400175"/>
                </a:lnTo>
                <a:lnTo>
                  <a:pt x="14288" y="1514475"/>
                </a:lnTo>
                <a:lnTo>
                  <a:pt x="21432" y="1621632"/>
                </a:lnTo>
                <a:lnTo>
                  <a:pt x="35719" y="1735932"/>
                </a:lnTo>
                <a:lnTo>
                  <a:pt x="42863" y="1843088"/>
                </a:lnTo>
                <a:lnTo>
                  <a:pt x="64294" y="1950244"/>
                </a:lnTo>
                <a:lnTo>
                  <a:pt x="78582" y="2064544"/>
                </a:lnTo>
                <a:lnTo>
                  <a:pt x="107157" y="2164557"/>
                </a:lnTo>
                <a:lnTo>
                  <a:pt x="150019" y="2257425"/>
                </a:lnTo>
                <a:lnTo>
                  <a:pt x="207169" y="2336007"/>
                </a:lnTo>
                <a:lnTo>
                  <a:pt x="271463" y="2393157"/>
                </a:lnTo>
                <a:lnTo>
                  <a:pt x="357188" y="2436019"/>
                </a:lnTo>
                <a:lnTo>
                  <a:pt x="450057" y="2457450"/>
                </a:lnTo>
                <a:lnTo>
                  <a:pt x="542925" y="2471738"/>
                </a:lnTo>
                <a:lnTo>
                  <a:pt x="650082" y="2464594"/>
                </a:lnTo>
                <a:lnTo>
                  <a:pt x="750094" y="2443163"/>
                </a:lnTo>
                <a:lnTo>
                  <a:pt x="850107" y="2414588"/>
                </a:lnTo>
                <a:lnTo>
                  <a:pt x="942975" y="2357438"/>
                </a:lnTo>
                <a:lnTo>
                  <a:pt x="1035844" y="2293144"/>
                </a:lnTo>
                <a:lnTo>
                  <a:pt x="1128713" y="2207419"/>
                </a:lnTo>
                <a:lnTo>
                  <a:pt x="1214438" y="2100263"/>
                </a:lnTo>
                <a:lnTo>
                  <a:pt x="1307307" y="1985963"/>
                </a:lnTo>
                <a:lnTo>
                  <a:pt x="1393032" y="1871663"/>
                </a:lnTo>
                <a:lnTo>
                  <a:pt x="1478757" y="1743075"/>
                </a:lnTo>
                <a:lnTo>
                  <a:pt x="1564482" y="1621632"/>
                </a:lnTo>
                <a:lnTo>
                  <a:pt x="1635919" y="1500188"/>
                </a:lnTo>
                <a:lnTo>
                  <a:pt x="1707357" y="1378744"/>
                </a:lnTo>
                <a:lnTo>
                  <a:pt x="1757363" y="1257300"/>
                </a:lnTo>
                <a:lnTo>
                  <a:pt x="1800225" y="1135857"/>
                </a:lnTo>
                <a:lnTo>
                  <a:pt x="1835944" y="1007269"/>
                </a:lnTo>
                <a:lnTo>
                  <a:pt x="1857375" y="878682"/>
                </a:lnTo>
                <a:lnTo>
                  <a:pt x="1857375" y="735807"/>
                </a:lnTo>
                <a:lnTo>
                  <a:pt x="1857375" y="600075"/>
                </a:lnTo>
                <a:lnTo>
                  <a:pt x="1835944" y="471488"/>
                </a:lnTo>
                <a:lnTo>
                  <a:pt x="1807369" y="357188"/>
                </a:lnTo>
                <a:lnTo>
                  <a:pt x="1750219" y="264319"/>
                </a:lnTo>
                <a:lnTo>
                  <a:pt x="1685925" y="200025"/>
                </a:lnTo>
                <a:lnTo>
                  <a:pt x="1607344" y="157163"/>
                </a:lnTo>
                <a:lnTo>
                  <a:pt x="1521619" y="128588"/>
                </a:lnTo>
                <a:lnTo>
                  <a:pt x="1421607" y="114300"/>
                </a:lnTo>
                <a:lnTo>
                  <a:pt x="1307307" y="114300"/>
                </a:lnTo>
                <a:lnTo>
                  <a:pt x="1185863" y="128588"/>
                </a:lnTo>
                <a:lnTo>
                  <a:pt x="1050132" y="150019"/>
                </a:lnTo>
                <a:lnTo>
                  <a:pt x="900113" y="192882"/>
                </a:lnTo>
                <a:lnTo>
                  <a:pt x="742950" y="250032"/>
                </a:lnTo>
                <a:lnTo>
                  <a:pt x="585788" y="321469"/>
                </a:lnTo>
                <a:lnTo>
                  <a:pt x="435769" y="421482"/>
                </a:lnTo>
                <a:lnTo>
                  <a:pt x="307182" y="542925"/>
                </a:lnTo>
                <a:lnTo>
                  <a:pt x="200025" y="700088"/>
                </a:lnTo>
                <a:lnTo>
                  <a:pt x="200025" y="7000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Freeform 217"/>
          <p:cNvSpPr/>
          <p:nvPr/>
        </p:nvSpPr>
        <p:spPr>
          <a:xfrm>
            <a:off x="6036470" y="3136106"/>
            <a:ext cx="521494" cy="614364"/>
          </a:xfrm>
          <a:custGeom>
            <a:avLst/>
            <a:gdLst/>
            <a:ahLst/>
            <a:cxnLst/>
            <a:rect l="0" t="0" r="0" b="0"/>
            <a:pathLst>
              <a:path w="521494" h="614364">
                <a:moveTo>
                  <a:pt x="385762" y="150019"/>
                </a:moveTo>
                <a:lnTo>
                  <a:pt x="385762" y="150019"/>
                </a:lnTo>
                <a:lnTo>
                  <a:pt x="385762" y="157163"/>
                </a:lnTo>
                <a:lnTo>
                  <a:pt x="378618" y="157163"/>
                </a:lnTo>
                <a:lnTo>
                  <a:pt x="378618" y="157163"/>
                </a:lnTo>
                <a:lnTo>
                  <a:pt x="371475" y="150019"/>
                </a:lnTo>
                <a:lnTo>
                  <a:pt x="371475" y="135732"/>
                </a:lnTo>
                <a:lnTo>
                  <a:pt x="357187" y="121444"/>
                </a:lnTo>
                <a:lnTo>
                  <a:pt x="350043" y="92869"/>
                </a:lnTo>
                <a:lnTo>
                  <a:pt x="335756" y="71438"/>
                </a:lnTo>
                <a:lnTo>
                  <a:pt x="321468" y="42863"/>
                </a:lnTo>
                <a:lnTo>
                  <a:pt x="292893" y="28575"/>
                </a:lnTo>
                <a:lnTo>
                  <a:pt x="264318" y="21432"/>
                </a:lnTo>
                <a:lnTo>
                  <a:pt x="228600" y="28575"/>
                </a:lnTo>
                <a:lnTo>
                  <a:pt x="192881" y="50007"/>
                </a:lnTo>
                <a:lnTo>
                  <a:pt x="150018" y="78582"/>
                </a:lnTo>
                <a:lnTo>
                  <a:pt x="107156" y="121444"/>
                </a:lnTo>
                <a:lnTo>
                  <a:pt x="64293" y="178594"/>
                </a:lnTo>
                <a:lnTo>
                  <a:pt x="28575" y="235744"/>
                </a:lnTo>
                <a:lnTo>
                  <a:pt x="7143" y="300038"/>
                </a:lnTo>
                <a:lnTo>
                  <a:pt x="0" y="378619"/>
                </a:lnTo>
                <a:lnTo>
                  <a:pt x="7143" y="457200"/>
                </a:lnTo>
                <a:lnTo>
                  <a:pt x="35718" y="535782"/>
                </a:lnTo>
                <a:lnTo>
                  <a:pt x="78581" y="585788"/>
                </a:lnTo>
                <a:lnTo>
                  <a:pt x="142875" y="614363"/>
                </a:lnTo>
                <a:lnTo>
                  <a:pt x="207168" y="614363"/>
                </a:lnTo>
                <a:lnTo>
                  <a:pt x="278606" y="578644"/>
                </a:lnTo>
                <a:lnTo>
                  <a:pt x="357187" y="521494"/>
                </a:lnTo>
                <a:lnTo>
                  <a:pt x="428625" y="450057"/>
                </a:lnTo>
                <a:lnTo>
                  <a:pt x="485775" y="364332"/>
                </a:lnTo>
                <a:lnTo>
                  <a:pt x="521493" y="271463"/>
                </a:lnTo>
                <a:lnTo>
                  <a:pt x="521493" y="185738"/>
                </a:lnTo>
                <a:lnTo>
                  <a:pt x="485775" y="107157"/>
                </a:lnTo>
                <a:lnTo>
                  <a:pt x="421481" y="42863"/>
                </a:lnTo>
                <a:lnTo>
                  <a:pt x="342900" y="0"/>
                </a:lnTo>
                <a:lnTo>
                  <a:pt x="257175" y="0"/>
                </a:lnTo>
                <a:lnTo>
                  <a:pt x="185737" y="21432"/>
                </a:lnTo>
                <a:lnTo>
                  <a:pt x="135731" y="64294"/>
                </a:lnTo>
                <a:lnTo>
                  <a:pt x="107156" y="107157"/>
                </a:lnTo>
                <a:lnTo>
                  <a:pt x="92868" y="135732"/>
                </a:lnTo>
                <a:lnTo>
                  <a:pt x="92868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Freeform 218"/>
          <p:cNvSpPr/>
          <p:nvPr/>
        </p:nvSpPr>
        <p:spPr>
          <a:xfrm>
            <a:off x="5922170" y="2271713"/>
            <a:ext cx="1278732" cy="957263"/>
          </a:xfrm>
          <a:custGeom>
            <a:avLst/>
            <a:gdLst/>
            <a:ahLst/>
            <a:cxnLst/>
            <a:rect l="0" t="0" r="0" b="0"/>
            <a:pathLst>
              <a:path w="1278732" h="957263">
                <a:moveTo>
                  <a:pt x="985837" y="328612"/>
                </a:moveTo>
                <a:lnTo>
                  <a:pt x="985837" y="328612"/>
                </a:lnTo>
                <a:lnTo>
                  <a:pt x="992981" y="321468"/>
                </a:lnTo>
                <a:lnTo>
                  <a:pt x="992981" y="300037"/>
                </a:lnTo>
                <a:lnTo>
                  <a:pt x="992981" y="278606"/>
                </a:lnTo>
                <a:lnTo>
                  <a:pt x="992981" y="250031"/>
                </a:lnTo>
                <a:lnTo>
                  <a:pt x="978693" y="214312"/>
                </a:lnTo>
                <a:lnTo>
                  <a:pt x="964406" y="178593"/>
                </a:lnTo>
                <a:lnTo>
                  <a:pt x="942975" y="135731"/>
                </a:lnTo>
                <a:lnTo>
                  <a:pt x="914400" y="100012"/>
                </a:lnTo>
                <a:lnTo>
                  <a:pt x="878681" y="64293"/>
                </a:lnTo>
                <a:lnTo>
                  <a:pt x="842962" y="35718"/>
                </a:lnTo>
                <a:lnTo>
                  <a:pt x="800100" y="21431"/>
                </a:lnTo>
                <a:lnTo>
                  <a:pt x="742950" y="14287"/>
                </a:lnTo>
                <a:lnTo>
                  <a:pt x="678656" y="21431"/>
                </a:lnTo>
                <a:lnTo>
                  <a:pt x="600075" y="42862"/>
                </a:lnTo>
                <a:lnTo>
                  <a:pt x="514350" y="71437"/>
                </a:lnTo>
                <a:lnTo>
                  <a:pt x="421481" y="100012"/>
                </a:lnTo>
                <a:lnTo>
                  <a:pt x="335756" y="135731"/>
                </a:lnTo>
                <a:lnTo>
                  <a:pt x="250031" y="171450"/>
                </a:lnTo>
                <a:lnTo>
                  <a:pt x="178593" y="214312"/>
                </a:lnTo>
                <a:lnTo>
                  <a:pt x="114300" y="257175"/>
                </a:lnTo>
                <a:lnTo>
                  <a:pt x="64293" y="307181"/>
                </a:lnTo>
                <a:lnTo>
                  <a:pt x="28575" y="371475"/>
                </a:lnTo>
                <a:lnTo>
                  <a:pt x="7143" y="450056"/>
                </a:lnTo>
                <a:lnTo>
                  <a:pt x="0" y="542925"/>
                </a:lnTo>
                <a:lnTo>
                  <a:pt x="7143" y="642937"/>
                </a:lnTo>
                <a:lnTo>
                  <a:pt x="42862" y="742950"/>
                </a:lnTo>
                <a:lnTo>
                  <a:pt x="100012" y="835818"/>
                </a:lnTo>
                <a:lnTo>
                  <a:pt x="178593" y="907256"/>
                </a:lnTo>
                <a:lnTo>
                  <a:pt x="285750" y="950118"/>
                </a:lnTo>
                <a:lnTo>
                  <a:pt x="400050" y="957262"/>
                </a:lnTo>
                <a:lnTo>
                  <a:pt x="535781" y="935831"/>
                </a:lnTo>
                <a:lnTo>
                  <a:pt x="678656" y="892968"/>
                </a:lnTo>
                <a:lnTo>
                  <a:pt x="821531" y="828675"/>
                </a:lnTo>
                <a:lnTo>
                  <a:pt x="964406" y="750093"/>
                </a:lnTo>
                <a:lnTo>
                  <a:pt x="1078706" y="664368"/>
                </a:lnTo>
                <a:lnTo>
                  <a:pt x="1185862" y="564356"/>
                </a:lnTo>
                <a:lnTo>
                  <a:pt x="1250156" y="457200"/>
                </a:lnTo>
                <a:lnTo>
                  <a:pt x="1278731" y="350043"/>
                </a:lnTo>
                <a:lnTo>
                  <a:pt x="1257300" y="242887"/>
                </a:lnTo>
                <a:lnTo>
                  <a:pt x="1200150" y="150018"/>
                </a:lnTo>
                <a:lnTo>
                  <a:pt x="1107281" y="78581"/>
                </a:lnTo>
                <a:lnTo>
                  <a:pt x="992981" y="28575"/>
                </a:lnTo>
                <a:lnTo>
                  <a:pt x="857250" y="0"/>
                </a:lnTo>
                <a:lnTo>
                  <a:pt x="721518" y="0"/>
                </a:lnTo>
                <a:lnTo>
                  <a:pt x="585787" y="14287"/>
                </a:lnTo>
                <a:lnTo>
                  <a:pt x="464343" y="50006"/>
                </a:lnTo>
                <a:lnTo>
                  <a:pt x="364331" y="71437"/>
                </a:lnTo>
                <a:lnTo>
                  <a:pt x="285750" y="78581"/>
                </a:lnTo>
                <a:lnTo>
                  <a:pt x="285750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6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utoUpdateAnimBg="0"/>
      <p:bldP spid="65" grpId="0" autoUpdateAnimBg="0"/>
      <p:bldP spid="68" grpId="0" animBg="1" autoUpdateAnimBg="0"/>
      <p:bldP spid="73" grpId="0" autoUpdateAnimBg="0"/>
      <p:bldP spid="74" grpId="0" autoUpdateAnimBg="0"/>
      <p:bldP spid="75" grpId="0" autoUpdateAnimBg="0"/>
      <p:bldP spid="76" grpId="0" autoUpdateAnimBg="0"/>
      <p:bldP spid="78" grpId="0" animBg="1" autoUpdateAnimBg="0"/>
      <p:bldP spid="84" grpId="0" autoUpdateAnimBg="0"/>
      <p:bldP spid="85" grpId="0" autoUpdateAnimBg="0"/>
      <p:bldP spid="86" grpId="0" autoUpdateAnimBg="0"/>
      <p:bldP spid="88" grpId="0" animBg="1" autoUpdateAnimBg="0"/>
      <p:bldP spid="94" grpId="0" autoUpdateAnimBg="0"/>
      <p:bldP spid="95" grpId="0" autoUpdateAnimBg="0"/>
      <p:bldP spid="96" grpId="0" autoUpdateAnimBg="0"/>
      <p:bldP spid="98" grpId="0" animBg="1" autoUpdateAnimBg="0"/>
      <p:bldP spid="104" grpId="0" autoUpdateAnimBg="0"/>
      <p:bldP spid="105" grpId="0" autoUpdateAnimBg="0"/>
      <p:bldP spid="106" grpId="0" autoUpdateAnimBg="0"/>
      <p:bldP spid="108" grpId="0" animBg="1" autoUpdateAnimBg="0"/>
      <p:bldP spid="114" grpId="0" autoUpdateAnimBg="0"/>
      <p:bldP spid="115" grpId="0" autoUpdateAnimBg="0"/>
      <p:bldP spid="116" grpId="0" autoUpdateAnimBg="0"/>
      <p:bldP spid="118" grpId="0" animBg="1" autoUpdateAnimBg="0"/>
      <p:bldP spid="124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Now assuming </a:t>
            </a:r>
            <a:r>
              <a:rPr lang="en-US" sz="3600" dirty="0" err="1" smtClean="0"/>
              <a:t>lastpipe</a:t>
            </a:r>
            <a:r>
              <a:rPr lang="en-US" sz="3600" dirty="0" smtClean="0"/>
              <a:t> break into 2 </a:t>
            </a:r>
            <a:r>
              <a:rPr lang="en-US" sz="3600" dirty="0" err="1" smtClean="0"/>
              <a:t>cmds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cmd</a:t>
            </a:r>
            <a:r>
              <a:rPr lang="en-US" sz="3600" dirty="0" smtClean="0"/>
              <a:t> – that possibly contains more pipes</a:t>
            </a:r>
            <a:br>
              <a:rPr lang="en-US" sz="3600" dirty="0" smtClean="0"/>
            </a:br>
            <a:r>
              <a:rPr lang="en-US" sz="3600" dirty="0" smtClean="0"/>
              <a:t>cmd1 – that has no pipes 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4023360"/>
          </a:xfrm>
        </p:spPr>
        <p:txBody>
          <a:bodyPr/>
          <a:lstStyle/>
          <a:p>
            <a:r>
              <a:rPr lang="en-US" dirty="0" smtClean="0"/>
              <a:t>set cmd1; fix pointers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fix end of </a:t>
            </a:r>
            <a:r>
              <a:rPr lang="en-US" dirty="0" err="1" smtClean="0"/>
              <a:t>cmd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free extra node and “|” string 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4350544" y="2336006"/>
            <a:ext cx="185739" cy="214314"/>
          </a:xfrm>
          <a:custGeom>
            <a:avLst/>
            <a:gdLst/>
            <a:ahLst/>
            <a:cxnLst/>
            <a:rect l="0" t="0" r="0" b="0"/>
            <a:pathLst>
              <a:path w="185739" h="214314">
                <a:moveTo>
                  <a:pt x="114300" y="57150"/>
                </a:moveTo>
                <a:lnTo>
                  <a:pt x="107156" y="50007"/>
                </a:lnTo>
                <a:lnTo>
                  <a:pt x="107156" y="50007"/>
                </a:lnTo>
                <a:lnTo>
                  <a:pt x="107156" y="42863"/>
                </a:lnTo>
                <a:lnTo>
                  <a:pt x="100013" y="28575"/>
                </a:lnTo>
                <a:lnTo>
                  <a:pt x="92869" y="21432"/>
                </a:lnTo>
                <a:lnTo>
                  <a:pt x="85725" y="14288"/>
                </a:lnTo>
                <a:lnTo>
                  <a:pt x="78581" y="0"/>
                </a:lnTo>
                <a:lnTo>
                  <a:pt x="64294" y="7144"/>
                </a:lnTo>
                <a:lnTo>
                  <a:pt x="50006" y="14288"/>
                </a:lnTo>
                <a:lnTo>
                  <a:pt x="35719" y="35719"/>
                </a:lnTo>
                <a:lnTo>
                  <a:pt x="21431" y="71438"/>
                </a:lnTo>
                <a:lnTo>
                  <a:pt x="7144" y="107157"/>
                </a:lnTo>
                <a:lnTo>
                  <a:pt x="0" y="142875"/>
                </a:lnTo>
                <a:lnTo>
                  <a:pt x="0" y="178594"/>
                </a:lnTo>
                <a:lnTo>
                  <a:pt x="21431" y="200025"/>
                </a:lnTo>
                <a:lnTo>
                  <a:pt x="42863" y="214313"/>
                </a:lnTo>
                <a:lnTo>
                  <a:pt x="78581" y="214313"/>
                </a:lnTo>
                <a:lnTo>
                  <a:pt x="114300" y="200025"/>
                </a:lnTo>
                <a:lnTo>
                  <a:pt x="150019" y="178594"/>
                </a:lnTo>
                <a:lnTo>
                  <a:pt x="185738" y="142875"/>
                </a:lnTo>
                <a:lnTo>
                  <a:pt x="185738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521994" y="2357438"/>
            <a:ext cx="242889" cy="271463"/>
          </a:xfrm>
          <a:custGeom>
            <a:avLst/>
            <a:gdLst/>
            <a:ahLst/>
            <a:cxnLst/>
            <a:rect l="0" t="0" r="0" b="0"/>
            <a:pathLst>
              <a:path w="242889" h="271463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7144" y="21431"/>
                </a:lnTo>
                <a:lnTo>
                  <a:pt x="14288" y="35718"/>
                </a:lnTo>
                <a:lnTo>
                  <a:pt x="14288" y="57150"/>
                </a:lnTo>
                <a:lnTo>
                  <a:pt x="14288" y="85725"/>
                </a:lnTo>
                <a:lnTo>
                  <a:pt x="14288" y="114300"/>
                </a:lnTo>
                <a:lnTo>
                  <a:pt x="14288" y="150018"/>
                </a:lnTo>
                <a:lnTo>
                  <a:pt x="14288" y="178593"/>
                </a:lnTo>
                <a:lnTo>
                  <a:pt x="14288" y="200025"/>
                </a:lnTo>
                <a:lnTo>
                  <a:pt x="14288" y="207168"/>
                </a:lnTo>
                <a:lnTo>
                  <a:pt x="14288" y="200025"/>
                </a:lnTo>
                <a:lnTo>
                  <a:pt x="21431" y="185737"/>
                </a:lnTo>
                <a:lnTo>
                  <a:pt x="28575" y="164306"/>
                </a:lnTo>
                <a:lnTo>
                  <a:pt x="35719" y="128587"/>
                </a:lnTo>
                <a:lnTo>
                  <a:pt x="42863" y="85725"/>
                </a:lnTo>
                <a:lnTo>
                  <a:pt x="50006" y="50006"/>
                </a:lnTo>
                <a:lnTo>
                  <a:pt x="57150" y="21431"/>
                </a:lnTo>
                <a:lnTo>
                  <a:pt x="64294" y="0"/>
                </a:lnTo>
                <a:lnTo>
                  <a:pt x="71438" y="7143"/>
                </a:lnTo>
                <a:lnTo>
                  <a:pt x="71438" y="28575"/>
                </a:lnTo>
                <a:lnTo>
                  <a:pt x="64294" y="57150"/>
                </a:lnTo>
                <a:lnTo>
                  <a:pt x="64294" y="100012"/>
                </a:lnTo>
                <a:lnTo>
                  <a:pt x="64294" y="142875"/>
                </a:lnTo>
                <a:lnTo>
                  <a:pt x="71438" y="185737"/>
                </a:lnTo>
                <a:lnTo>
                  <a:pt x="78581" y="207168"/>
                </a:lnTo>
                <a:lnTo>
                  <a:pt x="78581" y="228600"/>
                </a:lnTo>
                <a:lnTo>
                  <a:pt x="85725" y="228600"/>
                </a:lnTo>
                <a:lnTo>
                  <a:pt x="92869" y="214312"/>
                </a:lnTo>
                <a:lnTo>
                  <a:pt x="107156" y="192881"/>
                </a:lnTo>
                <a:lnTo>
                  <a:pt x="121444" y="157162"/>
                </a:lnTo>
                <a:lnTo>
                  <a:pt x="128588" y="114300"/>
                </a:lnTo>
                <a:lnTo>
                  <a:pt x="142875" y="71437"/>
                </a:lnTo>
                <a:lnTo>
                  <a:pt x="150019" y="35718"/>
                </a:lnTo>
                <a:lnTo>
                  <a:pt x="157163" y="21431"/>
                </a:lnTo>
                <a:lnTo>
                  <a:pt x="164306" y="28575"/>
                </a:lnTo>
                <a:lnTo>
                  <a:pt x="164306" y="57150"/>
                </a:lnTo>
                <a:lnTo>
                  <a:pt x="164306" y="100012"/>
                </a:lnTo>
                <a:lnTo>
                  <a:pt x="164306" y="150018"/>
                </a:lnTo>
                <a:lnTo>
                  <a:pt x="171450" y="192881"/>
                </a:lnTo>
                <a:lnTo>
                  <a:pt x="185738" y="235743"/>
                </a:lnTo>
                <a:lnTo>
                  <a:pt x="192881" y="264318"/>
                </a:lnTo>
                <a:lnTo>
                  <a:pt x="207169" y="271462"/>
                </a:lnTo>
                <a:lnTo>
                  <a:pt x="221456" y="264318"/>
                </a:lnTo>
                <a:lnTo>
                  <a:pt x="228600" y="228600"/>
                </a:lnTo>
                <a:lnTo>
                  <a:pt x="242888" y="178593"/>
                </a:lnTo>
                <a:lnTo>
                  <a:pt x="242888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4736307" y="2250281"/>
            <a:ext cx="171451" cy="385764"/>
          </a:xfrm>
          <a:custGeom>
            <a:avLst/>
            <a:gdLst/>
            <a:ahLst/>
            <a:cxnLst/>
            <a:rect l="0" t="0" r="0" b="0"/>
            <a:pathLst>
              <a:path w="171451" h="385764">
                <a:moveTo>
                  <a:pt x="64293" y="107157"/>
                </a:moveTo>
                <a:lnTo>
                  <a:pt x="57150" y="121444"/>
                </a:lnTo>
                <a:lnTo>
                  <a:pt x="42862" y="150019"/>
                </a:lnTo>
                <a:lnTo>
                  <a:pt x="21431" y="185738"/>
                </a:lnTo>
                <a:lnTo>
                  <a:pt x="7143" y="235744"/>
                </a:lnTo>
                <a:lnTo>
                  <a:pt x="0" y="285750"/>
                </a:lnTo>
                <a:lnTo>
                  <a:pt x="0" y="328613"/>
                </a:lnTo>
                <a:lnTo>
                  <a:pt x="7143" y="357188"/>
                </a:lnTo>
                <a:lnTo>
                  <a:pt x="14287" y="378619"/>
                </a:lnTo>
                <a:lnTo>
                  <a:pt x="28575" y="385763"/>
                </a:lnTo>
                <a:lnTo>
                  <a:pt x="50006" y="378619"/>
                </a:lnTo>
                <a:lnTo>
                  <a:pt x="71437" y="357188"/>
                </a:lnTo>
                <a:lnTo>
                  <a:pt x="85725" y="321469"/>
                </a:lnTo>
                <a:lnTo>
                  <a:pt x="100012" y="278607"/>
                </a:lnTo>
                <a:lnTo>
                  <a:pt x="114300" y="228600"/>
                </a:lnTo>
                <a:lnTo>
                  <a:pt x="121443" y="178594"/>
                </a:lnTo>
                <a:lnTo>
                  <a:pt x="128587" y="114300"/>
                </a:lnTo>
                <a:lnTo>
                  <a:pt x="128587" y="64294"/>
                </a:lnTo>
                <a:lnTo>
                  <a:pt x="121443" y="21432"/>
                </a:lnTo>
                <a:lnTo>
                  <a:pt x="114300" y="7144"/>
                </a:lnTo>
                <a:lnTo>
                  <a:pt x="100012" y="0"/>
                </a:lnTo>
                <a:lnTo>
                  <a:pt x="78581" y="21432"/>
                </a:lnTo>
                <a:lnTo>
                  <a:pt x="64293" y="64294"/>
                </a:lnTo>
                <a:lnTo>
                  <a:pt x="50006" y="114300"/>
                </a:lnTo>
                <a:lnTo>
                  <a:pt x="57150" y="171450"/>
                </a:lnTo>
                <a:lnTo>
                  <a:pt x="64293" y="228600"/>
                </a:lnTo>
                <a:lnTo>
                  <a:pt x="92868" y="278607"/>
                </a:lnTo>
                <a:lnTo>
                  <a:pt x="121443" y="314325"/>
                </a:lnTo>
                <a:lnTo>
                  <a:pt x="142875" y="342900"/>
                </a:lnTo>
                <a:lnTo>
                  <a:pt x="171450" y="357188"/>
                </a:lnTo>
                <a:lnTo>
                  <a:pt x="171450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00626" y="2421731"/>
            <a:ext cx="178595" cy="14289"/>
          </a:xfrm>
          <a:custGeom>
            <a:avLst/>
            <a:gdLst/>
            <a:ahLst/>
            <a:cxnLst/>
            <a:rect l="0" t="0" r="0" b="0"/>
            <a:pathLst>
              <a:path w="178595" h="14289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14287" y="14288"/>
                </a:lnTo>
                <a:lnTo>
                  <a:pt x="35719" y="7144"/>
                </a:lnTo>
                <a:lnTo>
                  <a:pt x="71437" y="7144"/>
                </a:lnTo>
                <a:lnTo>
                  <a:pt x="107156" y="0"/>
                </a:lnTo>
                <a:lnTo>
                  <a:pt x="135731" y="0"/>
                </a:lnTo>
                <a:lnTo>
                  <a:pt x="164306" y="7144"/>
                </a:lnTo>
                <a:lnTo>
                  <a:pt x="171450" y="7144"/>
                </a:lnTo>
                <a:lnTo>
                  <a:pt x="178594" y="14288"/>
                </a:lnTo>
                <a:lnTo>
                  <a:pt x="178594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043488" y="2486025"/>
            <a:ext cx="164308" cy="14289"/>
          </a:xfrm>
          <a:custGeom>
            <a:avLst/>
            <a:gdLst/>
            <a:ahLst/>
            <a:cxnLst/>
            <a:rect l="0" t="0" r="0" b="0"/>
            <a:pathLst>
              <a:path w="164308" h="14289">
                <a:moveTo>
                  <a:pt x="0" y="14288"/>
                </a:moveTo>
                <a:lnTo>
                  <a:pt x="21432" y="14288"/>
                </a:lnTo>
                <a:lnTo>
                  <a:pt x="42863" y="7144"/>
                </a:lnTo>
                <a:lnTo>
                  <a:pt x="78582" y="7144"/>
                </a:lnTo>
                <a:lnTo>
                  <a:pt x="114300" y="0"/>
                </a:lnTo>
                <a:lnTo>
                  <a:pt x="142875" y="0"/>
                </a:lnTo>
                <a:lnTo>
                  <a:pt x="164307" y="7144"/>
                </a:lnTo>
                <a:lnTo>
                  <a:pt x="164307" y="7144"/>
                </a:lnTo>
                <a:lnTo>
                  <a:pt x="164307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386388" y="2257425"/>
            <a:ext cx="57151" cy="328614"/>
          </a:xfrm>
          <a:custGeom>
            <a:avLst/>
            <a:gdLst/>
            <a:ahLst/>
            <a:cxnLst/>
            <a:rect l="0" t="0" r="0" b="0"/>
            <a:pathLst>
              <a:path w="57151" h="32861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14288"/>
                </a:lnTo>
                <a:lnTo>
                  <a:pt x="14288" y="35719"/>
                </a:lnTo>
                <a:lnTo>
                  <a:pt x="21432" y="64294"/>
                </a:lnTo>
                <a:lnTo>
                  <a:pt x="28575" y="107156"/>
                </a:lnTo>
                <a:lnTo>
                  <a:pt x="28575" y="157163"/>
                </a:lnTo>
                <a:lnTo>
                  <a:pt x="35719" y="207169"/>
                </a:lnTo>
                <a:lnTo>
                  <a:pt x="35719" y="250031"/>
                </a:lnTo>
                <a:lnTo>
                  <a:pt x="35719" y="292894"/>
                </a:lnTo>
                <a:lnTo>
                  <a:pt x="42863" y="314325"/>
                </a:lnTo>
                <a:lnTo>
                  <a:pt x="42863" y="328613"/>
                </a:lnTo>
                <a:lnTo>
                  <a:pt x="42863" y="328613"/>
                </a:lnTo>
                <a:lnTo>
                  <a:pt x="50007" y="314325"/>
                </a:lnTo>
                <a:lnTo>
                  <a:pt x="57150" y="278606"/>
                </a:lnTo>
                <a:lnTo>
                  <a:pt x="57150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464970" y="2364581"/>
            <a:ext cx="185738" cy="278608"/>
          </a:xfrm>
          <a:custGeom>
            <a:avLst/>
            <a:gdLst/>
            <a:ahLst/>
            <a:cxnLst/>
            <a:rect l="0" t="0" r="0" b="0"/>
            <a:pathLst>
              <a:path w="185738" h="278608">
                <a:moveTo>
                  <a:pt x="85725" y="0"/>
                </a:moveTo>
                <a:lnTo>
                  <a:pt x="85725" y="0"/>
                </a:lnTo>
                <a:lnTo>
                  <a:pt x="78581" y="7144"/>
                </a:lnTo>
                <a:lnTo>
                  <a:pt x="64293" y="21432"/>
                </a:lnTo>
                <a:lnTo>
                  <a:pt x="42862" y="50007"/>
                </a:lnTo>
                <a:lnTo>
                  <a:pt x="28575" y="92869"/>
                </a:lnTo>
                <a:lnTo>
                  <a:pt x="14287" y="135732"/>
                </a:lnTo>
                <a:lnTo>
                  <a:pt x="7143" y="178594"/>
                </a:lnTo>
                <a:lnTo>
                  <a:pt x="0" y="214313"/>
                </a:lnTo>
                <a:lnTo>
                  <a:pt x="7143" y="250032"/>
                </a:lnTo>
                <a:lnTo>
                  <a:pt x="21431" y="264319"/>
                </a:lnTo>
                <a:lnTo>
                  <a:pt x="35718" y="264319"/>
                </a:lnTo>
                <a:lnTo>
                  <a:pt x="50006" y="250032"/>
                </a:lnTo>
                <a:lnTo>
                  <a:pt x="78581" y="228600"/>
                </a:lnTo>
                <a:lnTo>
                  <a:pt x="100012" y="200025"/>
                </a:lnTo>
                <a:lnTo>
                  <a:pt x="114300" y="157163"/>
                </a:lnTo>
                <a:lnTo>
                  <a:pt x="128587" y="121444"/>
                </a:lnTo>
                <a:lnTo>
                  <a:pt x="135731" y="85725"/>
                </a:lnTo>
                <a:lnTo>
                  <a:pt x="135731" y="64294"/>
                </a:lnTo>
                <a:lnTo>
                  <a:pt x="128587" y="57150"/>
                </a:lnTo>
                <a:lnTo>
                  <a:pt x="114300" y="71438"/>
                </a:lnTo>
                <a:lnTo>
                  <a:pt x="100012" y="100013"/>
                </a:lnTo>
                <a:lnTo>
                  <a:pt x="92868" y="142875"/>
                </a:lnTo>
                <a:lnTo>
                  <a:pt x="85725" y="178594"/>
                </a:lnTo>
                <a:lnTo>
                  <a:pt x="85725" y="221457"/>
                </a:lnTo>
                <a:lnTo>
                  <a:pt x="92868" y="250032"/>
                </a:lnTo>
                <a:lnTo>
                  <a:pt x="114300" y="271463"/>
                </a:lnTo>
                <a:lnTo>
                  <a:pt x="135731" y="278607"/>
                </a:lnTo>
                <a:lnTo>
                  <a:pt x="164306" y="271463"/>
                </a:lnTo>
                <a:lnTo>
                  <a:pt x="185737" y="250032"/>
                </a:lnTo>
                <a:lnTo>
                  <a:pt x="185737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607845" y="2421731"/>
            <a:ext cx="100013" cy="207170"/>
          </a:xfrm>
          <a:custGeom>
            <a:avLst/>
            <a:gdLst/>
            <a:ahLst/>
            <a:cxnLst/>
            <a:rect l="0" t="0" r="0" b="0"/>
            <a:pathLst>
              <a:path w="100013" h="207170">
                <a:moveTo>
                  <a:pt x="78581" y="7144"/>
                </a:moveTo>
                <a:lnTo>
                  <a:pt x="78581" y="7144"/>
                </a:lnTo>
                <a:lnTo>
                  <a:pt x="78581" y="0"/>
                </a:lnTo>
                <a:lnTo>
                  <a:pt x="78581" y="0"/>
                </a:lnTo>
                <a:lnTo>
                  <a:pt x="78581" y="0"/>
                </a:lnTo>
                <a:lnTo>
                  <a:pt x="78581" y="7144"/>
                </a:lnTo>
                <a:lnTo>
                  <a:pt x="78581" y="14288"/>
                </a:lnTo>
                <a:lnTo>
                  <a:pt x="71437" y="28575"/>
                </a:lnTo>
                <a:lnTo>
                  <a:pt x="71437" y="50007"/>
                </a:lnTo>
                <a:lnTo>
                  <a:pt x="78581" y="71438"/>
                </a:lnTo>
                <a:lnTo>
                  <a:pt x="78581" y="85725"/>
                </a:lnTo>
                <a:lnTo>
                  <a:pt x="85725" y="107157"/>
                </a:lnTo>
                <a:lnTo>
                  <a:pt x="85725" y="128588"/>
                </a:lnTo>
                <a:lnTo>
                  <a:pt x="92868" y="142875"/>
                </a:lnTo>
                <a:lnTo>
                  <a:pt x="100012" y="157163"/>
                </a:lnTo>
                <a:lnTo>
                  <a:pt x="100012" y="178594"/>
                </a:lnTo>
                <a:lnTo>
                  <a:pt x="92868" y="192882"/>
                </a:lnTo>
                <a:lnTo>
                  <a:pt x="78581" y="200025"/>
                </a:lnTo>
                <a:lnTo>
                  <a:pt x="57150" y="207169"/>
                </a:lnTo>
                <a:lnTo>
                  <a:pt x="35718" y="207169"/>
                </a:lnTo>
                <a:lnTo>
                  <a:pt x="14287" y="192882"/>
                </a:lnTo>
                <a:lnTo>
                  <a:pt x="0" y="178594"/>
                </a:lnTo>
                <a:lnTo>
                  <a:pt x="0" y="164307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743576" y="2300288"/>
            <a:ext cx="78582" cy="285751"/>
          </a:xfrm>
          <a:custGeom>
            <a:avLst/>
            <a:gdLst/>
            <a:ahLst/>
            <a:cxnLst/>
            <a:rect l="0" t="0" r="0" b="0"/>
            <a:pathLst>
              <a:path w="78582" h="285751">
                <a:moveTo>
                  <a:pt x="42862" y="0"/>
                </a:moveTo>
                <a:lnTo>
                  <a:pt x="35719" y="0"/>
                </a:lnTo>
                <a:lnTo>
                  <a:pt x="21431" y="14287"/>
                </a:lnTo>
                <a:lnTo>
                  <a:pt x="14287" y="28575"/>
                </a:lnTo>
                <a:lnTo>
                  <a:pt x="7144" y="57150"/>
                </a:lnTo>
                <a:lnTo>
                  <a:pt x="0" y="85725"/>
                </a:lnTo>
                <a:lnTo>
                  <a:pt x="0" y="121443"/>
                </a:lnTo>
                <a:lnTo>
                  <a:pt x="7144" y="157162"/>
                </a:lnTo>
                <a:lnTo>
                  <a:pt x="14287" y="192881"/>
                </a:lnTo>
                <a:lnTo>
                  <a:pt x="28575" y="221456"/>
                </a:lnTo>
                <a:lnTo>
                  <a:pt x="35719" y="250031"/>
                </a:lnTo>
                <a:lnTo>
                  <a:pt x="42862" y="271462"/>
                </a:lnTo>
                <a:lnTo>
                  <a:pt x="50006" y="285750"/>
                </a:lnTo>
                <a:lnTo>
                  <a:pt x="57150" y="285750"/>
                </a:lnTo>
                <a:lnTo>
                  <a:pt x="71437" y="285750"/>
                </a:lnTo>
                <a:lnTo>
                  <a:pt x="78581" y="278606"/>
                </a:lnTo>
                <a:lnTo>
                  <a:pt x="78581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700713" y="2414588"/>
            <a:ext cx="135733" cy="7144"/>
          </a:xfrm>
          <a:custGeom>
            <a:avLst/>
            <a:gdLst/>
            <a:ahLst/>
            <a:cxnLst/>
            <a:rect l="0" t="0" r="0" b="0"/>
            <a:pathLst>
              <a:path w="135733" h="7144">
                <a:moveTo>
                  <a:pt x="0" y="7143"/>
                </a:moveTo>
                <a:lnTo>
                  <a:pt x="7144" y="7143"/>
                </a:lnTo>
                <a:lnTo>
                  <a:pt x="21432" y="7143"/>
                </a:lnTo>
                <a:lnTo>
                  <a:pt x="42863" y="7143"/>
                </a:lnTo>
                <a:lnTo>
                  <a:pt x="71438" y="0"/>
                </a:lnTo>
                <a:lnTo>
                  <a:pt x="92869" y="0"/>
                </a:lnTo>
                <a:lnTo>
                  <a:pt x="114300" y="0"/>
                </a:lnTo>
                <a:lnTo>
                  <a:pt x="128588" y="7143"/>
                </a:lnTo>
                <a:lnTo>
                  <a:pt x="135732" y="7143"/>
                </a:lnTo>
                <a:lnTo>
                  <a:pt x="135732" y="0"/>
                </a:lnTo>
                <a:lnTo>
                  <a:pt x="1357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850732" y="2450306"/>
            <a:ext cx="135732" cy="328614"/>
          </a:xfrm>
          <a:custGeom>
            <a:avLst/>
            <a:gdLst/>
            <a:ahLst/>
            <a:cxnLst/>
            <a:rect l="0" t="0" r="0" b="0"/>
            <a:pathLst>
              <a:path w="135732" h="328614">
                <a:moveTo>
                  <a:pt x="35719" y="42863"/>
                </a:moveTo>
                <a:lnTo>
                  <a:pt x="35719" y="42863"/>
                </a:lnTo>
                <a:lnTo>
                  <a:pt x="35719" y="42863"/>
                </a:lnTo>
                <a:lnTo>
                  <a:pt x="35719" y="42863"/>
                </a:lnTo>
                <a:lnTo>
                  <a:pt x="35719" y="50007"/>
                </a:lnTo>
                <a:lnTo>
                  <a:pt x="35719" y="64294"/>
                </a:lnTo>
                <a:lnTo>
                  <a:pt x="42863" y="78582"/>
                </a:lnTo>
                <a:lnTo>
                  <a:pt x="42863" y="114300"/>
                </a:lnTo>
                <a:lnTo>
                  <a:pt x="42863" y="142875"/>
                </a:lnTo>
                <a:lnTo>
                  <a:pt x="42863" y="185738"/>
                </a:lnTo>
                <a:lnTo>
                  <a:pt x="50006" y="221457"/>
                </a:lnTo>
                <a:lnTo>
                  <a:pt x="42863" y="257175"/>
                </a:lnTo>
                <a:lnTo>
                  <a:pt x="42863" y="292894"/>
                </a:lnTo>
                <a:lnTo>
                  <a:pt x="35719" y="314325"/>
                </a:lnTo>
                <a:lnTo>
                  <a:pt x="28575" y="328613"/>
                </a:lnTo>
                <a:lnTo>
                  <a:pt x="21431" y="328613"/>
                </a:lnTo>
                <a:lnTo>
                  <a:pt x="14288" y="314325"/>
                </a:lnTo>
                <a:lnTo>
                  <a:pt x="7144" y="292894"/>
                </a:lnTo>
                <a:lnTo>
                  <a:pt x="7144" y="257175"/>
                </a:lnTo>
                <a:lnTo>
                  <a:pt x="0" y="207169"/>
                </a:lnTo>
                <a:lnTo>
                  <a:pt x="0" y="157163"/>
                </a:lnTo>
                <a:lnTo>
                  <a:pt x="0" y="100013"/>
                </a:lnTo>
                <a:lnTo>
                  <a:pt x="14288" y="57150"/>
                </a:lnTo>
                <a:lnTo>
                  <a:pt x="28575" y="28575"/>
                </a:lnTo>
                <a:lnTo>
                  <a:pt x="50006" y="7144"/>
                </a:lnTo>
                <a:lnTo>
                  <a:pt x="78581" y="0"/>
                </a:lnTo>
                <a:lnTo>
                  <a:pt x="100013" y="0"/>
                </a:lnTo>
                <a:lnTo>
                  <a:pt x="121444" y="0"/>
                </a:lnTo>
                <a:lnTo>
                  <a:pt x="128588" y="14288"/>
                </a:lnTo>
                <a:lnTo>
                  <a:pt x="135731" y="35719"/>
                </a:lnTo>
                <a:lnTo>
                  <a:pt x="128588" y="57150"/>
                </a:lnTo>
                <a:lnTo>
                  <a:pt x="107156" y="85725"/>
                </a:lnTo>
                <a:lnTo>
                  <a:pt x="85725" y="114300"/>
                </a:lnTo>
                <a:lnTo>
                  <a:pt x="57150" y="135732"/>
                </a:lnTo>
                <a:lnTo>
                  <a:pt x="35719" y="142875"/>
                </a:lnTo>
                <a:lnTo>
                  <a:pt x="28575" y="150019"/>
                </a:lnTo>
                <a:lnTo>
                  <a:pt x="28575" y="142875"/>
                </a:lnTo>
                <a:lnTo>
                  <a:pt x="35719" y="121444"/>
                </a:lnTo>
                <a:lnTo>
                  <a:pt x="35719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007895" y="2464594"/>
            <a:ext cx="28576" cy="142876"/>
          </a:xfrm>
          <a:custGeom>
            <a:avLst/>
            <a:gdLst/>
            <a:ahLst/>
            <a:cxnLst/>
            <a:rect l="0" t="0" r="0" b="0"/>
            <a:pathLst>
              <a:path w="28576" h="142876">
                <a:moveTo>
                  <a:pt x="28575" y="0"/>
                </a:moveTo>
                <a:lnTo>
                  <a:pt x="28575" y="7144"/>
                </a:lnTo>
                <a:lnTo>
                  <a:pt x="21431" y="14287"/>
                </a:lnTo>
                <a:lnTo>
                  <a:pt x="7143" y="28575"/>
                </a:lnTo>
                <a:lnTo>
                  <a:pt x="7143" y="50006"/>
                </a:lnTo>
                <a:lnTo>
                  <a:pt x="0" y="64294"/>
                </a:lnTo>
                <a:lnTo>
                  <a:pt x="0" y="85725"/>
                </a:lnTo>
                <a:lnTo>
                  <a:pt x="7143" y="107156"/>
                </a:lnTo>
                <a:lnTo>
                  <a:pt x="7143" y="121444"/>
                </a:lnTo>
                <a:lnTo>
                  <a:pt x="14287" y="135731"/>
                </a:lnTo>
                <a:lnTo>
                  <a:pt x="14287" y="142875"/>
                </a:lnTo>
                <a:lnTo>
                  <a:pt x="14287" y="142875"/>
                </a:lnTo>
                <a:lnTo>
                  <a:pt x="14287" y="128587"/>
                </a:lnTo>
                <a:lnTo>
                  <a:pt x="14287" y="114300"/>
                </a:lnTo>
                <a:lnTo>
                  <a:pt x="14287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979320" y="2328863"/>
            <a:ext cx="85726" cy="42863"/>
          </a:xfrm>
          <a:custGeom>
            <a:avLst/>
            <a:gdLst/>
            <a:ahLst/>
            <a:cxnLst/>
            <a:rect l="0" t="0" r="0" b="0"/>
            <a:pathLst>
              <a:path w="85726" h="42863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7143" y="7143"/>
                </a:lnTo>
                <a:lnTo>
                  <a:pt x="21431" y="14287"/>
                </a:lnTo>
                <a:lnTo>
                  <a:pt x="35718" y="21431"/>
                </a:lnTo>
                <a:lnTo>
                  <a:pt x="64293" y="28575"/>
                </a:lnTo>
                <a:lnTo>
                  <a:pt x="85725" y="42862"/>
                </a:lnTo>
                <a:lnTo>
                  <a:pt x="85725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6107907" y="2450306"/>
            <a:ext cx="107157" cy="350045"/>
          </a:xfrm>
          <a:custGeom>
            <a:avLst/>
            <a:gdLst/>
            <a:ahLst/>
            <a:cxnLst/>
            <a:rect l="0" t="0" r="0" b="0"/>
            <a:pathLst>
              <a:path w="107157" h="350045">
                <a:moveTo>
                  <a:pt x="21431" y="107157"/>
                </a:moveTo>
                <a:lnTo>
                  <a:pt x="21431" y="107157"/>
                </a:lnTo>
                <a:lnTo>
                  <a:pt x="14288" y="107157"/>
                </a:lnTo>
                <a:lnTo>
                  <a:pt x="14288" y="107157"/>
                </a:lnTo>
                <a:lnTo>
                  <a:pt x="14288" y="107157"/>
                </a:lnTo>
                <a:lnTo>
                  <a:pt x="14288" y="121444"/>
                </a:lnTo>
                <a:lnTo>
                  <a:pt x="14288" y="135732"/>
                </a:lnTo>
                <a:lnTo>
                  <a:pt x="21431" y="157163"/>
                </a:lnTo>
                <a:lnTo>
                  <a:pt x="21431" y="192882"/>
                </a:lnTo>
                <a:lnTo>
                  <a:pt x="21431" y="221457"/>
                </a:lnTo>
                <a:lnTo>
                  <a:pt x="28575" y="257175"/>
                </a:lnTo>
                <a:lnTo>
                  <a:pt x="28575" y="292894"/>
                </a:lnTo>
                <a:lnTo>
                  <a:pt x="28575" y="321469"/>
                </a:lnTo>
                <a:lnTo>
                  <a:pt x="21431" y="342900"/>
                </a:lnTo>
                <a:lnTo>
                  <a:pt x="21431" y="350044"/>
                </a:lnTo>
                <a:lnTo>
                  <a:pt x="21431" y="350044"/>
                </a:lnTo>
                <a:lnTo>
                  <a:pt x="14288" y="335757"/>
                </a:lnTo>
                <a:lnTo>
                  <a:pt x="7144" y="307182"/>
                </a:lnTo>
                <a:lnTo>
                  <a:pt x="0" y="264319"/>
                </a:lnTo>
                <a:lnTo>
                  <a:pt x="0" y="221457"/>
                </a:lnTo>
                <a:lnTo>
                  <a:pt x="0" y="164307"/>
                </a:lnTo>
                <a:lnTo>
                  <a:pt x="0" y="107157"/>
                </a:lnTo>
                <a:lnTo>
                  <a:pt x="14288" y="57150"/>
                </a:lnTo>
                <a:lnTo>
                  <a:pt x="28575" y="21432"/>
                </a:lnTo>
                <a:lnTo>
                  <a:pt x="50006" y="7144"/>
                </a:lnTo>
                <a:lnTo>
                  <a:pt x="71438" y="0"/>
                </a:lnTo>
                <a:lnTo>
                  <a:pt x="85725" y="0"/>
                </a:lnTo>
                <a:lnTo>
                  <a:pt x="100013" y="7144"/>
                </a:lnTo>
                <a:lnTo>
                  <a:pt x="107156" y="21432"/>
                </a:lnTo>
                <a:lnTo>
                  <a:pt x="107156" y="42863"/>
                </a:lnTo>
                <a:lnTo>
                  <a:pt x="100013" y="64294"/>
                </a:lnTo>
                <a:lnTo>
                  <a:pt x="85725" y="85725"/>
                </a:lnTo>
                <a:lnTo>
                  <a:pt x="71438" y="114300"/>
                </a:lnTo>
                <a:lnTo>
                  <a:pt x="57150" y="128588"/>
                </a:lnTo>
                <a:lnTo>
                  <a:pt x="50006" y="142875"/>
                </a:lnTo>
                <a:lnTo>
                  <a:pt x="57150" y="135732"/>
                </a:lnTo>
                <a:lnTo>
                  <a:pt x="57150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193632" y="2471738"/>
            <a:ext cx="171451" cy="171451"/>
          </a:xfrm>
          <a:custGeom>
            <a:avLst/>
            <a:gdLst/>
            <a:ahLst/>
            <a:cxnLst/>
            <a:rect l="0" t="0" r="0" b="0"/>
            <a:pathLst>
              <a:path w="171451" h="171451">
                <a:moveTo>
                  <a:pt x="0" y="107156"/>
                </a:moveTo>
                <a:lnTo>
                  <a:pt x="7144" y="107156"/>
                </a:lnTo>
                <a:lnTo>
                  <a:pt x="7144" y="107156"/>
                </a:lnTo>
                <a:lnTo>
                  <a:pt x="21431" y="107156"/>
                </a:lnTo>
                <a:lnTo>
                  <a:pt x="35719" y="100012"/>
                </a:lnTo>
                <a:lnTo>
                  <a:pt x="57150" y="92868"/>
                </a:lnTo>
                <a:lnTo>
                  <a:pt x="78581" y="78581"/>
                </a:lnTo>
                <a:lnTo>
                  <a:pt x="100013" y="71437"/>
                </a:lnTo>
                <a:lnTo>
                  <a:pt x="121444" y="64293"/>
                </a:lnTo>
                <a:lnTo>
                  <a:pt x="135731" y="50006"/>
                </a:lnTo>
                <a:lnTo>
                  <a:pt x="142875" y="42862"/>
                </a:lnTo>
                <a:lnTo>
                  <a:pt x="150019" y="28575"/>
                </a:lnTo>
                <a:lnTo>
                  <a:pt x="150019" y="14287"/>
                </a:lnTo>
                <a:lnTo>
                  <a:pt x="142875" y="7143"/>
                </a:lnTo>
                <a:lnTo>
                  <a:pt x="128588" y="0"/>
                </a:lnTo>
                <a:lnTo>
                  <a:pt x="107156" y="7143"/>
                </a:lnTo>
                <a:lnTo>
                  <a:pt x="92869" y="28575"/>
                </a:lnTo>
                <a:lnTo>
                  <a:pt x="71438" y="50006"/>
                </a:lnTo>
                <a:lnTo>
                  <a:pt x="64294" y="78581"/>
                </a:lnTo>
                <a:lnTo>
                  <a:pt x="57150" y="114300"/>
                </a:lnTo>
                <a:lnTo>
                  <a:pt x="57150" y="135731"/>
                </a:lnTo>
                <a:lnTo>
                  <a:pt x="71438" y="157162"/>
                </a:lnTo>
                <a:lnTo>
                  <a:pt x="92869" y="171450"/>
                </a:lnTo>
                <a:lnTo>
                  <a:pt x="121444" y="164306"/>
                </a:lnTo>
                <a:lnTo>
                  <a:pt x="150019" y="150018"/>
                </a:lnTo>
                <a:lnTo>
                  <a:pt x="171450" y="121443"/>
                </a:lnTo>
                <a:lnTo>
                  <a:pt x="171450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472238" y="2457450"/>
            <a:ext cx="171451" cy="28576"/>
          </a:xfrm>
          <a:custGeom>
            <a:avLst/>
            <a:gdLst/>
            <a:ahLst/>
            <a:cxnLst/>
            <a:rect l="0" t="0" r="0" b="0"/>
            <a:pathLst>
              <a:path w="171451" h="28576">
                <a:moveTo>
                  <a:pt x="0" y="28575"/>
                </a:moveTo>
                <a:lnTo>
                  <a:pt x="0" y="28575"/>
                </a:lnTo>
                <a:lnTo>
                  <a:pt x="7144" y="28575"/>
                </a:lnTo>
                <a:lnTo>
                  <a:pt x="14288" y="21431"/>
                </a:lnTo>
                <a:lnTo>
                  <a:pt x="28575" y="21431"/>
                </a:lnTo>
                <a:lnTo>
                  <a:pt x="57150" y="14288"/>
                </a:lnTo>
                <a:lnTo>
                  <a:pt x="85725" y="14288"/>
                </a:lnTo>
                <a:lnTo>
                  <a:pt x="121444" y="7144"/>
                </a:lnTo>
                <a:lnTo>
                  <a:pt x="150019" y="7144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693695" y="2364581"/>
            <a:ext cx="192882" cy="221458"/>
          </a:xfrm>
          <a:custGeom>
            <a:avLst/>
            <a:gdLst/>
            <a:ahLst/>
            <a:cxnLst/>
            <a:rect l="0" t="0" r="0" b="0"/>
            <a:pathLst>
              <a:path w="192882" h="221458">
                <a:moveTo>
                  <a:pt x="0" y="28575"/>
                </a:moveTo>
                <a:lnTo>
                  <a:pt x="0" y="28575"/>
                </a:lnTo>
                <a:lnTo>
                  <a:pt x="7143" y="28575"/>
                </a:lnTo>
                <a:lnTo>
                  <a:pt x="7143" y="35719"/>
                </a:lnTo>
                <a:lnTo>
                  <a:pt x="14287" y="42863"/>
                </a:lnTo>
                <a:lnTo>
                  <a:pt x="21431" y="64294"/>
                </a:lnTo>
                <a:lnTo>
                  <a:pt x="21431" y="78582"/>
                </a:lnTo>
                <a:lnTo>
                  <a:pt x="28575" y="100013"/>
                </a:lnTo>
                <a:lnTo>
                  <a:pt x="35718" y="128588"/>
                </a:lnTo>
                <a:lnTo>
                  <a:pt x="35718" y="157163"/>
                </a:lnTo>
                <a:lnTo>
                  <a:pt x="35718" y="185738"/>
                </a:lnTo>
                <a:lnTo>
                  <a:pt x="28575" y="200025"/>
                </a:lnTo>
                <a:lnTo>
                  <a:pt x="28575" y="221457"/>
                </a:lnTo>
                <a:lnTo>
                  <a:pt x="21431" y="221457"/>
                </a:lnTo>
                <a:lnTo>
                  <a:pt x="14287" y="221457"/>
                </a:lnTo>
                <a:lnTo>
                  <a:pt x="14287" y="200025"/>
                </a:lnTo>
                <a:lnTo>
                  <a:pt x="14287" y="178594"/>
                </a:lnTo>
                <a:lnTo>
                  <a:pt x="21431" y="142875"/>
                </a:lnTo>
                <a:lnTo>
                  <a:pt x="35718" y="107157"/>
                </a:lnTo>
                <a:lnTo>
                  <a:pt x="50006" y="64294"/>
                </a:lnTo>
                <a:lnTo>
                  <a:pt x="64293" y="35719"/>
                </a:lnTo>
                <a:lnTo>
                  <a:pt x="78581" y="7144"/>
                </a:lnTo>
                <a:lnTo>
                  <a:pt x="92868" y="0"/>
                </a:lnTo>
                <a:lnTo>
                  <a:pt x="100012" y="7144"/>
                </a:lnTo>
                <a:lnTo>
                  <a:pt x="114300" y="28575"/>
                </a:lnTo>
                <a:lnTo>
                  <a:pt x="114300" y="64294"/>
                </a:lnTo>
                <a:lnTo>
                  <a:pt x="121443" y="100013"/>
                </a:lnTo>
                <a:lnTo>
                  <a:pt x="121443" y="135732"/>
                </a:lnTo>
                <a:lnTo>
                  <a:pt x="128587" y="178594"/>
                </a:lnTo>
                <a:lnTo>
                  <a:pt x="128587" y="200025"/>
                </a:lnTo>
                <a:lnTo>
                  <a:pt x="142875" y="221457"/>
                </a:lnTo>
                <a:lnTo>
                  <a:pt x="164306" y="221457"/>
                </a:lnTo>
                <a:lnTo>
                  <a:pt x="178593" y="207169"/>
                </a:lnTo>
                <a:lnTo>
                  <a:pt x="192881" y="185738"/>
                </a:lnTo>
                <a:lnTo>
                  <a:pt x="192881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6886576" y="2371725"/>
            <a:ext cx="421482" cy="242889"/>
          </a:xfrm>
          <a:custGeom>
            <a:avLst/>
            <a:gdLst/>
            <a:ahLst/>
            <a:cxnLst/>
            <a:rect l="0" t="0" r="0" b="0"/>
            <a:pathLst>
              <a:path w="421482" h="242889">
                <a:moveTo>
                  <a:pt x="35719" y="121444"/>
                </a:moveTo>
                <a:lnTo>
                  <a:pt x="28575" y="121444"/>
                </a:lnTo>
                <a:lnTo>
                  <a:pt x="21431" y="121444"/>
                </a:lnTo>
                <a:lnTo>
                  <a:pt x="14287" y="128588"/>
                </a:lnTo>
                <a:lnTo>
                  <a:pt x="7144" y="128588"/>
                </a:lnTo>
                <a:lnTo>
                  <a:pt x="0" y="135731"/>
                </a:lnTo>
                <a:lnTo>
                  <a:pt x="0" y="142875"/>
                </a:lnTo>
                <a:lnTo>
                  <a:pt x="7144" y="142875"/>
                </a:lnTo>
                <a:lnTo>
                  <a:pt x="21431" y="142875"/>
                </a:lnTo>
                <a:lnTo>
                  <a:pt x="35719" y="135731"/>
                </a:lnTo>
                <a:lnTo>
                  <a:pt x="50006" y="128588"/>
                </a:lnTo>
                <a:lnTo>
                  <a:pt x="71437" y="114300"/>
                </a:lnTo>
                <a:lnTo>
                  <a:pt x="78581" y="100013"/>
                </a:lnTo>
                <a:lnTo>
                  <a:pt x="85725" y="78581"/>
                </a:lnTo>
                <a:lnTo>
                  <a:pt x="92869" y="57150"/>
                </a:lnTo>
                <a:lnTo>
                  <a:pt x="100012" y="28575"/>
                </a:lnTo>
                <a:lnTo>
                  <a:pt x="100012" y="7144"/>
                </a:lnTo>
                <a:lnTo>
                  <a:pt x="92869" y="0"/>
                </a:lnTo>
                <a:lnTo>
                  <a:pt x="85725" y="0"/>
                </a:lnTo>
                <a:lnTo>
                  <a:pt x="71437" y="14288"/>
                </a:lnTo>
                <a:lnTo>
                  <a:pt x="57150" y="42863"/>
                </a:lnTo>
                <a:lnTo>
                  <a:pt x="42862" y="78581"/>
                </a:lnTo>
                <a:lnTo>
                  <a:pt x="35719" y="121444"/>
                </a:lnTo>
                <a:lnTo>
                  <a:pt x="35719" y="164306"/>
                </a:lnTo>
                <a:lnTo>
                  <a:pt x="42862" y="200025"/>
                </a:lnTo>
                <a:lnTo>
                  <a:pt x="50006" y="221456"/>
                </a:lnTo>
                <a:lnTo>
                  <a:pt x="64294" y="242888"/>
                </a:lnTo>
                <a:lnTo>
                  <a:pt x="85725" y="242888"/>
                </a:lnTo>
                <a:lnTo>
                  <a:pt x="107156" y="228600"/>
                </a:lnTo>
                <a:lnTo>
                  <a:pt x="128587" y="207169"/>
                </a:lnTo>
                <a:lnTo>
                  <a:pt x="150019" y="185738"/>
                </a:lnTo>
                <a:lnTo>
                  <a:pt x="164306" y="150019"/>
                </a:lnTo>
                <a:lnTo>
                  <a:pt x="185737" y="114300"/>
                </a:lnTo>
                <a:lnTo>
                  <a:pt x="200025" y="71438"/>
                </a:lnTo>
                <a:lnTo>
                  <a:pt x="207169" y="42863"/>
                </a:lnTo>
                <a:lnTo>
                  <a:pt x="214312" y="21431"/>
                </a:lnTo>
                <a:lnTo>
                  <a:pt x="221456" y="14288"/>
                </a:lnTo>
                <a:lnTo>
                  <a:pt x="214312" y="28575"/>
                </a:lnTo>
                <a:lnTo>
                  <a:pt x="214312" y="50006"/>
                </a:lnTo>
                <a:lnTo>
                  <a:pt x="214312" y="78581"/>
                </a:lnTo>
                <a:lnTo>
                  <a:pt x="207169" y="121444"/>
                </a:lnTo>
                <a:lnTo>
                  <a:pt x="214312" y="150019"/>
                </a:lnTo>
                <a:lnTo>
                  <a:pt x="221456" y="178594"/>
                </a:lnTo>
                <a:lnTo>
                  <a:pt x="235744" y="200025"/>
                </a:lnTo>
                <a:lnTo>
                  <a:pt x="257175" y="214313"/>
                </a:lnTo>
                <a:lnTo>
                  <a:pt x="278606" y="221456"/>
                </a:lnTo>
                <a:lnTo>
                  <a:pt x="307181" y="214313"/>
                </a:lnTo>
                <a:lnTo>
                  <a:pt x="335756" y="200025"/>
                </a:lnTo>
                <a:lnTo>
                  <a:pt x="357187" y="178594"/>
                </a:lnTo>
                <a:lnTo>
                  <a:pt x="385762" y="150019"/>
                </a:lnTo>
                <a:lnTo>
                  <a:pt x="400050" y="107156"/>
                </a:lnTo>
                <a:lnTo>
                  <a:pt x="421481" y="71438"/>
                </a:lnTo>
                <a:lnTo>
                  <a:pt x="421481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079457" y="2443163"/>
            <a:ext cx="107157" cy="214313"/>
          </a:xfrm>
          <a:custGeom>
            <a:avLst/>
            <a:gdLst/>
            <a:ahLst/>
            <a:cxnLst/>
            <a:rect l="0" t="0" r="0" b="0"/>
            <a:pathLst>
              <a:path w="107157" h="214313">
                <a:moveTo>
                  <a:pt x="107156" y="0"/>
                </a:moveTo>
                <a:lnTo>
                  <a:pt x="85725" y="21431"/>
                </a:lnTo>
                <a:lnTo>
                  <a:pt x="64294" y="50006"/>
                </a:lnTo>
                <a:lnTo>
                  <a:pt x="28575" y="100012"/>
                </a:lnTo>
                <a:lnTo>
                  <a:pt x="7144" y="142875"/>
                </a:lnTo>
                <a:lnTo>
                  <a:pt x="0" y="178593"/>
                </a:lnTo>
                <a:lnTo>
                  <a:pt x="0" y="207168"/>
                </a:lnTo>
                <a:lnTo>
                  <a:pt x="21431" y="214312"/>
                </a:lnTo>
                <a:lnTo>
                  <a:pt x="42863" y="214312"/>
                </a:lnTo>
                <a:lnTo>
                  <a:pt x="64294" y="200025"/>
                </a:lnTo>
                <a:lnTo>
                  <a:pt x="64294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7272338" y="2185988"/>
            <a:ext cx="100014" cy="428626"/>
          </a:xfrm>
          <a:custGeom>
            <a:avLst/>
            <a:gdLst/>
            <a:ahLst/>
            <a:cxnLst/>
            <a:rect l="0" t="0" r="0" b="0"/>
            <a:pathLst>
              <a:path w="100014" h="428626">
                <a:moveTo>
                  <a:pt x="50007" y="0"/>
                </a:moveTo>
                <a:lnTo>
                  <a:pt x="50007" y="0"/>
                </a:lnTo>
                <a:lnTo>
                  <a:pt x="50007" y="0"/>
                </a:lnTo>
                <a:lnTo>
                  <a:pt x="50007" y="7143"/>
                </a:lnTo>
                <a:lnTo>
                  <a:pt x="42863" y="21431"/>
                </a:lnTo>
                <a:lnTo>
                  <a:pt x="42863" y="42862"/>
                </a:lnTo>
                <a:lnTo>
                  <a:pt x="35719" y="78581"/>
                </a:lnTo>
                <a:lnTo>
                  <a:pt x="28575" y="121443"/>
                </a:lnTo>
                <a:lnTo>
                  <a:pt x="21432" y="171450"/>
                </a:lnTo>
                <a:lnTo>
                  <a:pt x="14288" y="228600"/>
                </a:lnTo>
                <a:lnTo>
                  <a:pt x="7144" y="285750"/>
                </a:lnTo>
                <a:lnTo>
                  <a:pt x="0" y="342900"/>
                </a:lnTo>
                <a:lnTo>
                  <a:pt x="0" y="378618"/>
                </a:lnTo>
                <a:lnTo>
                  <a:pt x="0" y="407193"/>
                </a:lnTo>
                <a:lnTo>
                  <a:pt x="7144" y="428625"/>
                </a:lnTo>
                <a:lnTo>
                  <a:pt x="21432" y="428625"/>
                </a:lnTo>
                <a:lnTo>
                  <a:pt x="42863" y="421481"/>
                </a:lnTo>
                <a:lnTo>
                  <a:pt x="57150" y="400050"/>
                </a:lnTo>
                <a:lnTo>
                  <a:pt x="78582" y="378618"/>
                </a:lnTo>
                <a:lnTo>
                  <a:pt x="100013" y="350043"/>
                </a:lnTo>
                <a:lnTo>
                  <a:pt x="100013" y="3500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179470" y="2343150"/>
            <a:ext cx="221457" cy="28576"/>
          </a:xfrm>
          <a:custGeom>
            <a:avLst/>
            <a:gdLst/>
            <a:ahLst/>
            <a:cxnLst/>
            <a:rect l="0" t="0" r="0" b="0"/>
            <a:pathLst>
              <a:path w="221457" h="28576">
                <a:moveTo>
                  <a:pt x="0" y="28575"/>
                </a:moveTo>
                <a:lnTo>
                  <a:pt x="7143" y="21431"/>
                </a:lnTo>
                <a:lnTo>
                  <a:pt x="21431" y="21431"/>
                </a:lnTo>
                <a:lnTo>
                  <a:pt x="50006" y="14288"/>
                </a:lnTo>
                <a:lnTo>
                  <a:pt x="78581" y="7144"/>
                </a:lnTo>
                <a:lnTo>
                  <a:pt x="114300" y="0"/>
                </a:lnTo>
                <a:lnTo>
                  <a:pt x="150018" y="0"/>
                </a:lnTo>
                <a:lnTo>
                  <a:pt x="185737" y="0"/>
                </a:lnTo>
                <a:lnTo>
                  <a:pt x="207168" y="7144"/>
                </a:lnTo>
                <a:lnTo>
                  <a:pt x="221456" y="7144"/>
                </a:lnTo>
                <a:lnTo>
                  <a:pt x="221456" y="14288"/>
                </a:lnTo>
                <a:lnTo>
                  <a:pt x="221456" y="14288"/>
                </a:lnTo>
                <a:lnTo>
                  <a:pt x="221456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486651" y="2350294"/>
            <a:ext cx="14288" cy="21432"/>
          </a:xfrm>
          <a:custGeom>
            <a:avLst/>
            <a:gdLst/>
            <a:ahLst/>
            <a:cxnLst/>
            <a:rect l="0" t="0" r="0" b="0"/>
            <a:pathLst>
              <a:path w="14288" h="21432">
                <a:moveTo>
                  <a:pt x="0" y="14287"/>
                </a:moveTo>
                <a:lnTo>
                  <a:pt x="7144" y="14287"/>
                </a:lnTo>
                <a:lnTo>
                  <a:pt x="7144" y="7144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14287"/>
                </a:lnTo>
                <a:lnTo>
                  <a:pt x="7144" y="21431"/>
                </a:lnTo>
                <a:lnTo>
                  <a:pt x="7144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379495" y="2564606"/>
            <a:ext cx="114301" cy="221458"/>
          </a:xfrm>
          <a:custGeom>
            <a:avLst/>
            <a:gdLst/>
            <a:ahLst/>
            <a:cxnLst/>
            <a:rect l="0" t="0" r="0" b="0"/>
            <a:pathLst>
              <a:path w="114301" h="221458">
                <a:moveTo>
                  <a:pt x="114300" y="0"/>
                </a:moveTo>
                <a:lnTo>
                  <a:pt x="114300" y="14288"/>
                </a:lnTo>
                <a:lnTo>
                  <a:pt x="107156" y="28575"/>
                </a:lnTo>
                <a:lnTo>
                  <a:pt x="92868" y="57150"/>
                </a:lnTo>
                <a:lnTo>
                  <a:pt x="85725" y="92869"/>
                </a:lnTo>
                <a:lnTo>
                  <a:pt x="71437" y="128588"/>
                </a:lnTo>
                <a:lnTo>
                  <a:pt x="57150" y="164307"/>
                </a:lnTo>
                <a:lnTo>
                  <a:pt x="42862" y="192882"/>
                </a:lnTo>
                <a:lnTo>
                  <a:pt x="21431" y="214313"/>
                </a:lnTo>
                <a:lnTo>
                  <a:pt x="0" y="221457"/>
                </a:lnTo>
                <a:lnTo>
                  <a:pt x="0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550820" y="2407444"/>
            <a:ext cx="114301" cy="171451"/>
          </a:xfrm>
          <a:custGeom>
            <a:avLst/>
            <a:gdLst/>
            <a:ahLst/>
            <a:cxnLst/>
            <a:rect l="0" t="0" r="0" b="0"/>
            <a:pathLst>
              <a:path w="114301" h="171451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14287"/>
                </a:lnTo>
                <a:lnTo>
                  <a:pt x="7143" y="21431"/>
                </a:lnTo>
                <a:lnTo>
                  <a:pt x="14287" y="28575"/>
                </a:lnTo>
                <a:lnTo>
                  <a:pt x="28575" y="28575"/>
                </a:lnTo>
                <a:lnTo>
                  <a:pt x="50006" y="35719"/>
                </a:lnTo>
                <a:lnTo>
                  <a:pt x="64293" y="35719"/>
                </a:lnTo>
                <a:lnTo>
                  <a:pt x="85725" y="42862"/>
                </a:lnTo>
                <a:lnTo>
                  <a:pt x="107156" y="42862"/>
                </a:lnTo>
                <a:lnTo>
                  <a:pt x="114300" y="57150"/>
                </a:lnTo>
                <a:lnTo>
                  <a:pt x="114300" y="71437"/>
                </a:lnTo>
                <a:lnTo>
                  <a:pt x="100012" y="92869"/>
                </a:lnTo>
                <a:lnTo>
                  <a:pt x="78581" y="121444"/>
                </a:lnTo>
                <a:lnTo>
                  <a:pt x="50006" y="142875"/>
                </a:lnTo>
                <a:lnTo>
                  <a:pt x="21431" y="164306"/>
                </a:lnTo>
                <a:lnTo>
                  <a:pt x="14287" y="171450"/>
                </a:lnTo>
                <a:lnTo>
                  <a:pt x="28575" y="164306"/>
                </a:lnTo>
                <a:lnTo>
                  <a:pt x="57150" y="142875"/>
                </a:lnTo>
                <a:lnTo>
                  <a:pt x="5715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400550" y="2850356"/>
            <a:ext cx="200026" cy="250033"/>
          </a:xfrm>
          <a:custGeom>
            <a:avLst/>
            <a:gdLst/>
            <a:ahLst/>
            <a:cxnLst/>
            <a:rect l="0" t="0" r="0" b="0"/>
            <a:pathLst>
              <a:path w="200026" h="250033">
                <a:moveTo>
                  <a:pt x="128588" y="92869"/>
                </a:moveTo>
                <a:lnTo>
                  <a:pt x="128588" y="92869"/>
                </a:lnTo>
                <a:lnTo>
                  <a:pt x="128588" y="85725"/>
                </a:lnTo>
                <a:lnTo>
                  <a:pt x="128588" y="85725"/>
                </a:lnTo>
                <a:lnTo>
                  <a:pt x="128588" y="78582"/>
                </a:lnTo>
                <a:lnTo>
                  <a:pt x="128588" y="64294"/>
                </a:lnTo>
                <a:lnTo>
                  <a:pt x="128588" y="57150"/>
                </a:lnTo>
                <a:lnTo>
                  <a:pt x="128588" y="42863"/>
                </a:lnTo>
                <a:lnTo>
                  <a:pt x="128588" y="28575"/>
                </a:lnTo>
                <a:lnTo>
                  <a:pt x="128588" y="21432"/>
                </a:lnTo>
                <a:lnTo>
                  <a:pt x="114300" y="7144"/>
                </a:lnTo>
                <a:lnTo>
                  <a:pt x="107157" y="7144"/>
                </a:lnTo>
                <a:lnTo>
                  <a:pt x="92869" y="0"/>
                </a:lnTo>
                <a:lnTo>
                  <a:pt x="78582" y="0"/>
                </a:lnTo>
                <a:lnTo>
                  <a:pt x="64294" y="14288"/>
                </a:lnTo>
                <a:lnTo>
                  <a:pt x="50007" y="28575"/>
                </a:lnTo>
                <a:lnTo>
                  <a:pt x="35719" y="50007"/>
                </a:lnTo>
                <a:lnTo>
                  <a:pt x="21432" y="71438"/>
                </a:lnTo>
                <a:lnTo>
                  <a:pt x="7144" y="107157"/>
                </a:lnTo>
                <a:lnTo>
                  <a:pt x="0" y="135732"/>
                </a:lnTo>
                <a:lnTo>
                  <a:pt x="0" y="171450"/>
                </a:lnTo>
                <a:lnTo>
                  <a:pt x="7144" y="207169"/>
                </a:lnTo>
                <a:lnTo>
                  <a:pt x="28575" y="228600"/>
                </a:lnTo>
                <a:lnTo>
                  <a:pt x="57150" y="242888"/>
                </a:lnTo>
                <a:lnTo>
                  <a:pt x="92869" y="250032"/>
                </a:lnTo>
                <a:lnTo>
                  <a:pt x="135732" y="242888"/>
                </a:lnTo>
                <a:lnTo>
                  <a:pt x="171450" y="228600"/>
                </a:lnTo>
                <a:lnTo>
                  <a:pt x="200025" y="207169"/>
                </a:lnTo>
                <a:lnTo>
                  <a:pt x="200025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629150" y="2878931"/>
            <a:ext cx="200026" cy="250033"/>
          </a:xfrm>
          <a:custGeom>
            <a:avLst/>
            <a:gdLst/>
            <a:ahLst/>
            <a:cxnLst/>
            <a:rect l="0" t="0" r="0" b="0"/>
            <a:pathLst>
              <a:path w="200026" h="250033">
                <a:moveTo>
                  <a:pt x="0" y="0"/>
                </a:moveTo>
                <a:lnTo>
                  <a:pt x="7144" y="7144"/>
                </a:lnTo>
                <a:lnTo>
                  <a:pt x="7144" y="7144"/>
                </a:lnTo>
                <a:lnTo>
                  <a:pt x="14288" y="21432"/>
                </a:lnTo>
                <a:lnTo>
                  <a:pt x="14288" y="35719"/>
                </a:lnTo>
                <a:lnTo>
                  <a:pt x="14288" y="64294"/>
                </a:lnTo>
                <a:lnTo>
                  <a:pt x="14288" y="100013"/>
                </a:lnTo>
                <a:lnTo>
                  <a:pt x="14288" y="135732"/>
                </a:lnTo>
                <a:lnTo>
                  <a:pt x="14288" y="171450"/>
                </a:lnTo>
                <a:lnTo>
                  <a:pt x="14288" y="200025"/>
                </a:lnTo>
                <a:lnTo>
                  <a:pt x="14288" y="214313"/>
                </a:lnTo>
                <a:lnTo>
                  <a:pt x="14288" y="228600"/>
                </a:lnTo>
                <a:lnTo>
                  <a:pt x="14288" y="221457"/>
                </a:lnTo>
                <a:lnTo>
                  <a:pt x="14288" y="207169"/>
                </a:lnTo>
                <a:lnTo>
                  <a:pt x="14288" y="185738"/>
                </a:lnTo>
                <a:lnTo>
                  <a:pt x="14288" y="157163"/>
                </a:lnTo>
                <a:lnTo>
                  <a:pt x="14288" y="121444"/>
                </a:lnTo>
                <a:lnTo>
                  <a:pt x="14288" y="92869"/>
                </a:lnTo>
                <a:lnTo>
                  <a:pt x="21432" y="64294"/>
                </a:lnTo>
                <a:lnTo>
                  <a:pt x="28575" y="50007"/>
                </a:lnTo>
                <a:lnTo>
                  <a:pt x="35719" y="35719"/>
                </a:lnTo>
                <a:lnTo>
                  <a:pt x="35719" y="42863"/>
                </a:lnTo>
                <a:lnTo>
                  <a:pt x="50007" y="57150"/>
                </a:lnTo>
                <a:lnTo>
                  <a:pt x="50007" y="78582"/>
                </a:lnTo>
                <a:lnTo>
                  <a:pt x="57150" y="107157"/>
                </a:lnTo>
                <a:lnTo>
                  <a:pt x="64294" y="135732"/>
                </a:lnTo>
                <a:lnTo>
                  <a:pt x="71438" y="164307"/>
                </a:lnTo>
                <a:lnTo>
                  <a:pt x="78582" y="185738"/>
                </a:lnTo>
                <a:lnTo>
                  <a:pt x="78582" y="207169"/>
                </a:lnTo>
                <a:lnTo>
                  <a:pt x="85725" y="207169"/>
                </a:lnTo>
                <a:lnTo>
                  <a:pt x="85725" y="200025"/>
                </a:lnTo>
                <a:lnTo>
                  <a:pt x="92869" y="185738"/>
                </a:lnTo>
                <a:lnTo>
                  <a:pt x="100013" y="157163"/>
                </a:lnTo>
                <a:lnTo>
                  <a:pt x="107157" y="114300"/>
                </a:lnTo>
                <a:lnTo>
                  <a:pt x="114300" y="78582"/>
                </a:lnTo>
                <a:lnTo>
                  <a:pt x="121444" y="42863"/>
                </a:lnTo>
                <a:lnTo>
                  <a:pt x="128588" y="21432"/>
                </a:lnTo>
                <a:lnTo>
                  <a:pt x="135732" y="21432"/>
                </a:lnTo>
                <a:lnTo>
                  <a:pt x="142875" y="35719"/>
                </a:lnTo>
                <a:lnTo>
                  <a:pt x="142875" y="64294"/>
                </a:lnTo>
                <a:lnTo>
                  <a:pt x="142875" y="100013"/>
                </a:lnTo>
                <a:lnTo>
                  <a:pt x="142875" y="142875"/>
                </a:lnTo>
                <a:lnTo>
                  <a:pt x="150019" y="185738"/>
                </a:lnTo>
                <a:lnTo>
                  <a:pt x="150019" y="221457"/>
                </a:lnTo>
                <a:lnTo>
                  <a:pt x="157163" y="235744"/>
                </a:lnTo>
                <a:lnTo>
                  <a:pt x="164307" y="250032"/>
                </a:lnTo>
                <a:lnTo>
                  <a:pt x="171450" y="242888"/>
                </a:lnTo>
                <a:lnTo>
                  <a:pt x="185738" y="214313"/>
                </a:lnTo>
                <a:lnTo>
                  <a:pt x="192882" y="185738"/>
                </a:lnTo>
                <a:lnTo>
                  <a:pt x="200025" y="142875"/>
                </a:lnTo>
                <a:lnTo>
                  <a:pt x="20002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4857750" y="2807494"/>
            <a:ext cx="257177" cy="342901"/>
          </a:xfrm>
          <a:custGeom>
            <a:avLst/>
            <a:gdLst/>
            <a:ahLst/>
            <a:cxnLst/>
            <a:rect l="0" t="0" r="0" b="0"/>
            <a:pathLst>
              <a:path w="257177" h="342901">
                <a:moveTo>
                  <a:pt x="78582" y="142875"/>
                </a:moveTo>
                <a:lnTo>
                  <a:pt x="78582" y="135731"/>
                </a:lnTo>
                <a:lnTo>
                  <a:pt x="78582" y="121444"/>
                </a:lnTo>
                <a:lnTo>
                  <a:pt x="78582" y="100012"/>
                </a:lnTo>
                <a:lnTo>
                  <a:pt x="71438" y="92869"/>
                </a:lnTo>
                <a:lnTo>
                  <a:pt x="64295" y="92869"/>
                </a:lnTo>
                <a:lnTo>
                  <a:pt x="50007" y="107156"/>
                </a:lnTo>
                <a:lnTo>
                  <a:pt x="35720" y="135731"/>
                </a:lnTo>
                <a:lnTo>
                  <a:pt x="21432" y="178594"/>
                </a:lnTo>
                <a:lnTo>
                  <a:pt x="7144" y="221456"/>
                </a:lnTo>
                <a:lnTo>
                  <a:pt x="0" y="271462"/>
                </a:lnTo>
                <a:lnTo>
                  <a:pt x="0" y="307181"/>
                </a:lnTo>
                <a:lnTo>
                  <a:pt x="0" y="328612"/>
                </a:lnTo>
                <a:lnTo>
                  <a:pt x="14288" y="342900"/>
                </a:lnTo>
                <a:lnTo>
                  <a:pt x="35720" y="342900"/>
                </a:lnTo>
                <a:lnTo>
                  <a:pt x="57151" y="335756"/>
                </a:lnTo>
                <a:lnTo>
                  <a:pt x="85726" y="307181"/>
                </a:lnTo>
                <a:lnTo>
                  <a:pt x="107157" y="278606"/>
                </a:lnTo>
                <a:lnTo>
                  <a:pt x="128588" y="235744"/>
                </a:lnTo>
                <a:lnTo>
                  <a:pt x="142876" y="185737"/>
                </a:lnTo>
                <a:lnTo>
                  <a:pt x="142876" y="142875"/>
                </a:lnTo>
                <a:lnTo>
                  <a:pt x="142876" y="92869"/>
                </a:lnTo>
                <a:lnTo>
                  <a:pt x="142876" y="50006"/>
                </a:lnTo>
                <a:lnTo>
                  <a:pt x="128588" y="21431"/>
                </a:lnTo>
                <a:lnTo>
                  <a:pt x="114301" y="0"/>
                </a:lnTo>
                <a:lnTo>
                  <a:pt x="100013" y="0"/>
                </a:lnTo>
                <a:lnTo>
                  <a:pt x="85726" y="7144"/>
                </a:lnTo>
                <a:lnTo>
                  <a:pt x="71438" y="28575"/>
                </a:lnTo>
                <a:lnTo>
                  <a:pt x="71438" y="64294"/>
                </a:lnTo>
                <a:lnTo>
                  <a:pt x="64295" y="107156"/>
                </a:lnTo>
                <a:lnTo>
                  <a:pt x="71438" y="157162"/>
                </a:lnTo>
                <a:lnTo>
                  <a:pt x="85726" y="200025"/>
                </a:lnTo>
                <a:lnTo>
                  <a:pt x="107157" y="242887"/>
                </a:lnTo>
                <a:lnTo>
                  <a:pt x="135732" y="278606"/>
                </a:lnTo>
                <a:lnTo>
                  <a:pt x="164307" y="314325"/>
                </a:lnTo>
                <a:lnTo>
                  <a:pt x="200026" y="335756"/>
                </a:lnTo>
                <a:lnTo>
                  <a:pt x="228601" y="342900"/>
                </a:lnTo>
                <a:lnTo>
                  <a:pt x="257176" y="328612"/>
                </a:lnTo>
                <a:lnTo>
                  <a:pt x="257176" y="3286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5186363" y="2971800"/>
            <a:ext cx="221458" cy="28576"/>
          </a:xfrm>
          <a:custGeom>
            <a:avLst/>
            <a:gdLst/>
            <a:ahLst/>
            <a:cxnLst/>
            <a:rect l="0" t="0" r="0" b="0"/>
            <a:pathLst>
              <a:path w="221458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14288" y="21431"/>
                </a:lnTo>
                <a:lnTo>
                  <a:pt x="28575" y="21431"/>
                </a:lnTo>
                <a:lnTo>
                  <a:pt x="50007" y="14288"/>
                </a:lnTo>
                <a:lnTo>
                  <a:pt x="78582" y="7144"/>
                </a:lnTo>
                <a:lnTo>
                  <a:pt x="107157" y="7144"/>
                </a:lnTo>
                <a:lnTo>
                  <a:pt x="135732" y="0"/>
                </a:lnTo>
                <a:lnTo>
                  <a:pt x="171450" y="0"/>
                </a:lnTo>
                <a:lnTo>
                  <a:pt x="200025" y="0"/>
                </a:lnTo>
                <a:lnTo>
                  <a:pt x="221457" y="0"/>
                </a:lnTo>
                <a:lnTo>
                  <a:pt x="2214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5322095" y="2914650"/>
            <a:ext cx="150019" cy="157164"/>
          </a:xfrm>
          <a:custGeom>
            <a:avLst/>
            <a:gdLst/>
            <a:ahLst/>
            <a:cxnLst/>
            <a:rect l="0" t="0" r="0" b="0"/>
            <a:pathLst>
              <a:path w="150019" h="157164">
                <a:moveTo>
                  <a:pt x="0" y="14288"/>
                </a:moveTo>
                <a:lnTo>
                  <a:pt x="0" y="7144"/>
                </a:lnTo>
                <a:lnTo>
                  <a:pt x="0" y="7144"/>
                </a:lnTo>
                <a:lnTo>
                  <a:pt x="7143" y="7144"/>
                </a:lnTo>
                <a:lnTo>
                  <a:pt x="14287" y="0"/>
                </a:lnTo>
                <a:lnTo>
                  <a:pt x="28575" y="0"/>
                </a:lnTo>
                <a:lnTo>
                  <a:pt x="42862" y="0"/>
                </a:lnTo>
                <a:lnTo>
                  <a:pt x="64293" y="0"/>
                </a:lnTo>
                <a:lnTo>
                  <a:pt x="92868" y="0"/>
                </a:lnTo>
                <a:lnTo>
                  <a:pt x="114300" y="14288"/>
                </a:lnTo>
                <a:lnTo>
                  <a:pt x="135731" y="28575"/>
                </a:lnTo>
                <a:lnTo>
                  <a:pt x="142875" y="50006"/>
                </a:lnTo>
                <a:lnTo>
                  <a:pt x="150018" y="78581"/>
                </a:lnTo>
                <a:lnTo>
                  <a:pt x="142875" y="107156"/>
                </a:lnTo>
                <a:lnTo>
                  <a:pt x="128587" y="135731"/>
                </a:lnTo>
                <a:lnTo>
                  <a:pt x="107156" y="150019"/>
                </a:lnTo>
                <a:lnTo>
                  <a:pt x="100012" y="157163"/>
                </a:lnTo>
                <a:lnTo>
                  <a:pt x="100012" y="150019"/>
                </a:lnTo>
                <a:lnTo>
                  <a:pt x="114300" y="128588"/>
                </a:lnTo>
                <a:lnTo>
                  <a:pt x="142875" y="92869"/>
                </a:lnTo>
                <a:lnTo>
                  <a:pt x="142875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5614988" y="2907506"/>
            <a:ext cx="214314" cy="328614"/>
          </a:xfrm>
          <a:custGeom>
            <a:avLst/>
            <a:gdLst/>
            <a:ahLst/>
            <a:cxnLst/>
            <a:rect l="0" t="0" r="0" b="0"/>
            <a:pathLst>
              <a:path w="214314" h="328614">
                <a:moveTo>
                  <a:pt x="50007" y="28575"/>
                </a:moveTo>
                <a:lnTo>
                  <a:pt x="50007" y="28575"/>
                </a:lnTo>
                <a:lnTo>
                  <a:pt x="50007" y="35719"/>
                </a:lnTo>
                <a:lnTo>
                  <a:pt x="50007" y="42863"/>
                </a:lnTo>
                <a:lnTo>
                  <a:pt x="57150" y="57150"/>
                </a:lnTo>
                <a:lnTo>
                  <a:pt x="64294" y="85725"/>
                </a:lnTo>
                <a:lnTo>
                  <a:pt x="71438" y="114300"/>
                </a:lnTo>
                <a:lnTo>
                  <a:pt x="78582" y="150019"/>
                </a:lnTo>
                <a:lnTo>
                  <a:pt x="85725" y="192882"/>
                </a:lnTo>
                <a:lnTo>
                  <a:pt x="92869" y="235744"/>
                </a:lnTo>
                <a:lnTo>
                  <a:pt x="100013" y="271463"/>
                </a:lnTo>
                <a:lnTo>
                  <a:pt x="100013" y="300038"/>
                </a:lnTo>
                <a:lnTo>
                  <a:pt x="92869" y="321469"/>
                </a:lnTo>
                <a:lnTo>
                  <a:pt x="78582" y="328613"/>
                </a:lnTo>
                <a:lnTo>
                  <a:pt x="64294" y="328613"/>
                </a:lnTo>
                <a:lnTo>
                  <a:pt x="35719" y="307182"/>
                </a:lnTo>
                <a:lnTo>
                  <a:pt x="21432" y="278607"/>
                </a:lnTo>
                <a:lnTo>
                  <a:pt x="7144" y="235744"/>
                </a:lnTo>
                <a:lnTo>
                  <a:pt x="0" y="185738"/>
                </a:lnTo>
                <a:lnTo>
                  <a:pt x="0" y="135732"/>
                </a:lnTo>
                <a:lnTo>
                  <a:pt x="7144" y="92869"/>
                </a:lnTo>
                <a:lnTo>
                  <a:pt x="28575" y="57150"/>
                </a:lnTo>
                <a:lnTo>
                  <a:pt x="57150" y="28575"/>
                </a:lnTo>
                <a:lnTo>
                  <a:pt x="92869" y="7144"/>
                </a:lnTo>
                <a:lnTo>
                  <a:pt x="128588" y="0"/>
                </a:lnTo>
                <a:lnTo>
                  <a:pt x="164307" y="0"/>
                </a:lnTo>
                <a:lnTo>
                  <a:pt x="192882" y="7144"/>
                </a:lnTo>
                <a:lnTo>
                  <a:pt x="214313" y="21432"/>
                </a:lnTo>
                <a:lnTo>
                  <a:pt x="207169" y="50007"/>
                </a:lnTo>
                <a:lnTo>
                  <a:pt x="192882" y="78582"/>
                </a:lnTo>
                <a:lnTo>
                  <a:pt x="164307" y="114300"/>
                </a:lnTo>
                <a:lnTo>
                  <a:pt x="135732" y="142875"/>
                </a:lnTo>
                <a:lnTo>
                  <a:pt x="107157" y="157163"/>
                </a:lnTo>
                <a:lnTo>
                  <a:pt x="92869" y="157163"/>
                </a:lnTo>
                <a:lnTo>
                  <a:pt x="100013" y="142875"/>
                </a:lnTo>
                <a:lnTo>
                  <a:pt x="107157" y="121444"/>
                </a:lnTo>
                <a:lnTo>
                  <a:pt x="135732" y="100013"/>
                </a:lnTo>
                <a:lnTo>
                  <a:pt x="171450" y="71438"/>
                </a:lnTo>
                <a:lnTo>
                  <a:pt x="17145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900738" y="2907506"/>
            <a:ext cx="164308" cy="164308"/>
          </a:xfrm>
          <a:custGeom>
            <a:avLst/>
            <a:gdLst/>
            <a:ahLst/>
            <a:cxnLst/>
            <a:rect l="0" t="0" r="0" b="0"/>
            <a:pathLst>
              <a:path w="164308" h="164308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35719"/>
                </a:lnTo>
                <a:lnTo>
                  <a:pt x="7144" y="42863"/>
                </a:lnTo>
                <a:lnTo>
                  <a:pt x="7144" y="57150"/>
                </a:lnTo>
                <a:lnTo>
                  <a:pt x="14288" y="78582"/>
                </a:lnTo>
                <a:lnTo>
                  <a:pt x="21432" y="100013"/>
                </a:lnTo>
                <a:lnTo>
                  <a:pt x="21432" y="121444"/>
                </a:lnTo>
                <a:lnTo>
                  <a:pt x="21432" y="142875"/>
                </a:lnTo>
                <a:lnTo>
                  <a:pt x="21432" y="157163"/>
                </a:lnTo>
                <a:lnTo>
                  <a:pt x="14288" y="164307"/>
                </a:lnTo>
                <a:lnTo>
                  <a:pt x="14288" y="157163"/>
                </a:lnTo>
                <a:lnTo>
                  <a:pt x="7144" y="150019"/>
                </a:lnTo>
                <a:lnTo>
                  <a:pt x="14288" y="128588"/>
                </a:lnTo>
                <a:lnTo>
                  <a:pt x="28575" y="100013"/>
                </a:lnTo>
                <a:lnTo>
                  <a:pt x="42863" y="64294"/>
                </a:lnTo>
                <a:lnTo>
                  <a:pt x="71438" y="35719"/>
                </a:lnTo>
                <a:lnTo>
                  <a:pt x="100013" y="14288"/>
                </a:lnTo>
                <a:lnTo>
                  <a:pt x="121444" y="0"/>
                </a:lnTo>
                <a:lnTo>
                  <a:pt x="135732" y="0"/>
                </a:lnTo>
                <a:lnTo>
                  <a:pt x="150019" y="0"/>
                </a:lnTo>
                <a:lnTo>
                  <a:pt x="157163" y="7144"/>
                </a:lnTo>
                <a:lnTo>
                  <a:pt x="164307" y="21432"/>
                </a:lnTo>
                <a:lnTo>
                  <a:pt x="164307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007895" y="2928938"/>
            <a:ext cx="221457" cy="178594"/>
          </a:xfrm>
          <a:custGeom>
            <a:avLst/>
            <a:gdLst/>
            <a:ahLst/>
            <a:cxnLst/>
            <a:rect l="0" t="0" r="0" b="0"/>
            <a:pathLst>
              <a:path w="221457" h="178594">
                <a:moveTo>
                  <a:pt x="7143" y="92868"/>
                </a:moveTo>
                <a:lnTo>
                  <a:pt x="0" y="100012"/>
                </a:lnTo>
                <a:lnTo>
                  <a:pt x="0" y="100012"/>
                </a:lnTo>
                <a:lnTo>
                  <a:pt x="0" y="107156"/>
                </a:lnTo>
                <a:lnTo>
                  <a:pt x="0" y="121443"/>
                </a:lnTo>
                <a:lnTo>
                  <a:pt x="7143" y="121443"/>
                </a:lnTo>
                <a:lnTo>
                  <a:pt x="21431" y="128587"/>
                </a:lnTo>
                <a:lnTo>
                  <a:pt x="42862" y="121443"/>
                </a:lnTo>
                <a:lnTo>
                  <a:pt x="64293" y="114300"/>
                </a:lnTo>
                <a:lnTo>
                  <a:pt x="85725" y="107156"/>
                </a:lnTo>
                <a:lnTo>
                  <a:pt x="107156" y="92868"/>
                </a:lnTo>
                <a:lnTo>
                  <a:pt x="121443" y="78581"/>
                </a:lnTo>
                <a:lnTo>
                  <a:pt x="128587" y="57150"/>
                </a:lnTo>
                <a:lnTo>
                  <a:pt x="135731" y="42862"/>
                </a:lnTo>
                <a:lnTo>
                  <a:pt x="128587" y="21431"/>
                </a:lnTo>
                <a:lnTo>
                  <a:pt x="121443" y="7143"/>
                </a:lnTo>
                <a:lnTo>
                  <a:pt x="100012" y="0"/>
                </a:lnTo>
                <a:lnTo>
                  <a:pt x="85725" y="7143"/>
                </a:lnTo>
                <a:lnTo>
                  <a:pt x="64293" y="28575"/>
                </a:lnTo>
                <a:lnTo>
                  <a:pt x="50006" y="57150"/>
                </a:lnTo>
                <a:lnTo>
                  <a:pt x="42862" y="85725"/>
                </a:lnTo>
                <a:lnTo>
                  <a:pt x="42862" y="121443"/>
                </a:lnTo>
                <a:lnTo>
                  <a:pt x="57150" y="150018"/>
                </a:lnTo>
                <a:lnTo>
                  <a:pt x="78581" y="171450"/>
                </a:lnTo>
                <a:lnTo>
                  <a:pt x="100012" y="178593"/>
                </a:lnTo>
                <a:lnTo>
                  <a:pt x="135731" y="178593"/>
                </a:lnTo>
                <a:lnTo>
                  <a:pt x="164306" y="171450"/>
                </a:lnTo>
                <a:lnTo>
                  <a:pt x="185737" y="157162"/>
                </a:lnTo>
                <a:lnTo>
                  <a:pt x="207168" y="135731"/>
                </a:lnTo>
                <a:lnTo>
                  <a:pt x="221456" y="107156"/>
                </a:lnTo>
                <a:lnTo>
                  <a:pt x="221456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215063" y="2893219"/>
            <a:ext cx="128589" cy="178595"/>
          </a:xfrm>
          <a:custGeom>
            <a:avLst/>
            <a:gdLst/>
            <a:ahLst/>
            <a:cxnLst/>
            <a:rect l="0" t="0" r="0" b="0"/>
            <a:pathLst>
              <a:path w="128589" h="178595">
                <a:moveTo>
                  <a:pt x="0" y="78581"/>
                </a:moveTo>
                <a:lnTo>
                  <a:pt x="0" y="85725"/>
                </a:lnTo>
                <a:lnTo>
                  <a:pt x="0" y="92869"/>
                </a:lnTo>
                <a:lnTo>
                  <a:pt x="0" y="114300"/>
                </a:lnTo>
                <a:lnTo>
                  <a:pt x="7144" y="128587"/>
                </a:lnTo>
                <a:lnTo>
                  <a:pt x="14288" y="150019"/>
                </a:lnTo>
                <a:lnTo>
                  <a:pt x="28575" y="164306"/>
                </a:lnTo>
                <a:lnTo>
                  <a:pt x="42863" y="171450"/>
                </a:lnTo>
                <a:lnTo>
                  <a:pt x="64294" y="178594"/>
                </a:lnTo>
                <a:lnTo>
                  <a:pt x="78582" y="178594"/>
                </a:lnTo>
                <a:lnTo>
                  <a:pt x="100013" y="171450"/>
                </a:lnTo>
                <a:lnTo>
                  <a:pt x="107157" y="150019"/>
                </a:lnTo>
                <a:lnTo>
                  <a:pt x="121444" y="128587"/>
                </a:lnTo>
                <a:lnTo>
                  <a:pt x="121444" y="100012"/>
                </a:lnTo>
                <a:lnTo>
                  <a:pt x="128588" y="64294"/>
                </a:lnTo>
                <a:lnTo>
                  <a:pt x="128588" y="35719"/>
                </a:lnTo>
                <a:lnTo>
                  <a:pt x="128588" y="14287"/>
                </a:lnTo>
                <a:lnTo>
                  <a:pt x="121444" y="0"/>
                </a:lnTo>
                <a:lnTo>
                  <a:pt x="114300" y="0"/>
                </a:lnTo>
                <a:lnTo>
                  <a:pt x="107157" y="7144"/>
                </a:lnTo>
                <a:lnTo>
                  <a:pt x="107157" y="14287"/>
                </a:lnTo>
                <a:lnTo>
                  <a:pt x="114300" y="21431"/>
                </a:lnTo>
                <a:lnTo>
                  <a:pt x="114300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407945" y="2943225"/>
            <a:ext cx="35719" cy="121445"/>
          </a:xfrm>
          <a:custGeom>
            <a:avLst/>
            <a:gdLst/>
            <a:ahLst/>
            <a:cxnLst/>
            <a:rect l="0" t="0" r="0" b="0"/>
            <a:pathLst>
              <a:path w="35719" h="121445">
                <a:moveTo>
                  <a:pt x="21431" y="0"/>
                </a:moveTo>
                <a:lnTo>
                  <a:pt x="14287" y="0"/>
                </a:lnTo>
                <a:lnTo>
                  <a:pt x="14287" y="0"/>
                </a:lnTo>
                <a:lnTo>
                  <a:pt x="7143" y="14288"/>
                </a:lnTo>
                <a:lnTo>
                  <a:pt x="7143" y="28575"/>
                </a:lnTo>
                <a:lnTo>
                  <a:pt x="0" y="42863"/>
                </a:lnTo>
                <a:lnTo>
                  <a:pt x="0" y="71438"/>
                </a:lnTo>
                <a:lnTo>
                  <a:pt x="0" y="92869"/>
                </a:lnTo>
                <a:lnTo>
                  <a:pt x="7143" y="107156"/>
                </a:lnTo>
                <a:lnTo>
                  <a:pt x="7143" y="121444"/>
                </a:lnTo>
                <a:lnTo>
                  <a:pt x="14287" y="121444"/>
                </a:lnTo>
                <a:lnTo>
                  <a:pt x="21431" y="114300"/>
                </a:lnTo>
                <a:lnTo>
                  <a:pt x="28575" y="100013"/>
                </a:lnTo>
                <a:lnTo>
                  <a:pt x="35718" y="78581"/>
                </a:lnTo>
                <a:lnTo>
                  <a:pt x="35718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6407945" y="2850356"/>
            <a:ext cx="57151" cy="14289"/>
          </a:xfrm>
          <a:custGeom>
            <a:avLst/>
            <a:gdLst/>
            <a:ahLst/>
            <a:cxnLst/>
            <a:rect l="0" t="0" r="0" b="0"/>
            <a:pathLst>
              <a:path w="57151" h="14289">
                <a:moveTo>
                  <a:pt x="0" y="14288"/>
                </a:move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7143" y="7144"/>
                </a:lnTo>
                <a:lnTo>
                  <a:pt x="14287" y="0"/>
                </a:lnTo>
                <a:lnTo>
                  <a:pt x="21431" y="0"/>
                </a:lnTo>
                <a:lnTo>
                  <a:pt x="35718" y="0"/>
                </a:lnTo>
                <a:lnTo>
                  <a:pt x="50006" y="0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479382" y="2921794"/>
            <a:ext cx="92870" cy="164307"/>
          </a:xfrm>
          <a:custGeom>
            <a:avLst/>
            <a:gdLst/>
            <a:ahLst/>
            <a:cxnLst/>
            <a:rect l="0" t="0" r="0" b="0"/>
            <a:pathLst>
              <a:path w="92870" h="164307">
                <a:moveTo>
                  <a:pt x="57150" y="0"/>
                </a:moveTo>
                <a:lnTo>
                  <a:pt x="50006" y="7144"/>
                </a:lnTo>
                <a:lnTo>
                  <a:pt x="42863" y="14287"/>
                </a:lnTo>
                <a:lnTo>
                  <a:pt x="35719" y="28575"/>
                </a:lnTo>
                <a:lnTo>
                  <a:pt x="21431" y="50006"/>
                </a:lnTo>
                <a:lnTo>
                  <a:pt x="7144" y="78581"/>
                </a:lnTo>
                <a:lnTo>
                  <a:pt x="0" y="107156"/>
                </a:lnTo>
                <a:lnTo>
                  <a:pt x="0" y="128587"/>
                </a:lnTo>
                <a:lnTo>
                  <a:pt x="14288" y="150019"/>
                </a:lnTo>
                <a:lnTo>
                  <a:pt x="28575" y="164306"/>
                </a:lnTo>
                <a:lnTo>
                  <a:pt x="50006" y="164306"/>
                </a:lnTo>
                <a:lnTo>
                  <a:pt x="71438" y="157162"/>
                </a:lnTo>
                <a:lnTo>
                  <a:pt x="85725" y="150019"/>
                </a:lnTo>
                <a:lnTo>
                  <a:pt x="92869" y="128587"/>
                </a:lnTo>
                <a:lnTo>
                  <a:pt x="92869" y="107156"/>
                </a:lnTo>
                <a:lnTo>
                  <a:pt x="92869" y="85725"/>
                </a:lnTo>
                <a:lnTo>
                  <a:pt x="92869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486526" y="2950369"/>
            <a:ext cx="85726" cy="42863"/>
          </a:xfrm>
          <a:custGeom>
            <a:avLst/>
            <a:gdLst/>
            <a:ahLst/>
            <a:cxnLst/>
            <a:rect l="0" t="0" r="0" b="0"/>
            <a:pathLst>
              <a:path w="85726" h="42863">
                <a:moveTo>
                  <a:pt x="14287" y="21431"/>
                </a:moveTo>
                <a:lnTo>
                  <a:pt x="7144" y="28575"/>
                </a:lnTo>
                <a:lnTo>
                  <a:pt x="7144" y="28575"/>
                </a:lnTo>
                <a:lnTo>
                  <a:pt x="0" y="35719"/>
                </a:lnTo>
                <a:lnTo>
                  <a:pt x="0" y="35719"/>
                </a:lnTo>
                <a:lnTo>
                  <a:pt x="7144" y="42862"/>
                </a:lnTo>
                <a:lnTo>
                  <a:pt x="14287" y="35719"/>
                </a:lnTo>
                <a:lnTo>
                  <a:pt x="28575" y="35719"/>
                </a:lnTo>
                <a:lnTo>
                  <a:pt x="42862" y="21431"/>
                </a:lnTo>
                <a:lnTo>
                  <a:pt x="64294" y="14287"/>
                </a:lnTo>
                <a:lnTo>
                  <a:pt x="71437" y="7144"/>
                </a:lnTo>
                <a:lnTo>
                  <a:pt x="85725" y="0"/>
                </a:lnTo>
                <a:lnTo>
                  <a:pt x="857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607970" y="2964656"/>
            <a:ext cx="192882" cy="142876"/>
          </a:xfrm>
          <a:custGeom>
            <a:avLst/>
            <a:gdLst/>
            <a:ahLst/>
            <a:cxnLst/>
            <a:rect l="0" t="0" r="0" b="0"/>
            <a:pathLst>
              <a:path w="192882" h="142876">
                <a:moveTo>
                  <a:pt x="7143" y="21432"/>
                </a:moveTo>
                <a:lnTo>
                  <a:pt x="7143" y="21432"/>
                </a:lnTo>
                <a:lnTo>
                  <a:pt x="0" y="21432"/>
                </a:lnTo>
                <a:lnTo>
                  <a:pt x="0" y="28575"/>
                </a:lnTo>
                <a:lnTo>
                  <a:pt x="0" y="42863"/>
                </a:lnTo>
                <a:lnTo>
                  <a:pt x="0" y="64294"/>
                </a:lnTo>
                <a:lnTo>
                  <a:pt x="7143" y="78582"/>
                </a:lnTo>
                <a:lnTo>
                  <a:pt x="14287" y="92869"/>
                </a:lnTo>
                <a:lnTo>
                  <a:pt x="21431" y="107157"/>
                </a:lnTo>
                <a:lnTo>
                  <a:pt x="35718" y="114300"/>
                </a:lnTo>
                <a:lnTo>
                  <a:pt x="42862" y="114300"/>
                </a:lnTo>
                <a:lnTo>
                  <a:pt x="57150" y="107157"/>
                </a:lnTo>
                <a:lnTo>
                  <a:pt x="71437" y="92869"/>
                </a:lnTo>
                <a:lnTo>
                  <a:pt x="78581" y="71438"/>
                </a:lnTo>
                <a:lnTo>
                  <a:pt x="85725" y="50007"/>
                </a:lnTo>
                <a:lnTo>
                  <a:pt x="92868" y="28575"/>
                </a:lnTo>
                <a:lnTo>
                  <a:pt x="100012" y="14288"/>
                </a:lnTo>
                <a:lnTo>
                  <a:pt x="100012" y="0"/>
                </a:lnTo>
                <a:lnTo>
                  <a:pt x="100012" y="0"/>
                </a:lnTo>
                <a:lnTo>
                  <a:pt x="92868" y="14288"/>
                </a:lnTo>
                <a:lnTo>
                  <a:pt x="92868" y="42863"/>
                </a:lnTo>
                <a:lnTo>
                  <a:pt x="92868" y="64294"/>
                </a:lnTo>
                <a:lnTo>
                  <a:pt x="92868" y="92869"/>
                </a:lnTo>
                <a:lnTo>
                  <a:pt x="100012" y="121444"/>
                </a:lnTo>
                <a:lnTo>
                  <a:pt x="114300" y="135732"/>
                </a:lnTo>
                <a:lnTo>
                  <a:pt x="128587" y="142875"/>
                </a:lnTo>
                <a:lnTo>
                  <a:pt x="150018" y="142875"/>
                </a:lnTo>
                <a:lnTo>
                  <a:pt x="171450" y="135732"/>
                </a:lnTo>
                <a:lnTo>
                  <a:pt x="178593" y="114300"/>
                </a:lnTo>
                <a:lnTo>
                  <a:pt x="192881" y="85725"/>
                </a:lnTo>
                <a:lnTo>
                  <a:pt x="192881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779420" y="2950369"/>
            <a:ext cx="100013" cy="150020"/>
          </a:xfrm>
          <a:custGeom>
            <a:avLst/>
            <a:gdLst/>
            <a:ahLst/>
            <a:cxnLst/>
            <a:rect l="0" t="0" r="0" b="0"/>
            <a:pathLst>
              <a:path w="100013" h="150020">
                <a:moveTo>
                  <a:pt x="57150" y="0"/>
                </a:moveTo>
                <a:lnTo>
                  <a:pt x="50006" y="0"/>
                </a:lnTo>
                <a:lnTo>
                  <a:pt x="42862" y="0"/>
                </a:lnTo>
                <a:lnTo>
                  <a:pt x="28575" y="0"/>
                </a:lnTo>
                <a:lnTo>
                  <a:pt x="21431" y="0"/>
                </a:lnTo>
                <a:lnTo>
                  <a:pt x="7143" y="0"/>
                </a:lnTo>
                <a:lnTo>
                  <a:pt x="0" y="7144"/>
                </a:lnTo>
                <a:lnTo>
                  <a:pt x="0" y="14287"/>
                </a:lnTo>
                <a:lnTo>
                  <a:pt x="7143" y="21431"/>
                </a:lnTo>
                <a:lnTo>
                  <a:pt x="21431" y="28575"/>
                </a:lnTo>
                <a:lnTo>
                  <a:pt x="42862" y="42862"/>
                </a:lnTo>
                <a:lnTo>
                  <a:pt x="64293" y="57150"/>
                </a:lnTo>
                <a:lnTo>
                  <a:pt x="78581" y="71437"/>
                </a:lnTo>
                <a:lnTo>
                  <a:pt x="92868" y="85725"/>
                </a:lnTo>
                <a:lnTo>
                  <a:pt x="100012" y="107156"/>
                </a:lnTo>
                <a:lnTo>
                  <a:pt x="85725" y="121444"/>
                </a:lnTo>
                <a:lnTo>
                  <a:pt x="71437" y="142875"/>
                </a:lnTo>
                <a:lnTo>
                  <a:pt x="50006" y="150019"/>
                </a:lnTo>
                <a:lnTo>
                  <a:pt x="28575" y="150019"/>
                </a:lnTo>
                <a:lnTo>
                  <a:pt x="21431" y="142875"/>
                </a:lnTo>
                <a:lnTo>
                  <a:pt x="21431" y="128587"/>
                </a:lnTo>
                <a:lnTo>
                  <a:pt x="28575" y="107156"/>
                </a:lnTo>
                <a:lnTo>
                  <a:pt x="28575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015163" y="2971800"/>
            <a:ext cx="142876" cy="7145"/>
          </a:xfrm>
          <a:custGeom>
            <a:avLst/>
            <a:gdLst/>
            <a:ahLst/>
            <a:cxnLst/>
            <a:rect l="0" t="0" r="0" b="0"/>
            <a:pathLst>
              <a:path w="142876" h="7145">
                <a:moveTo>
                  <a:pt x="21432" y="0"/>
                </a:moveTo>
                <a:lnTo>
                  <a:pt x="21432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21432" y="7144"/>
                </a:lnTo>
                <a:lnTo>
                  <a:pt x="42863" y="7144"/>
                </a:lnTo>
                <a:lnTo>
                  <a:pt x="71438" y="7144"/>
                </a:lnTo>
                <a:lnTo>
                  <a:pt x="100013" y="7144"/>
                </a:lnTo>
                <a:lnTo>
                  <a:pt x="128588" y="7144"/>
                </a:lnTo>
                <a:lnTo>
                  <a:pt x="142875" y="7144"/>
                </a:lnTo>
                <a:lnTo>
                  <a:pt x="1428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43738" y="3028950"/>
            <a:ext cx="200026" cy="21432"/>
          </a:xfrm>
          <a:custGeom>
            <a:avLst/>
            <a:gdLst/>
            <a:ahLst/>
            <a:cxnLst/>
            <a:rect l="0" t="0" r="0" b="0"/>
            <a:pathLst>
              <a:path w="200026" h="21432">
                <a:moveTo>
                  <a:pt x="0" y="21431"/>
                </a:moveTo>
                <a:lnTo>
                  <a:pt x="0" y="14288"/>
                </a:lnTo>
                <a:lnTo>
                  <a:pt x="7144" y="14288"/>
                </a:lnTo>
                <a:lnTo>
                  <a:pt x="28575" y="7144"/>
                </a:lnTo>
                <a:lnTo>
                  <a:pt x="50007" y="0"/>
                </a:lnTo>
                <a:lnTo>
                  <a:pt x="85725" y="0"/>
                </a:lnTo>
                <a:lnTo>
                  <a:pt x="121444" y="0"/>
                </a:lnTo>
                <a:lnTo>
                  <a:pt x="157163" y="7144"/>
                </a:lnTo>
                <a:lnTo>
                  <a:pt x="178594" y="7144"/>
                </a:lnTo>
                <a:lnTo>
                  <a:pt x="200025" y="14288"/>
                </a:lnTo>
                <a:lnTo>
                  <a:pt x="200025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479507" y="2778919"/>
            <a:ext cx="235745" cy="328613"/>
          </a:xfrm>
          <a:custGeom>
            <a:avLst/>
            <a:gdLst/>
            <a:ahLst/>
            <a:cxnLst/>
            <a:rect l="0" t="0" r="0" b="0"/>
            <a:pathLst>
              <a:path w="235745" h="328613">
                <a:moveTo>
                  <a:pt x="42863" y="28575"/>
                </a:moveTo>
                <a:lnTo>
                  <a:pt x="42863" y="28575"/>
                </a:lnTo>
                <a:lnTo>
                  <a:pt x="42863" y="35719"/>
                </a:lnTo>
                <a:lnTo>
                  <a:pt x="42863" y="42862"/>
                </a:lnTo>
                <a:lnTo>
                  <a:pt x="42863" y="64294"/>
                </a:lnTo>
                <a:lnTo>
                  <a:pt x="35719" y="85725"/>
                </a:lnTo>
                <a:lnTo>
                  <a:pt x="35719" y="121444"/>
                </a:lnTo>
                <a:lnTo>
                  <a:pt x="28575" y="164306"/>
                </a:lnTo>
                <a:lnTo>
                  <a:pt x="21431" y="214312"/>
                </a:lnTo>
                <a:lnTo>
                  <a:pt x="14288" y="257175"/>
                </a:lnTo>
                <a:lnTo>
                  <a:pt x="7144" y="292894"/>
                </a:lnTo>
                <a:lnTo>
                  <a:pt x="0" y="314325"/>
                </a:lnTo>
                <a:lnTo>
                  <a:pt x="0" y="328612"/>
                </a:lnTo>
                <a:lnTo>
                  <a:pt x="0" y="328612"/>
                </a:lnTo>
                <a:lnTo>
                  <a:pt x="0" y="307181"/>
                </a:lnTo>
                <a:lnTo>
                  <a:pt x="14288" y="271462"/>
                </a:lnTo>
                <a:lnTo>
                  <a:pt x="21431" y="228600"/>
                </a:lnTo>
                <a:lnTo>
                  <a:pt x="35719" y="171450"/>
                </a:lnTo>
                <a:lnTo>
                  <a:pt x="42863" y="114300"/>
                </a:lnTo>
                <a:lnTo>
                  <a:pt x="57150" y="64294"/>
                </a:lnTo>
                <a:lnTo>
                  <a:pt x="64294" y="28575"/>
                </a:lnTo>
                <a:lnTo>
                  <a:pt x="64294" y="14287"/>
                </a:lnTo>
                <a:lnTo>
                  <a:pt x="64294" y="14287"/>
                </a:lnTo>
                <a:lnTo>
                  <a:pt x="71438" y="35719"/>
                </a:lnTo>
                <a:lnTo>
                  <a:pt x="71438" y="71437"/>
                </a:lnTo>
                <a:lnTo>
                  <a:pt x="71438" y="121444"/>
                </a:lnTo>
                <a:lnTo>
                  <a:pt x="78581" y="178594"/>
                </a:lnTo>
                <a:lnTo>
                  <a:pt x="92869" y="228600"/>
                </a:lnTo>
                <a:lnTo>
                  <a:pt x="121444" y="271462"/>
                </a:lnTo>
                <a:lnTo>
                  <a:pt x="142875" y="307181"/>
                </a:lnTo>
                <a:lnTo>
                  <a:pt x="164306" y="321469"/>
                </a:lnTo>
                <a:lnTo>
                  <a:pt x="185738" y="328612"/>
                </a:lnTo>
                <a:lnTo>
                  <a:pt x="200025" y="314325"/>
                </a:lnTo>
                <a:lnTo>
                  <a:pt x="214313" y="292894"/>
                </a:lnTo>
                <a:lnTo>
                  <a:pt x="214313" y="250031"/>
                </a:lnTo>
                <a:lnTo>
                  <a:pt x="221456" y="200025"/>
                </a:lnTo>
                <a:lnTo>
                  <a:pt x="221456" y="142875"/>
                </a:lnTo>
                <a:lnTo>
                  <a:pt x="221456" y="92869"/>
                </a:lnTo>
                <a:lnTo>
                  <a:pt x="214313" y="42862"/>
                </a:lnTo>
                <a:lnTo>
                  <a:pt x="214313" y="14287"/>
                </a:lnTo>
                <a:lnTo>
                  <a:pt x="207169" y="0"/>
                </a:lnTo>
                <a:lnTo>
                  <a:pt x="207169" y="0"/>
                </a:lnTo>
                <a:lnTo>
                  <a:pt x="207169" y="7144"/>
                </a:lnTo>
                <a:lnTo>
                  <a:pt x="207169" y="21431"/>
                </a:lnTo>
                <a:lnTo>
                  <a:pt x="207169" y="42862"/>
                </a:lnTo>
                <a:lnTo>
                  <a:pt x="214313" y="64294"/>
                </a:lnTo>
                <a:lnTo>
                  <a:pt x="221456" y="78581"/>
                </a:lnTo>
                <a:lnTo>
                  <a:pt x="235744" y="85725"/>
                </a:lnTo>
                <a:lnTo>
                  <a:pt x="235744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815263" y="2743200"/>
            <a:ext cx="100014" cy="314326"/>
          </a:xfrm>
          <a:custGeom>
            <a:avLst/>
            <a:gdLst/>
            <a:ahLst/>
            <a:cxnLst/>
            <a:rect l="0" t="0" r="0" b="0"/>
            <a:pathLst>
              <a:path w="100014" h="314326">
                <a:moveTo>
                  <a:pt x="14288" y="0"/>
                </a:moveTo>
                <a:lnTo>
                  <a:pt x="14288" y="0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8575"/>
                </a:lnTo>
                <a:lnTo>
                  <a:pt x="0" y="50006"/>
                </a:lnTo>
                <a:lnTo>
                  <a:pt x="0" y="78581"/>
                </a:lnTo>
                <a:lnTo>
                  <a:pt x="0" y="114300"/>
                </a:lnTo>
                <a:lnTo>
                  <a:pt x="7144" y="157163"/>
                </a:lnTo>
                <a:lnTo>
                  <a:pt x="7144" y="192881"/>
                </a:lnTo>
                <a:lnTo>
                  <a:pt x="7144" y="235744"/>
                </a:lnTo>
                <a:lnTo>
                  <a:pt x="14288" y="271463"/>
                </a:lnTo>
                <a:lnTo>
                  <a:pt x="21432" y="300038"/>
                </a:lnTo>
                <a:lnTo>
                  <a:pt x="28575" y="314325"/>
                </a:lnTo>
                <a:lnTo>
                  <a:pt x="35719" y="314325"/>
                </a:lnTo>
                <a:lnTo>
                  <a:pt x="42863" y="314325"/>
                </a:lnTo>
                <a:lnTo>
                  <a:pt x="50007" y="300038"/>
                </a:lnTo>
                <a:lnTo>
                  <a:pt x="57150" y="278606"/>
                </a:lnTo>
                <a:lnTo>
                  <a:pt x="71438" y="257175"/>
                </a:lnTo>
                <a:lnTo>
                  <a:pt x="78582" y="228600"/>
                </a:lnTo>
                <a:lnTo>
                  <a:pt x="85725" y="200025"/>
                </a:lnTo>
                <a:lnTo>
                  <a:pt x="100013" y="171450"/>
                </a:lnTo>
                <a:lnTo>
                  <a:pt x="100013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7950995" y="2764631"/>
            <a:ext cx="71438" cy="285751"/>
          </a:xfrm>
          <a:custGeom>
            <a:avLst/>
            <a:gdLst/>
            <a:ahLst/>
            <a:cxnLst/>
            <a:rect l="0" t="0" r="0" b="0"/>
            <a:pathLst>
              <a:path w="71438" h="285751">
                <a:moveTo>
                  <a:pt x="35718" y="0"/>
                </a:moveTo>
                <a:lnTo>
                  <a:pt x="35718" y="0"/>
                </a:lnTo>
                <a:lnTo>
                  <a:pt x="28575" y="7144"/>
                </a:lnTo>
                <a:lnTo>
                  <a:pt x="28575" y="7144"/>
                </a:lnTo>
                <a:lnTo>
                  <a:pt x="21431" y="21432"/>
                </a:lnTo>
                <a:lnTo>
                  <a:pt x="21431" y="35719"/>
                </a:lnTo>
                <a:lnTo>
                  <a:pt x="14287" y="57150"/>
                </a:lnTo>
                <a:lnTo>
                  <a:pt x="14287" y="92869"/>
                </a:lnTo>
                <a:lnTo>
                  <a:pt x="7143" y="128588"/>
                </a:lnTo>
                <a:lnTo>
                  <a:pt x="0" y="171450"/>
                </a:lnTo>
                <a:lnTo>
                  <a:pt x="0" y="207169"/>
                </a:lnTo>
                <a:lnTo>
                  <a:pt x="0" y="242888"/>
                </a:lnTo>
                <a:lnTo>
                  <a:pt x="7143" y="264319"/>
                </a:lnTo>
                <a:lnTo>
                  <a:pt x="14287" y="278607"/>
                </a:lnTo>
                <a:lnTo>
                  <a:pt x="28575" y="285750"/>
                </a:lnTo>
                <a:lnTo>
                  <a:pt x="50006" y="278607"/>
                </a:lnTo>
                <a:lnTo>
                  <a:pt x="57150" y="264319"/>
                </a:lnTo>
                <a:lnTo>
                  <a:pt x="71437" y="235744"/>
                </a:lnTo>
                <a:lnTo>
                  <a:pt x="71437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8072438" y="2743200"/>
            <a:ext cx="157164" cy="278607"/>
          </a:xfrm>
          <a:custGeom>
            <a:avLst/>
            <a:gdLst/>
            <a:ahLst/>
            <a:cxnLst/>
            <a:rect l="0" t="0" r="0" b="0"/>
            <a:pathLst>
              <a:path w="157164" h="278607">
                <a:moveTo>
                  <a:pt x="42863" y="0"/>
                </a:moveTo>
                <a:lnTo>
                  <a:pt x="42863" y="7144"/>
                </a:lnTo>
                <a:lnTo>
                  <a:pt x="35719" y="21431"/>
                </a:lnTo>
                <a:lnTo>
                  <a:pt x="28575" y="42863"/>
                </a:lnTo>
                <a:lnTo>
                  <a:pt x="21432" y="71438"/>
                </a:lnTo>
                <a:lnTo>
                  <a:pt x="7144" y="107156"/>
                </a:lnTo>
                <a:lnTo>
                  <a:pt x="7144" y="142875"/>
                </a:lnTo>
                <a:lnTo>
                  <a:pt x="0" y="185738"/>
                </a:lnTo>
                <a:lnTo>
                  <a:pt x="0" y="221456"/>
                </a:lnTo>
                <a:lnTo>
                  <a:pt x="7144" y="250031"/>
                </a:lnTo>
                <a:lnTo>
                  <a:pt x="21432" y="271463"/>
                </a:lnTo>
                <a:lnTo>
                  <a:pt x="35719" y="278606"/>
                </a:lnTo>
                <a:lnTo>
                  <a:pt x="57150" y="271463"/>
                </a:lnTo>
                <a:lnTo>
                  <a:pt x="85725" y="257175"/>
                </a:lnTo>
                <a:lnTo>
                  <a:pt x="107157" y="242888"/>
                </a:lnTo>
                <a:lnTo>
                  <a:pt x="128588" y="214313"/>
                </a:lnTo>
                <a:lnTo>
                  <a:pt x="142875" y="178594"/>
                </a:lnTo>
                <a:lnTo>
                  <a:pt x="157163" y="150019"/>
                </a:lnTo>
                <a:lnTo>
                  <a:pt x="157163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8222457" y="2707481"/>
            <a:ext cx="164307" cy="307183"/>
          </a:xfrm>
          <a:custGeom>
            <a:avLst/>
            <a:gdLst/>
            <a:ahLst/>
            <a:cxnLst/>
            <a:rect l="0" t="0" r="0" b="0"/>
            <a:pathLst>
              <a:path w="164307" h="307183">
                <a:moveTo>
                  <a:pt x="50006" y="0"/>
                </a:moveTo>
                <a:lnTo>
                  <a:pt x="50006" y="0"/>
                </a:lnTo>
                <a:lnTo>
                  <a:pt x="57150" y="7144"/>
                </a:lnTo>
                <a:lnTo>
                  <a:pt x="50006" y="21432"/>
                </a:lnTo>
                <a:lnTo>
                  <a:pt x="42863" y="42863"/>
                </a:lnTo>
                <a:lnTo>
                  <a:pt x="35719" y="78582"/>
                </a:lnTo>
                <a:lnTo>
                  <a:pt x="28575" y="121444"/>
                </a:lnTo>
                <a:lnTo>
                  <a:pt x="14288" y="164307"/>
                </a:lnTo>
                <a:lnTo>
                  <a:pt x="7144" y="214313"/>
                </a:lnTo>
                <a:lnTo>
                  <a:pt x="0" y="250032"/>
                </a:lnTo>
                <a:lnTo>
                  <a:pt x="0" y="285750"/>
                </a:lnTo>
                <a:lnTo>
                  <a:pt x="0" y="300038"/>
                </a:lnTo>
                <a:lnTo>
                  <a:pt x="21431" y="307182"/>
                </a:lnTo>
                <a:lnTo>
                  <a:pt x="42863" y="307182"/>
                </a:lnTo>
                <a:lnTo>
                  <a:pt x="78581" y="292894"/>
                </a:lnTo>
                <a:lnTo>
                  <a:pt x="107156" y="271463"/>
                </a:lnTo>
                <a:lnTo>
                  <a:pt x="135731" y="242888"/>
                </a:lnTo>
                <a:lnTo>
                  <a:pt x="164306" y="221457"/>
                </a:lnTo>
                <a:lnTo>
                  <a:pt x="164306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4143375" y="3593306"/>
            <a:ext cx="21433" cy="385764"/>
          </a:xfrm>
          <a:custGeom>
            <a:avLst/>
            <a:gdLst/>
            <a:ahLst/>
            <a:cxnLst/>
            <a:rect l="0" t="0" r="0" b="0"/>
            <a:pathLst>
              <a:path w="21433" h="385764">
                <a:moveTo>
                  <a:pt x="14288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8575"/>
                </a:lnTo>
                <a:lnTo>
                  <a:pt x="7144" y="57150"/>
                </a:lnTo>
                <a:lnTo>
                  <a:pt x="7144" y="100013"/>
                </a:lnTo>
                <a:lnTo>
                  <a:pt x="7144" y="157163"/>
                </a:lnTo>
                <a:lnTo>
                  <a:pt x="0" y="221457"/>
                </a:lnTo>
                <a:lnTo>
                  <a:pt x="0" y="278607"/>
                </a:lnTo>
                <a:lnTo>
                  <a:pt x="0" y="321469"/>
                </a:lnTo>
                <a:lnTo>
                  <a:pt x="0" y="357188"/>
                </a:lnTo>
                <a:lnTo>
                  <a:pt x="0" y="378619"/>
                </a:lnTo>
                <a:lnTo>
                  <a:pt x="7144" y="385763"/>
                </a:lnTo>
                <a:lnTo>
                  <a:pt x="14288" y="378619"/>
                </a:lnTo>
                <a:lnTo>
                  <a:pt x="14288" y="364332"/>
                </a:lnTo>
                <a:lnTo>
                  <a:pt x="21432" y="328613"/>
                </a:lnTo>
                <a:lnTo>
                  <a:pt x="21432" y="3286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4214813" y="3729038"/>
            <a:ext cx="228601" cy="271463"/>
          </a:xfrm>
          <a:custGeom>
            <a:avLst/>
            <a:gdLst/>
            <a:ahLst/>
            <a:cxnLst/>
            <a:rect l="0" t="0" r="0" b="0"/>
            <a:pathLst>
              <a:path w="228601" h="271463">
                <a:moveTo>
                  <a:pt x="50006" y="0"/>
                </a:moveTo>
                <a:lnTo>
                  <a:pt x="42862" y="7143"/>
                </a:lnTo>
                <a:lnTo>
                  <a:pt x="35719" y="21431"/>
                </a:lnTo>
                <a:lnTo>
                  <a:pt x="28575" y="50006"/>
                </a:lnTo>
                <a:lnTo>
                  <a:pt x="14287" y="92868"/>
                </a:lnTo>
                <a:lnTo>
                  <a:pt x="7144" y="142875"/>
                </a:lnTo>
                <a:lnTo>
                  <a:pt x="0" y="192881"/>
                </a:lnTo>
                <a:lnTo>
                  <a:pt x="0" y="228600"/>
                </a:lnTo>
                <a:lnTo>
                  <a:pt x="0" y="257175"/>
                </a:lnTo>
                <a:lnTo>
                  <a:pt x="14287" y="271462"/>
                </a:lnTo>
                <a:lnTo>
                  <a:pt x="28575" y="271462"/>
                </a:lnTo>
                <a:lnTo>
                  <a:pt x="50006" y="250031"/>
                </a:lnTo>
                <a:lnTo>
                  <a:pt x="71437" y="221456"/>
                </a:lnTo>
                <a:lnTo>
                  <a:pt x="85725" y="178593"/>
                </a:lnTo>
                <a:lnTo>
                  <a:pt x="107156" y="128587"/>
                </a:lnTo>
                <a:lnTo>
                  <a:pt x="114300" y="78581"/>
                </a:lnTo>
                <a:lnTo>
                  <a:pt x="114300" y="42862"/>
                </a:lnTo>
                <a:lnTo>
                  <a:pt x="121444" y="21431"/>
                </a:lnTo>
                <a:lnTo>
                  <a:pt x="107156" y="28575"/>
                </a:lnTo>
                <a:lnTo>
                  <a:pt x="107156" y="50006"/>
                </a:lnTo>
                <a:lnTo>
                  <a:pt x="92869" y="92868"/>
                </a:lnTo>
                <a:lnTo>
                  <a:pt x="85725" y="142875"/>
                </a:lnTo>
                <a:lnTo>
                  <a:pt x="92869" y="185737"/>
                </a:lnTo>
                <a:lnTo>
                  <a:pt x="100012" y="228600"/>
                </a:lnTo>
                <a:lnTo>
                  <a:pt x="121444" y="257175"/>
                </a:lnTo>
                <a:lnTo>
                  <a:pt x="142875" y="271462"/>
                </a:lnTo>
                <a:lnTo>
                  <a:pt x="164306" y="271462"/>
                </a:lnTo>
                <a:lnTo>
                  <a:pt x="185737" y="257175"/>
                </a:lnTo>
                <a:lnTo>
                  <a:pt x="207169" y="221456"/>
                </a:lnTo>
                <a:lnTo>
                  <a:pt x="228600" y="178593"/>
                </a:lnTo>
                <a:lnTo>
                  <a:pt x="228600" y="1785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4371975" y="3764756"/>
            <a:ext cx="142876" cy="264320"/>
          </a:xfrm>
          <a:custGeom>
            <a:avLst/>
            <a:gdLst/>
            <a:ahLst/>
            <a:cxnLst/>
            <a:rect l="0" t="0" r="0" b="0"/>
            <a:pathLst>
              <a:path w="142876" h="264320">
                <a:moveTo>
                  <a:pt x="100013" y="7144"/>
                </a:moveTo>
                <a:lnTo>
                  <a:pt x="92869" y="0"/>
                </a:lnTo>
                <a:lnTo>
                  <a:pt x="78582" y="0"/>
                </a:lnTo>
                <a:lnTo>
                  <a:pt x="64294" y="0"/>
                </a:lnTo>
                <a:lnTo>
                  <a:pt x="57150" y="0"/>
                </a:lnTo>
                <a:lnTo>
                  <a:pt x="50007" y="0"/>
                </a:lnTo>
                <a:lnTo>
                  <a:pt x="42863" y="7144"/>
                </a:lnTo>
                <a:lnTo>
                  <a:pt x="42863" y="21432"/>
                </a:lnTo>
                <a:lnTo>
                  <a:pt x="50007" y="42863"/>
                </a:lnTo>
                <a:lnTo>
                  <a:pt x="57150" y="64294"/>
                </a:lnTo>
                <a:lnTo>
                  <a:pt x="71438" y="92869"/>
                </a:lnTo>
                <a:lnTo>
                  <a:pt x="92869" y="128588"/>
                </a:lnTo>
                <a:lnTo>
                  <a:pt x="114300" y="157163"/>
                </a:lnTo>
                <a:lnTo>
                  <a:pt x="128588" y="178594"/>
                </a:lnTo>
                <a:lnTo>
                  <a:pt x="142875" y="207169"/>
                </a:lnTo>
                <a:lnTo>
                  <a:pt x="142875" y="235744"/>
                </a:lnTo>
                <a:lnTo>
                  <a:pt x="128588" y="250032"/>
                </a:lnTo>
                <a:lnTo>
                  <a:pt x="107157" y="264319"/>
                </a:lnTo>
                <a:lnTo>
                  <a:pt x="78582" y="264319"/>
                </a:lnTo>
                <a:lnTo>
                  <a:pt x="42863" y="257175"/>
                </a:lnTo>
                <a:lnTo>
                  <a:pt x="21432" y="235744"/>
                </a:lnTo>
                <a:lnTo>
                  <a:pt x="0" y="207169"/>
                </a:lnTo>
                <a:lnTo>
                  <a:pt x="0" y="171450"/>
                </a:lnTo>
                <a:lnTo>
                  <a:pt x="7144" y="135732"/>
                </a:lnTo>
                <a:lnTo>
                  <a:pt x="7144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543425" y="3629025"/>
            <a:ext cx="92870" cy="392907"/>
          </a:xfrm>
          <a:custGeom>
            <a:avLst/>
            <a:gdLst/>
            <a:ahLst/>
            <a:cxnLst/>
            <a:rect l="0" t="0" r="0" b="0"/>
            <a:pathLst>
              <a:path w="92870" h="392907">
                <a:moveTo>
                  <a:pt x="7144" y="14288"/>
                </a:moveTo>
                <a:lnTo>
                  <a:pt x="7144" y="7144"/>
                </a:lnTo>
                <a:lnTo>
                  <a:pt x="14288" y="7144"/>
                </a:lnTo>
                <a:lnTo>
                  <a:pt x="14288" y="0"/>
                </a:lnTo>
                <a:lnTo>
                  <a:pt x="21432" y="7144"/>
                </a:lnTo>
                <a:lnTo>
                  <a:pt x="21432" y="21431"/>
                </a:lnTo>
                <a:lnTo>
                  <a:pt x="28575" y="50006"/>
                </a:lnTo>
                <a:lnTo>
                  <a:pt x="28575" y="92869"/>
                </a:lnTo>
                <a:lnTo>
                  <a:pt x="21432" y="157163"/>
                </a:lnTo>
                <a:lnTo>
                  <a:pt x="14288" y="221456"/>
                </a:lnTo>
                <a:lnTo>
                  <a:pt x="7144" y="285750"/>
                </a:lnTo>
                <a:lnTo>
                  <a:pt x="0" y="335756"/>
                </a:lnTo>
                <a:lnTo>
                  <a:pt x="0" y="371475"/>
                </a:lnTo>
                <a:lnTo>
                  <a:pt x="7144" y="392906"/>
                </a:lnTo>
                <a:lnTo>
                  <a:pt x="21432" y="392906"/>
                </a:lnTo>
                <a:lnTo>
                  <a:pt x="35719" y="385763"/>
                </a:lnTo>
                <a:lnTo>
                  <a:pt x="57150" y="364331"/>
                </a:lnTo>
                <a:lnTo>
                  <a:pt x="78582" y="335756"/>
                </a:lnTo>
                <a:lnTo>
                  <a:pt x="85725" y="300038"/>
                </a:lnTo>
                <a:lnTo>
                  <a:pt x="92869" y="264319"/>
                </a:lnTo>
                <a:lnTo>
                  <a:pt x="92869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4421982" y="3736181"/>
            <a:ext cx="271463" cy="85726"/>
          </a:xfrm>
          <a:custGeom>
            <a:avLst/>
            <a:gdLst/>
            <a:ahLst/>
            <a:cxnLst/>
            <a:rect l="0" t="0" r="0" b="0"/>
            <a:pathLst>
              <a:path w="271463" h="85726">
                <a:moveTo>
                  <a:pt x="0" y="85725"/>
                </a:moveTo>
                <a:lnTo>
                  <a:pt x="7143" y="78582"/>
                </a:lnTo>
                <a:lnTo>
                  <a:pt x="21431" y="71438"/>
                </a:lnTo>
                <a:lnTo>
                  <a:pt x="50006" y="50007"/>
                </a:lnTo>
                <a:lnTo>
                  <a:pt x="92868" y="28575"/>
                </a:lnTo>
                <a:lnTo>
                  <a:pt x="142875" y="7144"/>
                </a:lnTo>
                <a:lnTo>
                  <a:pt x="185737" y="0"/>
                </a:lnTo>
                <a:lnTo>
                  <a:pt x="228600" y="0"/>
                </a:lnTo>
                <a:lnTo>
                  <a:pt x="257175" y="7144"/>
                </a:lnTo>
                <a:lnTo>
                  <a:pt x="271462" y="14288"/>
                </a:lnTo>
                <a:lnTo>
                  <a:pt x="271462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4679157" y="3793331"/>
            <a:ext cx="178594" cy="471489"/>
          </a:xfrm>
          <a:custGeom>
            <a:avLst/>
            <a:gdLst/>
            <a:ahLst/>
            <a:cxnLst/>
            <a:rect l="0" t="0" r="0" b="0"/>
            <a:pathLst>
              <a:path w="178594" h="471489">
                <a:moveTo>
                  <a:pt x="35718" y="57150"/>
                </a:moveTo>
                <a:lnTo>
                  <a:pt x="35718" y="57150"/>
                </a:lnTo>
                <a:lnTo>
                  <a:pt x="35718" y="57150"/>
                </a:lnTo>
                <a:lnTo>
                  <a:pt x="35718" y="64294"/>
                </a:lnTo>
                <a:lnTo>
                  <a:pt x="35718" y="78582"/>
                </a:lnTo>
                <a:lnTo>
                  <a:pt x="50006" y="100013"/>
                </a:lnTo>
                <a:lnTo>
                  <a:pt x="57150" y="121444"/>
                </a:lnTo>
                <a:lnTo>
                  <a:pt x="64293" y="157163"/>
                </a:lnTo>
                <a:lnTo>
                  <a:pt x="71437" y="192882"/>
                </a:lnTo>
                <a:lnTo>
                  <a:pt x="78581" y="242888"/>
                </a:lnTo>
                <a:lnTo>
                  <a:pt x="92868" y="292894"/>
                </a:lnTo>
                <a:lnTo>
                  <a:pt x="92868" y="342900"/>
                </a:lnTo>
                <a:lnTo>
                  <a:pt x="92868" y="392907"/>
                </a:lnTo>
                <a:lnTo>
                  <a:pt x="85725" y="428626"/>
                </a:lnTo>
                <a:lnTo>
                  <a:pt x="78581" y="457201"/>
                </a:lnTo>
                <a:lnTo>
                  <a:pt x="64293" y="471488"/>
                </a:lnTo>
                <a:lnTo>
                  <a:pt x="42862" y="471488"/>
                </a:lnTo>
                <a:lnTo>
                  <a:pt x="28575" y="442913"/>
                </a:lnTo>
                <a:lnTo>
                  <a:pt x="14287" y="392907"/>
                </a:lnTo>
                <a:lnTo>
                  <a:pt x="0" y="335757"/>
                </a:lnTo>
                <a:lnTo>
                  <a:pt x="0" y="257175"/>
                </a:lnTo>
                <a:lnTo>
                  <a:pt x="7143" y="185738"/>
                </a:lnTo>
                <a:lnTo>
                  <a:pt x="21431" y="121444"/>
                </a:lnTo>
                <a:lnTo>
                  <a:pt x="50006" y="71438"/>
                </a:lnTo>
                <a:lnTo>
                  <a:pt x="78581" y="35719"/>
                </a:lnTo>
                <a:lnTo>
                  <a:pt x="107156" y="14288"/>
                </a:lnTo>
                <a:lnTo>
                  <a:pt x="142875" y="0"/>
                </a:lnTo>
                <a:lnTo>
                  <a:pt x="164306" y="0"/>
                </a:lnTo>
                <a:lnTo>
                  <a:pt x="178593" y="14288"/>
                </a:lnTo>
                <a:lnTo>
                  <a:pt x="178593" y="42863"/>
                </a:lnTo>
                <a:lnTo>
                  <a:pt x="171450" y="78582"/>
                </a:lnTo>
                <a:lnTo>
                  <a:pt x="150018" y="107157"/>
                </a:lnTo>
                <a:lnTo>
                  <a:pt x="128587" y="142875"/>
                </a:lnTo>
                <a:lnTo>
                  <a:pt x="114300" y="164307"/>
                </a:lnTo>
                <a:lnTo>
                  <a:pt x="107156" y="171450"/>
                </a:lnTo>
                <a:lnTo>
                  <a:pt x="107156" y="157163"/>
                </a:lnTo>
                <a:lnTo>
                  <a:pt x="107156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4893470" y="3800475"/>
            <a:ext cx="78582" cy="171451"/>
          </a:xfrm>
          <a:custGeom>
            <a:avLst/>
            <a:gdLst/>
            <a:ahLst/>
            <a:cxnLst/>
            <a:rect l="0" t="0" r="0" b="0"/>
            <a:pathLst>
              <a:path w="78582" h="171451">
                <a:moveTo>
                  <a:pt x="78581" y="0"/>
                </a:moveTo>
                <a:lnTo>
                  <a:pt x="71437" y="7144"/>
                </a:lnTo>
                <a:lnTo>
                  <a:pt x="64293" y="28575"/>
                </a:lnTo>
                <a:lnTo>
                  <a:pt x="50006" y="57150"/>
                </a:lnTo>
                <a:lnTo>
                  <a:pt x="28575" y="85725"/>
                </a:lnTo>
                <a:lnTo>
                  <a:pt x="14287" y="114300"/>
                </a:lnTo>
                <a:lnTo>
                  <a:pt x="0" y="142875"/>
                </a:lnTo>
                <a:lnTo>
                  <a:pt x="0" y="157163"/>
                </a:lnTo>
                <a:lnTo>
                  <a:pt x="7143" y="164306"/>
                </a:lnTo>
                <a:lnTo>
                  <a:pt x="14287" y="171450"/>
                </a:lnTo>
                <a:lnTo>
                  <a:pt x="21431" y="157163"/>
                </a:lnTo>
                <a:lnTo>
                  <a:pt x="28575" y="135731"/>
                </a:lnTo>
                <a:lnTo>
                  <a:pt x="28575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4922045" y="3664744"/>
            <a:ext cx="57151" cy="42863"/>
          </a:xfrm>
          <a:custGeom>
            <a:avLst/>
            <a:gdLst/>
            <a:ahLst/>
            <a:cxnLst/>
            <a:rect l="0" t="0" r="0" b="0"/>
            <a:pathLst>
              <a:path w="57151" h="42863">
                <a:moveTo>
                  <a:pt x="28575" y="0"/>
                </a:moveTo>
                <a:lnTo>
                  <a:pt x="21431" y="7144"/>
                </a:lnTo>
                <a:lnTo>
                  <a:pt x="14287" y="7144"/>
                </a:lnTo>
                <a:lnTo>
                  <a:pt x="7143" y="14287"/>
                </a:lnTo>
                <a:lnTo>
                  <a:pt x="0" y="21431"/>
                </a:lnTo>
                <a:lnTo>
                  <a:pt x="0" y="21431"/>
                </a:lnTo>
                <a:lnTo>
                  <a:pt x="7143" y="21431"/>
                </a:lnTo>
                <a:lnTo>
                  <a:pt x="7143" y="28575"/>
                </a:lnTo>
                <a:lnTo>
                  <a:pt x="21431" y="28575"/>
                </a:lnTo>
                <a:lnTo>
                  <a:pt x="35718" y="28575"/>
                </a:lnTo>
                <a:lnTo>
                  <a:pt x="42862" y="35719"/>
                </a:lnTo>
                <a:lnTo>
                  <a:pt x="57150" y="42862"/>
                </a:lnTo>
                <a:lnTo>
                  <a:pt x="57150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5014913" y="3807619"/>
            <a:ext cx="107158" cy="400051"/>
          </a:xfrm>
          <a:custGeom>
            <a:avLst/>
            <a:gdLst/>
            <a:ahLst/>
            <a:cxnLst/>
            <a:rect l="0" t="0" r="0" b="0"/>
            <a:pathLst>
              <a:path w="107158" h="400051">
                <a:moveTo>
                  <a:pt x="21432" y="64294"/>
                </a:moveTo>
                <a:lnTo>
                  <a:pt x="21432" y="71437"/>
                </a:lnTo>
                <a:lnTo>
                  <a:pt x="14288" y="78581"/>
                </a:lnTo>
                <a:lnTo>
                  <a:pt x="7144" y="92869"/>
                </a:lnTo>
                <a:lnTo>
                  <a:pt x="0" y="114300"/>
                </a:lnTo>
                <a:lnTo>
                  <a:pt x="0" y="142875"/>
                </a:lnTo>
                <a:lnTo>
                  <a:pt x="0" y="178594"/>
                </a:lnTo>
                <a:lnTo>
                  <a:pt x="7144" y="228600"/>
                </a:lnTo>
                <a:lnTo>
                  <a:pt x="7144" y="271462"/>
                </a:lnTo>
                <a:lnTo>
                  <a:pt x="21432" y="321469"/>
                </a:lnTo>
                <a:lnTo>
                  <a:pt x="28575" y="357188"/>
                </a:lnTo>
                <a:lnTo>
                  <a:pt x="28575" y="385763"/>
                </a:lnTo>
                <a:lnTo>
                  <a:pt x="28575" y="400050"/>
                </a:lnTo>
                <a:lnTo>
                  <a:pt x="28575" y="392906"/>
                </a:lnTo>
                <a:lnTo>
                  <a:pt x="21432" y="371475"/>
                </a:lnTo>
                <a:lnTo>
                  <a:pt x="14288" y="335756"/>
                </a:lnTo>
                <a:lnTo>
                  <a:pt x="7144" y="278606"/>
                </a:lnTo>
                <a:lnTo>
                  <a:pt x="7144" y="214312"/>
                </a:lnTo>
                <a:lnTo>
                  <a:pt x="7144" y="150019"/>
                </a:lnTo>
                <a:lnTo>
                  <a:pt x="14288" y="85725"/>
                </a:lnTo>
                <a:lnTo>
                  <a:pt x="28575" y="42862"/>
                </a:lnTo>
                <a:lnTo>
                  <a:pt x="42863" y="14287"/>
                </a:lnTo>
                <a:lnTo>
                  <a:pt x="64294" y="0"/>
                </a:lnTo>
                <a:lnTo>
                  <a:pt x="78582" y="0"/>
                </a:lnTo>
                <a:lnTo>
                  <a:pt x="100013" y="14287"/>
                </a:lnTo>
                <a:lnTo>
                  <a:pt x="107157" y="42862"/>
                </a:lnTo>
                <a:lnTo>
                  <a:pt x="100013" y="78581"/>
                </a:lnTo>
                <a:lnTo>
                  <a:pt x="92869" y="114300"/>
                </a:lnTo>
                <a:lnTo>
                  <a:pt x="71438" y="142875"/>
                </a:lnTo>
                <a:lnTo>
                  <a:pt x="57150" y="171450"/>
                </a:lnTo>
                <a:lnTo>
                  <a:pt x="42863" y="192881"/>
                </a:lnTo>
                <a:lnTo>
                  <a:pt x="28575" y="192881"/>
                </a:lnTo>
                <a:lnTo>
                  <a:pt x="35719" y="185737"/>
                </a:lnTo>
                <a:lnTo>
                  <a:pt x="50007" y="157162"/>
                </a:lnTo>
                <a:lnTo>
                  <a:pt x="50007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5179220" y="3871913"/>
            <a:ext cx="185738" cy="157163"/>
          </a:xfrm>
          <a:custGeom>
            <a:avLst/>
            <a:gdLst/>
            <a:ahLst/>
            <a:cxnLst/>
            <a:rect l="0" t="0" r="0" b="0"/>
            <a:pathLst>
              <a:path w="185738" h="157163">
                <a:moveTo>
                  <a:pt x="14287" y="50006"/>
                </a:moveTo>
                <a:lnTo>
                  <a:pt x="7143" y="57150"/>
                </a:lnTo>
                <a:lnTo>
                  <a:pt x="0" y="64293"/>
                </a:lnTo>
                <a:lnTo>
                  <a:pt x="0" y="78581"/>
                </a:lnTo>
                <a:lnTo>
                  <a:pt x="0" y="92868"/>
                </a:lnTo>
                <a:lnTo>
                  <a:pt x="0" y="100012"/>
                </a:lnTo>
                <a:lnTo>
                  <a:pt x="14287" y="107156"/>
                </a:lnTo>
                <a:lnTo>
                  <a:pt x="28575" y="100012"/>
                </a:lnTo>
                <a:lnTo>
                  <a:pt x="50006" y="92868"/>
                </a:lnTo>
                <a:lnTo>
                  <a:pt x="71437" y="78581"/>
                </a:lnTo>
                <a:lnTo>
                  <a:pt x="78581" y="57150"/>
                </a:lnTo>
                <a:lnTo>
                  <a:pt x="92868" y="35718"/>
                </a:lnTo>
                <a:lnTo>
                  <a:pt x="85725" y="14287"/>
                </a:lnTo>
                <a:lnTo>
                  <a:pt x="85725" y="0"/>
                </a:lnTo>
                <a:lnTo>
                  <a:pt x="71437" y="0"/>
                </a:lnTo>
                <a:lnTo>
                  <a:pt x="57150" y="14287"/>
                </a:lnTo>
                <a:lnTo>
                  <a:pt x="50006" y="35718"/>
                </a:lnTo>
                <a:lnTo>
                  <a:pt x="35718" y="71437"/>
                </a:lnTo>
                <a:lnTo>
                  <a:pt x="42862" y="100012"/>
                </a:lnTo>
                <a:lnTo>
                  <a:pt x="57150" y="128587"/>
                </a:lnTo>
                <a:lnTo>
                  <a:pt x="78581" y="150018"/>
                </a:lnTo>
                <a:lnTo>
                  <a:pt x="114300" y="157162"/>
                </a:lnTo>
                <a:lnTo>
                  <a:pt x="150018" y="150018"/>
                </a:lnTo>
                <a:lnTo>
                  <a:pt x="185737" y="135731"/>
                </a:lnTo>
                <a:lnTo>
                  <a:pt x="185737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286751" y="3314700"/>
            <a:ext cx="57151" cy="414339"/>
          </a:xfrm>
          <a:custGeom>
            <a:avLst/>
            <a:gdLst/>
            <a:ahLst/>
            <a:cxnLst/>
            <a:rect l="0" t="0" r="0" b="0"/>
            <a:pathLst>
              <a:path w="57151" h="414339">
                <a:moveTo>
                  <a:pt x="57150" y="0"/>
                </a:moveTo>
                <a:lnTo>
                  <a:pt x="50006" y="0"/>
                </a:lnTo>
                <a:lnTo>
                  <a:pt x="42862" y="0"/>
                </a:lnTo>
                <a:lnTo>
                  <a:pt x="42862" y="0"/>
                </a:lnTo>
                <a:lnTo>
                  <a:pt x="35719" y="0"/>
                </a:lnTo>
                <a:lnTo>
                  <a:pt x="28575" y="7144"/>
                </a:lnTo>
                <a:lnTo>
                  <a:pt x="28575" y="14288"/>
                </a:lnTo>
                <a:lnTo>
                  <a:pt x="28575" y="28575"/>
                </a:lnTo>
                <a:lnTo>
                  <a:pt x="28575" y="57150"/>
                </a:lnTo>
                <a:lnTo>
                  <a:pt x="28575" y="100013"/>
                </a:lnTo>
                <a:lnTo>
                  <a:pt x="28575" y="157163"/>
                </a:lnTo>
                <a:lnTo>
                  <a:pt x="21431" y="214313"/>
                </a:lnTo>
                <a:lnTo>
                  <a:pt x="14287" y="278606"/>
                </a:lnTo>
                <a:lnTo>
                  <a:pt x="14287" y="328613"/>
                </a:lnTo>
                <a:lnTo>
                  <a:pt x="7144" y="371475"/>
                </a:lnTo>
                <a:lnTo>
                  <a:pt x="7144" y="400050"/>
                </a:lnTo>
                <a:lnTo>
                  <a:pt x="7144" y="414338"/>
                </a:lnTo>
                <a:lnTo>
                  <a:pt x="7144" y="414338"/>
                </a:lnTo>
                <a:lnTo>
                  <a:pt x="0" y="407194"/>
                </a:lnTo>
                <a:lnTo>
                  <a:pt x="0" y="385763"/>
                </a:lnTo>
                <a:lnTo>
                  <a:pt x="0" y="3857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8165307" y="3586163"/>
            <a:ext cx="285751" cy="278607"/>
          </a:xfrm>
          <a:custGeom>
            <a:avLst/>
            <a:gdLst/>
            <a:ahLst/>
            <a:cxnLst/>
            <a:rect l="0" t="0" r="0" b="0"/>
            <a:pathLst>
              <a:path w="285751" h="278607">
                <a:moveTo>
                  <a:pt x="0" y="57150"/>
                </a:moveTo>
                <a:lnTo>
                  <a:pt x="7144" y="50006"/>
                </a:lnTo>
                <a:lnTo>
                  <a:pt x="14288" y="42862"/>
                </a:lnTo>
                <a:lnTo>
                  <a:pt x="28575" y="35718"/>
                </a:lnTo>
                <a:lnTo>
                  <a:pt x="50006" y="42862"/>
                </a:lnTo>
                <a:lnTo>
                  <a:pt x="64294" y="57150"/>
                </a:lnTo>
                <a:lnTo>
                  <a:pt x="78581" y="78581"/>
                </a:lnTo>
                <a:lnTo>
                  <a:pt x="92869" y="121443"/>
                </a:lnTo>
                <a:lnTo>
                  <a:pt x="107156" y="157162"/>
                </a:lnTo>
                <a:lnTo>
                  <a:pt x="114300" y="200025"/>
                </a:lnTo>
                <a:lnTo>
                  <a:pt x="128588" y="235743"/>
                </a:lnTo>
                <a:lnTo>
                  <a:pt x="142875" y="264318"/>
                </a:lnTo>
                <a:lnTo>
                  <a:pt x="157163" y="278606"/>
                </a:lnTo>
                <a:lnTo>
                  <a:pt x="178594" y="278606"/>
                </a:lnTo>
                <a:lnTo>
                  <a:pt x="200025" y="257175"/>
                </a:lnTo>
                <a:lnTo>
                  <a:pt x="228600" y="214312"/>
                </a:lnTo>
                <a:lnTo>
                  <a:pt x="257175" y="164306"/>
                </a:lnTo>
                <a:lnTo>
                  <a:pt x="271463" y="107156"/>
                </a:lnTo>
                <a:lnTo>
                  <a:pt x="285750" y="50006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8172451" y="4207669"/>
            <a:ext cx="14288" cy="14289"/>
          </a:xfrm>
          <a:custGeom>
            <a:avLst/>
            <a:gdLst/>
            <a:ahLst/>
            <a:cxnLst/>
            <a:rect l="0" t="0" r="0" b="0"/>
            <a:pathLst>
              <a:path w="14288" h="14289">
                <a:moveTo>
                  <a:pt x="14287" y="7144"/>
                </a:moveTo>
                <a:lnTo>
                  <a:pt x="7144" y="7144"/>
                </a:lnTo>
                <a:lnTo>
                  <a:pt x="7144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943851" y="3921919"/>
            <a:ext cx="971551" cy="671514"/>
          </a:xfrm>
          <a:custGeom>
            <a:avLst/>
            <a:gdLst/>
            <a:ahLst/>
            <a:cxnLst/>
            <a:rect l="0" t="0" r="0" b="0"/>
            <a:pathLst>
              <a:path w="971551" h="671514">
                <a:moveTo>
                  <a:pt x="28575" y="92869"/>
                </a:moveTo>
                <a:lnTo>
                  <a:pt x="28575" y="100012"/>
                </a:lnTo>
                <a:lnTo>
                  <a:pt x="28575" y="107156"/>
                </a:lnTo>
                <a:lnTo>
                  <a:pt x="21431" y="128587"/>
                </a:lnTo>
                <a:lnTo>
                  <a:pt x="21431" y="157162"/>
                </a:lnTo>
                <a:lnTo>
                  <a:pt x="14287" y="207169"/>
                </a:lnTo>
                <a:lnTo>
                  <a:pt x="14287" y="264319"/>
                </a:lnTo>
                <a:lnTo>
                  <a:pt x="7144" y="328613"/>
                </a:lnTo>
                <a:lnTo>
                  <a:pt x="7144" y="400050"/>
                </a:lnTo>
                <a:lnTo>
                  <a:pt x="14287" y="471488"/>
                </a:lnTo>
                <a:lnTo>
                  <a:pt x="14287" y="521494"/>
                </a:lnTo>
                <a:lnTo>
                  <a:pt x="14287" y="564356"/>
                </a:lnTo>
                <a:lnTo>
                  <a:pt x="14287" y="585788"/>
                </a:lnTo>
                <a:lnTo>
                  <a:pt x="14287" y="600075"/>
                </a:lnTo>
                <a:lnTo>
                  <a:pt x="21431" y="592931"/>
                </a:lnTo>
                <a:lnTo>
                  <a:pt x="21431" y="564356"/>
                </a:lnTo>
                <a:lnTo>
                  <a:pt x="21431" y="521494"/>
                </a:lnTo>
                <a:lnTo>
                  <a:pt x="14287" y="457200"/>
                </a:lnTo>
                <a:lnTo>
                  <a:pt x="7144" y="385763"/>
                </a:lnTo>
                <a:lnTo>
                  <a:pt x="0" y="307181"/>
                </a:lnTo>
                <a:lnTo>
                  <a:pt x="0" y="235744"/>
                </a:lnTo>
                <a:lnTo>
                  <a:pt x="0" y="171450"/>
                </a:lnTo>
                <a:lnTo>
                  <a:pt x="21431" y="128587"/>
                </a:lnTo>
                <a:lnTo>
                  <a:pt x="42862" y="107156"/>
                </a:lnTo>
                <a:lnTo>
                  <a:pt x="71437" y="92869"/>
                </a:lnTo>
                <a:lnTo>
                  <a:pt x="114300" y="78581"/>
                </a:lnTo>
                <a:lnTo>
                  <a:pt x="171450" y="71437"/>
                </a:lnTo>
                <a:lnTo>
                  <a:pt x="228600" y="71437"/>
                </a:lnTo>
                <a:lnTo>
                  <a:pt x="292894" y="64294"/>
                </a:lnTo>
                <a:lnTo>
                  <a:pt x="357187" y="57150"/>
                </a:lnTo>
                <a:lnTo>
                  <a:pt x="421481" y="42862"/>
                </a:lnTo>
                <a:lnTo>
                  <a:pt x="485775" y="28575"/>
                </a:lnTo>
                <a:lnTo>
                  <a:pt x="542925" y="21431"/>
                </a:lnTo>
                <a:lnTo>
                  <a:pt x="600075" y="7144"/>
                </a:lnTo>
                <a:lnTo>
                  <a:pt x="642937" y="0"/>
                </a:lnTo>
                <a:lnTo>
                  <a:pt x="685800" y="0"/>
                </a:lnTo>
                <a:lnTo>
                  <a:pt x="728662" y="0"/>
                </a:lnTo>
                <a:lnTo>
                  <a:pt x="757237" y="14287"/>
                </a:lnTo>
                <a:lnTo>
                  <a:pt x="785812" y="21431"/>
                </a:lnTo>
                <a:lnTo>
                  <a:pt x="814387" y="42862"/>
                </a:lnTo>
                <a:lnTo>
                  <a:pt x="835819" y="57150"/>
                </a:lnTo>
                <a:lnTo>
                  <a:pt x="857250" y="64294"/>
                </a:lnTo>
                <a:lnTo>
                  <a:pt x="871537" y="78581"/>
                </a:lnTo>
                <a:lnTo>
                  <a:pt x="871537" y="78581"/>
                </a:lnTo>
                <a:lnTo>
                  <a:pt x="878681" y="85725"/>
                </a:lnTo>
                <a:lnTo>
                  <a:pt x="878681" y="100012"/>
                </a:lnTo>
                <a:lnTo>
                  <a:pt x="871537" y="114300"/>
                </a:lnTo>
                <a:lnTo>
                  <a:pt x="871537" y="135731"/>
                </a:lnTo>
                <a:lnTo>
                  <a:pt x="871537" y="171450"/>
                </a:lnTo>
                <a:lnTo>
                  <a:pt x="871537" y="214312"/>
                </a:lnTo>
                <a:lnTo>
                  <a:pt x="878681" y="257175"/>
                </a:lnTo>
                <a:lnTo>
                  <a:pt x="892969" y="285750"/>
                </a:lnTo>
                <a:lnTo>
                  <a:pt x="900112" y="314325"/>
                </a:lnTo>
                <a:lnTo>
                  <a:pt x="907256" y="342900"/>
                </a:lnTo>
                <a:lnTo>
                  <a:pt x="914400" y="378619"/>
                </a:lnTo>
                <a:lnTo>
                  <a:pt x="928687" y="414338"/>
                </a:lnTo>
                <a:lnTo>
                  <a:pt x="942975" y="457200"/>
                </a:lnTo>
                <a:lnTo>
                  <a:pt x="950119" y="492919"/>
                </a:lnTo>
                <a:lnTo>
                  <a:pt x="957262" y="521494"/>
                </a:lnTo>
                <a:lnTo>
                  <a:pt x="964406" y="542925"/>
                </a:lnTo>
                <a:lnTo>
                  <a:pt x="971550" y="557213"/>
                </a:lnTo>
                <a:lnTo>
                  <a:pt x="971550" y="564356"/>
                </a:lnTo>
                <a:lnTo>
                  <a:pt x="971550" y="578644"/>
                </a:lnTo>
                <a:lnTo>
                  <a:pt x="971550" y="585788"/>
                </a:lnTo>
                <a:lnTo>
                  <a:pt x="957262" y="607219"/>
                </a:lnTo>
                <a:lnTo>
                  <a:pt x="935831" y="621506"/>
                </a:lnTo>
                <a:lnTo>
                  <a:pt x="900112" y="642938"/>
                </a:lnTo>
                <a:lnTo>
                  <a:pt x="842962" y="657225"/>
                </a:lnTo>
                <a:lnTo>
                  <a:pt x="764381" y="664369"/>
                </a:lnTo>
                <a:lnTo>
                  <a:pt x="664369" y="671513"/>
                </a:lnTo>
                <a:lnTo>
                  <a:pt x="550069" y="664369"/>
                </a:lnTo>
                <a:lnTo>
                  <a:pt x="435769" y="650081"/>
                </a:lnTo>
                <a:lnTo>
                  <a:pt x="328612" y="635794"/>
                </a:lnTo>
                <a:lnTo>
                  <a:pt x="235744" y="621506"/>
                </a:lnTo>
                <a:lnTo>
                  <a:pt x="185737" y="607219"/>
                </a:lnTo>
                <a:lnTo>
                  <a:pt x="164306" y="600075"/>
                </a:lnTo>
                <a:lnTo>
                  <a:pt x="185737" y="592931"/>
                </a:lnTo>
                <a:lnTo>
                  <a:pt x="235744" y="578644"/>
                </a:lnTo>
                <a:lnTo>
                  <a:pt x="235744" y="5786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6722270" y="3914775"/>
            <a:ext cx="685801" cy="664370"/>
          </a:xfrm>
          <a:custGeom>
            <a:avLst/>
            <a:gdLst/>
            <a:ahLst/>
            <a:cxnLst/>
            <a:rect l="0" t="0" r="0" b="0"/>
            <a:pathLst>
              <a:path w="685801" h="664370">
                <a:moveTo>
                  <a:pt x="21431" y="64294"/>
                </a:moveTo>
                <a:lnTo>
                  <a:pt x="14287" y="78581"/>
                </a:lnTo>
                <a:lnTo>
                  <a:pt x="14287" y="100013"/>
                </a:lnTo>
                <a:lnTo>
                  <a:pt x="7143" y="142875"/>
                </a:lnTo>
                <a:lnTo>
                  <a:pt x="0" y="200025"/>
                </a:lnTo>
                <a:lnTo>
                  <a:pt x="0" y="264319"/>
                </a:lnTo>
                <a:lnTo>
                  <a:pt x="0" y="335757"/>
                </a:lnTo>
                <a:lnTo>
                  <a:pt x="7143" y="400050"/>
                </a:lnTo>
                <a:lnTo>
                  <a:pt x="14287" y="457200"/>
                </a:lnTo>
                <a:lnTo>
                  <a:pt x="21431" y="492919"/>
                </a:lnTo>
                <a:lnTo>
                  <a:pt x="28575" y="514350"/>
                </a:lnTo>
                <a:lnTo>
                  <a:pt x="35718" y="514350"/>
                </a:lnTo>
                <a:lnTo>
                  <a:pt x="42862" y="500063"/>
                </a:lnTo>
                <a:lnTo>
                  <a:pt x="42862" y="471488"/>
                </a:lnTo>
                <a:lnTo>
                  <a:pt x="35718" y="435769"/>
                </a:lnTo>
                <a:lnTo>
                  <a:pt x="28575" y="392907"/>
                </a:lnTo>
                <a:lnTo>
                  <a:pt x="21431" y="335757"/>
                </a:lnTo>
                <a:lnTo>
                  <a:pt x="14287" y="278607"/>
                </a:lnTo>
                <a:lnTo>
                  <a:pt x="14287" y="221456"/>
                </a:lnTo>
                <a:lnTo>
                  <a:pt x="7143" y="171450"/>
                </a:lnTo>
                <a:lnTo>
                  <a:pt x="14287" y="128588"/>
                </a:lnTo>
                <a:lnTo>
                  <a:pt x="21431" y="100013"/>
                </a:lnTo>
                <a:lnTo>
                  <a:pt x="28575" y="78581"/>
                </a:lnTo>
                <a:lnTo>
                  <a:pt x="42862" y="71438"/>
                </a:lnTo>
                <a:lnTo>
                  <a:pt x="64293" y="64294"/>
                </a:lnTo>
                <a:lnTo>
                  <a:pt x="85725" y="71438"/>
                </a:lnTo>
                <a:lnTo>
                  <a:pt x="107156" y="71438"/>
                </a:lnTo>
                <a:lnTo>
                  <a:pt x="142875" y="78581"/>
                </a:lnTo>
                <a:lnTo>
                  <a:pt x="178593" y="71438"/>
                </a:lnTo>
                <a:lnTo>
                  <a:pt x="228600" y="71438"/>
                </a:lnTo>
                <a:lnTo>
                  <a:pt x="278606" y="57150"/>
                </a:lnTo>
                <a:lnTo>
                  <a:pt x="335756" y="42863"/>
                </a:lnTo>
                <a:lnTo>
                  <a:pt x="385762" y="28575"/>
                </a:lnTo>
                <a:lnTo>
                  <a:pt x="442912" y="14288"/>
                </a:lnTo>
                <a:lnTo>
                  <a:pt x="485775" y="0"/>
                </a:lnTo>
                <a:lnTo>
                  <a:pt x="521493" y="0"/>
                </a:lnTo>
                <a:lnTo>
                  <a:pt x="542925" y="14288"/>
                </a:lnTo>
                <a:lnTo>
                  <a:pt x="550068" y="35719"/>
                </a:lnTo>
                <a:lnTo>
                  <a:pt x="550068" y="57150"/>
                </a:lnTo>
                <a:lnTo>
                  <a:pt x="550068" y="92869"/>
                </a:lnTo>
                <a:lnTo>
                  <a:pt x="542925" y="128588"/>
                </a:lnTo>
                <a:lnTo>
                  <a:pt x="535781" y="157163"/>
                </a:lnTo>
                <a:lnTo>
                  <a:pt x="535781" y="192881"/>
                </a:lnTo>
                <a:lnTo>
                  <a:pt x="535781" y="221456"/>
                </a:lnTo>
                <a:lnTo>
                  <a:pt x="535781" y="250032"/>
                </a:lnTo>
                <a:lnTo>
                  <a:pt x="542925" y="278607"/>
                </a:lnTo>
                <a:lnTo>
                  <a:pt x="557212" y="314325"/>
                </a:lnTo>
                <a:lnTo>
                  <a:pt x="564356" y="357188"/>
                </a:lnTo>
                <a:lnTo>
                  <a:pt x="585787" y="392907"/>
                </a:lnTo>
                <a:lnTo>
                  <a:pt x="607218" y="442913"/>
                </a:lnTo>
                <a:lnTo>
                  <a:pt x="628650" y="478632"/>
                </a:lnTo>
                <a:lnTo>
                  <a:pt x="650081" y="521494"/>
                </a:lnTo>
                <a:lnTo>
                  <a:pt x="664368" y="564357"/>
                </a:lnTo>
                <a:lnTo>
                  <a:pt x="678656" y="592932"/>
                </a:lnTo>
                <a:lnTo>
                  <a:pt x="685800" y="628650"/>
                </a:lnTo>
                <a:lnTo>
                  <a:pt x="678656" y="650082"/>
                </a:lnTo>
                <a:lnTo>
                  <a:pt x="657225" y="664369"/>
                </a:lnTo>
                <a:lnTo>
                  <a:pt x="628650" y="664369"/>
                </a:lnTo>
                <a:lnTo>
                  <a:pt x="578643" y="650082"/>
                </a:lnTo>
                <a:lnTo>
                  <a:pt x="528637" y="628650"/>
                </a:lnTo>
                <a:lnTo>
                  <a:pt x="457200" y="600075"/>
                </a:lnTo>
                <a:lnTo>
                  <a:pt x="371475" y="571500"/>
                </a:lnTo>
                <a:lnTo>
                  <a:pt x="292893" y="557213"/>
                </a:lnTo>
                <a:lnTo>
                  <a:pt x="214312" y="557213"/>
                </a:lnTo>
                <a:lnTo>
                  <a:pt x="150018" y="571500"/>
                </a:lnTo>
                <a:lnTo>
                  <a:pt x="107156" y="592932"/>
                </a:lnTo>
                <a:lnTo>
                  <a:pt x="100012" y="607219"/>
                </a:lnTo>
                <a:lnTo>
                  <a:pt x="114300" y="607219"/>
                </a:lnTo>
                <a:lnTo>
                  <a:pt x="157162" y="592932"/>
                </a:lnTo>
                <a:lnTo>
                  <a:pt x="221456" y="557213"/>
                </a:lnTo>
                <a:lnTo>
                  <a:pt x="221456" y="5572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322345" y="4093369"/>
            <a:ext cx="550069" cy="78582"/>
          </a:xfrm>
          <a:custGeom>
            <a:avLst/>
            <a:gdLst/>
            <a:ahLst/>
            <a:cxnLst/>
            <a:rect l="0" t="0" r="0" b="0"/>
            <a:pathLst>
              <a:path w="550069" h="78582">
                <a:moveTo>
                  <a:pt x="7143" y="57150"/>
                </a:moveTo>
                <a:lnTo>
                  <a:pt x="7143" y="57150"/>
                </a:lnTo>
                <a:lnTo>
                  <a:pt x="7143" y="64294"/>
                </a:lnTo>
                <a:lnTo>
                  <a:pt x="0" y="64294"/>
                </a:lnTo>
                <a:lnTo>
                  <a:pt x="0" y="71438"/>
                </a:lnTo>
                <a:lnTo>
                  <a:pt x="0" y="78581"/>
                </a:lnTo>
                <a:lnTo>
                  <a:pt x="7143" y="78581"/>
                </a:lnTo>
                <a:lnTo>
                  <a:pt x="28575" y="78581"/>
                </a:lnTo>
                <a:lnTo>
                  <a:pt x="64293" y="71438"/>
                </a:lnTo>
                <a:lnTo>
                  <a:pt x="114300" y="64294"/>
                </a:lnTo>
                <a:lnTo>
                  <a:pt x="178593" y="50006"/>
                </a:lnTo>
                <a:lnTo>
                  <a:pt x="257175" y="35719"/>
                </a:lnTo>
                <a:lnTo>
                  <a:pt x="335756" y="21431"/>
                </a:lnTo>
                <a:lnTo>
                  <a:pt x="414337" y="14287"/>
                </a:lnTo>
                <a:lnTo>
                  <a:pt x="471487" y="0"/>
                </a:lnTo>
                <a:lnTo>
                  <a:pt x="514350" y="0"/>
                </a:lnTo>
                <a:lnTo>
                  <a:pt x="542925" y="0"/>
                </a:lnTo>
                <a:lnTo>
                  <a:pt x="550068" y="0"/>
                </a:lnTo>
                <a:lnTo>
                  <a:pt x="550068" y="7144"/>
                </a:lnTo>
                <a:lnTo>
                  <a:pt x="542925" y="7144"/>
                </a:lnTo>
                <a:lnTo>
                  <a:pt x="535781" y="7144"/>
                </a:lnTo>
                <a:lnTo>
                  <a:pt x="535781" y="7144"/>
                </a:lnTo>
                <a:lnTo>
                  <a:pt x="535781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7786688" y="4043363"/>
            <a:ext cx="121445" cy="192882"/>
          </a:xfrm>
          <a:custGeom>
            <a:avLst/>
            <a:gdLst/>
            <a:ahLst/>
            <a:cxnLst/>
            <a:rect l="0" t="0" r="0" b="0"/>
            <a:pathLst>
              <a:path w="121445" h="192882">
                <a:moveTo>
                  <a:pt x="0" y="14287"/>
                </a:move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7144" y="0"/>
                </a:lnTo>
                <a:lnTo>
                  <a:pt x="14288" y="7143"/>
                </a:lnTo>
                <a:lnTo>
                  <a:pt x="21432" y="7143"/>
                </a:lnTo>
                <a:lnTo>
                  <a:pt x="42863" y="14287"/>
                </a:lnTo>
                <a:lnTo>
                  <a:pt x="57150" y="21431"/>
                </a:lnTo>
                <a:lnTo>
                  <a:pt x="78582" y="21431"/>
                </a:lnTo>
                <a:lnTo>
                  <a:pt x="100013" y="28575"/>
                </a:lnTo>
                <a:lnTo>
                  <a:pt x="114300" y="35718"/>
                </a:lnTo>
                <a:lnTo>
                  <a:pt x="121444" y="50006"/>
                </a:lnTo>
                <a:lnTo>
                  <a:pt x="121444" y="78581"/>
                </a:lnTo>
                <a:lnTo>
                  <a:pt x="107157" y="107156"/>
                </a:lnTo>
                <a:lnTo>
                  <a:pt x="78582" y="142875"/>
                </a:lnTo>
                <a:lnTo>
                  <a:pt x="57150" y="178594"/>
                </a:lnTo>
                <a:lnTo>
                  <a:pt x="35719" y="192881"/>
                </a:lnTo>
                <a:lnTo>
                  <a:pt x="35719" y="192881"/>
                </a:lnTo>
                <a:lnTo>
                  <a:pt x="50007" y="164306"/>
                </a:lnTo>
                <a:lnTo>
                  <a:pt x="50007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8258176" y="3979069"/>
            <a:ext cx="35720" cy="592932"/>
          </a:xfrm>
          <a:custGeom>
            <a:avLst/>
            <a:gdLst/>
            <a:ahLst/>
            <a:cxnLst/>
            <a:rect l="0" t="0" r="0" b="0"/>
            <a:pathLst>
              <a:path w="35720" h="592932">
                <a:moveTo>
                  <a:pt x="0" y="50006"/>
                </a:moveTo>
                <a:lnTo>
                  <a:pt x="0" y="50006"/>
                </a:lnTo>
                <a:lnTo>
                  <a:pt x="0" y="42862"/>
                </a:lnTo>
                <a:lnTo>
                  <a:pt x="0" y="42862"/>
                </a:lnTo>
                <a:lnTo>
                  <a:pt x="7144" y="35719"/>
                </a:lnTo>
                <a:lnTo>
                  <a:pt x="7144" y="35719"/>
                </a:lnTo>
                <a:lnTo>
                  <a:pt x="14287" y="21431"/>
                </a:lnTo>
                <a:lnTo>
                  <a:pt x="14287" y="14287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14287"/>
                </a:lnTo>
                <a:lnTo>
                  <a:pt x="14287" y="50006"/>
                </a:lnTo>
                <a:lnTo>
                  <a:pt x="14287" y="100012"/>
                </a:lnTo>
                <a:lnTo>
                  <a:pt x="7144" y="164306"/>
                </a:lnTo>
                <a:lnTo>
                  <a:pt x="14287" y="250031"/>
                </a:lnTo>
                <a:lnTo>
                  <a:pt x="14287" y="335756"/>
                </a:lnTo>
                <a:lnTo>
                  <a:pt x="21431" y="407194"/>
                </a:lnTo>
                <a:lnTo>
                  <a:pt x="28575" y="471488"/>
                </a:lnTo>
                <a:lnTo>
                  <a:pt x="35719" y="521494"/>
                </a:lnTo>
                <a:lnTo>
                  <a:pt x="35719" y="564356"/>
                </a:lnTo>
                <a:lnTo>
                  <a:pt x="35719" y="592931"/>
                </a:lnTo>
                <a:lnTo>
                  <a:pt x="35719" y="5929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8065295" y="4086225"/>
            <a:ext cx="142876" cy="335758"/>
          </a:xfrm>
          <a:custGeom>
            <a:avLst/>
            <a:gdLst/>
            <a:ahLst/>
            <a:cxnLst/>
            <a:rect l="0" t="0" r="0" b="0"/>
            <a:pathLst>
              <a:path w="142876" h="335758">
                <a:moveTo>
                  <a:pt x="0" y="121444"/>
                </a:moveTo>
                <a:lnTo>
                  <a:pt x="0" y="114300"/>
                </a:lnTo>
                <a:lnTo>
                  <a:pt x="7143" y="107157"/>
                </a:lnTo>
                <a:lnTo>
                  <a:pt x="7143" y="100013"/>
                </a:lnTo>
                <a:lnTo>
                  <a:pt x="7143" y="85725"/>
                </a:lnTo>
                <a:lnTo>
                  <a:pt x="7143" y="85725"/>
                </a:lnTo>
                <a:lnTo>
                  <a:pt x="7143" y="85725"/>
                </a:lnTo>
                <a:lnTo>
                  <a:pt x="7143" y="107157"/>
                </a:lnTo>
                <a:lnTo>
                  <a:pt x="14287" y="135732"/>
                </a:lnTo>
                <a:lnTo>
                  <a:pt x="14287" y="171450"/>
                </a:lnTo>
                <a:lnTo>
                  <a:pt x="14287" y="221457"/>
                </a:lnTo>
                <a:lnTo>
                  <a:pt x="21431" y="257175"/>
                </a:lnTo>
                <a:lnTo>
                  <a:pt x="21431" y="292894"/>
                </a:lnTo>
                <a:lnTo>
                  <a:pt x="21431" y="321469"/>
                </a:lnTo>
                <a:lnTo>
                  <a:pt x="21431" y="335757"/>
                </a:lnTo>
                <a:lnTo>
                  <a:pt x="21431" y="335757"/>
                </a:lnTo>
                <a:lnTo>
                  <a:pt x="21431" y="328613"/>
                </a:lnTo>
                <a:lnTo>
                  <a:pt x="14287" y="300038"/>
                </a:lnTo>
                <a:lnTo>
                  <a:pt x="14287" y="264319"/>
                </a:lnTo>
                <a:lnTo>
                  <a:pt x="14287" y="221457"/>
                </a:lnTo>
                <a:lnTo>
                  <a:pt x="7143" y="171450"/>
                </a:lnTo>
                <a:lnTo>
                  <a:pt x="7143" y="128588"/>
                </a:lnTo>
                <a:lnTo>
                  <a:pt x="14287" y="85725"/>
                </a:lnTo>
                <a:lnTo>
                  <a:pt x="21431" y="57150"/>
                </a:lnTo>
                <a:lnTo>
                  <a:pt x="35718" y="35719"/>
                </a:lnTo>
                <a:lnTo>
                  <a:pt x="57150" y="14288"/>
                </a:lnTo>
                <a:lnTo>
                  <a:pt x="85725" y="7144"/>
                </a:lnTo>
                <a:lnTo>
                  <a:pt x="114300" y="0"/>
                </a:lnTo>
                <a:lnTo>
                  <a:pt x="135731" y="7144"/>
                </a:lnTo>
                <a:lnTo>
                  <a:pt x="142875" y="21431"/>
                </a:lnTo>
                <a:lnTo>
                  <a:pt x="135731" y="50006"/>
                </a:lnTo>
                <a:lnTo>
                  <a:pt x="114300" y="85725"/>
                </a:lnTo>
                <a:lnTo>
                  <a:pt x="92868" y="128588"/>
                </a:lnTo>
                <a:lnTo>
                  <a:pt x="64293" y="164307"/>
                </a:lnTo>
                <a:lnTo>
                  <a:pt x="42862" y="192882"/>
                </a:lnTo>
                <a:lnTo>
                  <a:pt x="35718" y="192882"/>
                </a:lnTo>
                <a:lnTo>
                  <a:pt x="42862" y="185738"/>
                </a:lnTo>
                <a:lnTo>
                  <a:pt x="64293" y="157163"/>
                </a:lnTo>
                <a:lnTo>
                  <a:pt x="64293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5379245" y="3871913"/>
            <a:ext cx="142876" cy="28576"/>
          </a:xfrm>
          <a:custGeom>
            <a:avLst/>
            <a:gdLst/>
            <a:ahLst/>
            <a:cxnLst/>
            <a:rect l="0" t="0" r="0" b="0"/>
            <a:pathLst>
              <a:path w="142876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3" y="28575"/>
                </a:lnTo>
                <a:lnTo>
                  <a:pt x="14287" y="28575"/>
                </a:lnTo>
                <a:lnTo>
                  <a:pt x="28575" y="28575"/>
                </a:lnTo>
                <a:lnTo>
                  <a:pt x="50006" y="21431"/>
                </a:lnTo>
                <a:lnTo>
                  <a:pt x="71437" y="14287"/>
                </a:lnTo>
                <a:lnTo>
                  <a:pt x="92868" y="7143"/>
                </a:lnTo>
                <a:lnTo>
                  <a:pt x="107156" y="7143"/>
                </a:lnTo>
                <a:lnTo>
                  <a:pt x="128587" y="0"/>
                </a:lnTo>
                <a:lnTo>
                  <a:pt x="135731" y="7143"/>
                </a:lnTo>
                <a:lnTo>
                  <a:pt x="142875" y="7143"/>
                </a:lnTo>
                <a:lnTo>
                  <a:pt x="142875" y="14287"/>
                </a:lnTo>
                <a:lnTo>
                  <a:pt x="142875" y="14287"/>
                </a:lnTo>
                <a:lnTo>
                  <a:pt x="142875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5464970" y="3821906"/>
            <a:ext cx="107157" cy="121445"/>
          </a:xfrm>
          <a:custGeom>
            <a:avLst/>
            <a:gdLst/>
            <a:ahLst/>
            <a:cxnLst/>
            <a:rect l="0" t="0" r="0" b="0"/>
            <a:pathLst>
              <a:path w="107157" h="121445">
                <a:moveTo>
                  <a:pt x="0" y="7144"/>
                </a:moveTo>
                <a:lnTo>
                  <a:pt x="7143" y="7144"/>
                </a:lnTo>
                <a:lnTo>
                  <a:pt x="14287" y="7144"/>
                </a:lnTo>
                <a:lnTo>
                  <a:pt x="21431" y="7144"/>
                </a:lnTo>
                <a:lnTo>
                  <a:pt x="35718" y="7144"/>
                </a:lnTo>
                <a:lnTo>
                  <a:pt x="42862" y="0"/>
                </a:lnTo>
                <a:lnTo>
                  <a:pt x="57150" y="0"/>
                </a:lnTo>
                <a:lnTo>
                  <a:pt x="71437" y="0"/>
                </a:lnTo>
                <a:lnTo>
                  <a:pt x="78581" y="0"/>
                </a:lnTo>
                <a:lnTo>
                  <a:pt x="92868" y="7144"/>
                </a:lnTo>
                <a:lnTo>
                  <a:pt x="100012" y="21432"/>
                </a:lnTo>
                <a:lnTo>
                  <a:pt x="107156" y="42863"/>
                </a:lnTo>
                <a:lnTo>
                  <a:pt x="100012" y="64294"/>
                </a:lnTo>
                <a:lnTo>
                  <a:pt x="92868" y="92869"/>
                </a:lnTo>
                <a:lnTo>
                  <a:pt x="71437" y="114300"/>
                </a:lnTo>
                <a:lnTo>
                  <a:pt x="64293" y="121444"/>
                </a:lnTo>
                <a:lnTo>
                  <a:pt x="57150" y="121444"/>
                </a:lnTo>
                <a:lnTo>
                  <a:pt x="64293" y="107157"/>
                </a:lnTo>
                <a:lnTo>
                  <a:pt x="64293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5636420" y="3779044"/>
            <a:ext cx="121444" cy="307182"/>
          </a:xfrm>
          <a:custGeom>
            <a:avLst/>
            <a:gdLst/>
            <a:ahLst/>
            <a:cxnLst/>
            <a:rect l="0" t="0" r="0" b="0"/>
            <a:pathLst>
              <a:path w="121444" h="307182">
                <a:moveTo>
                  <a:pt x="14287" y="64294"/>
                </a:moveTo>
                <a:lnTo>
                  <a:pt x="14287" y="64294"/>
                </a:lnTo>
                <a:lnTo>
                  <a:pt x="14287" y="71437"/>
                </a:lnTo>
                <a:lnTo>
                  <a:pt x="21431" y="71437"/>
                </a:lnTo>
                <a:lnTo>
                  <a:pt x="28575" y="85725"/>
                </a:lnTo>
                <a:lnTo>
                  <a:pt x="28575" y="92869"/>
                </a:lnTo>
                <a:lnTo>
                  <a:pt x="35718" y="114300"/>
                </a:lnTo>
                <a:lnTo>
                  <a:pt x="42862" y="135731"/>
                </a:lnTo>
                <a:lnTo>
                  <a:pt x="42862" y="164306"/>
                </a:lnTo>
                <a:lnTo>
                  <a:pt x="42862" y="200025"/>
                </a:lnTo>
                <a:lnTo>
                  <a:pt x="42862" y="228600"/>
                </a:lnTo>
                <a:lnTo>
                  <a:pt x="42862" y="257175"/>
                </a:lnTo>
                <a:lnTo>
                  <a:pt x="42862" y="285750"/>
                </a:lnTo>
                <a:lnTo>
                  <a:pt x="35718" y="300037"/>
                </a:lnTo>
                <a:lnTo>
                  <a:pt x="28575" y="307181"/>
                </a:lnTo>
                <a:lnTo>
                  <a:pt x="21431" y="307181"/>
                </a:lnTo>
                <a:lnTo>
                  <a:pt x="21431" y="292894"/>
                </a:lnTo>
                <a:lnTo>
                  <a:pt x="7143" y="264319"/>
                </a:lnTo>
                <a:lnTo>
                  <a:pt x="7143" y="228600"/>
                </a:lnTo>
                <a:lnTo>
                  <a:pt x="0" y="192881"/>
                </a:lnTo>
                <a:lnTo>
                  <a:pt x="0" y="150019"/>
                </a:lnTo>
                <a:lnTo>
                  <a:pt x="0" y="114300"/>
                </a:lnTo>
                <a:lnTo>
                  <a:pt x="7143" y="71437"/>
                </a:lnTo>
                <a:lnTo>
                  <a:pt x="21431" y="42862"/>
                </a:lnTo>
                <a:lnTo>
                  <a:pt x="35718" y="21431"/>
                </a:lnTo>
                <a:lnTo>
                  <a:pt x="57150" y="7144"/>
                </a:lnTo>
                <a:lnTo>
                  <a:pt x="78581" y="0"/>
                </a:lnTo>
                <a:lnTo>
                  <a:pt x="100012" y="0"/>
                </a:lnTo>
                <a:lnTo>
                  <a:pt x="114300" y="7144"/>
                </a:lnTo>
                <a:lnTo>
                  <a:pt x="121443" y="21431"/>
                </a:lnTo>
                <a:lnTo>
                  <a:pt x="114300" y="50006"/>
                </a:lnTo>
                <a:lnTo>
                  <a:pt x="107156" y="78581"/>
                </a:lnTo>
                <a:lnTo>
                  <a:pt x="85725" y="107156"/>
                </a:lnTo>
                <a:lnTo>
                  <a:pt x="64293" y="128587"/>
                </a:lnTo>
                <a:lnTo>
                  <a:pt x="42862" y="142875"/>
                </a:lnTo>
                <a:lnTo>
                  <a:pt x="35718" y="150019"/>
                </a:lnTo>
                <a:lnTo>
                  <a:pt x="35718" y="142875"/>
                </a:lnTo>
                <a:lnTo>
                  <a:pt x="42862" y="128587"/>
                </a:lnTo>
                <a:lnTo>
                  <a:pt x="42862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5765007" y="3786188"/>
            <a:ext cx="92870" cy="171451"/>
          </a:xfrm>
          <a:custGeom>
            <a:avLst/>
            <a:gdLst/>
            <a:ahLst/>
            <a:cxnLst/>
            <a:rect l="0" t="0" r="0" b="0"/>
            <a:pathLst>
              <a:path w="92870" h="171451">
                <a:moveTo>
                  <a:pt x="0" y="21431"/>
                </a:moveTo>
                <a:lnTo>
                  <a:pt x="0" y="21431"/>
                </a:lnTo>
                <a:lnTo>
                  <a:pt x="7144" y="28575"/>
                </a:lnTo>
                <a:lnTo>
                  <a:pt x="14288" y="28575"/>
                </a:lnTo>
                <a:lnTo>
                  <a:pt x="21431" y="42862"/>
                </a:lnTo>
                <a:lnTo>
                  <a:pt x="21431" y="57150"/>
                </a:lnTo>
                <a:lnTo>
                  <a:pt x="28575" y="85725"/>
                </a:lnTo>
                <a:lnTo>
                  <a:pt x="35719" y="107156"/>
                </a:lnTo>
                <a:lnTo>
                  <a:pt x="35719" y="135731"/>
                </a:lnTo>
                <a:lnTo>
                  <a:pt x="35719" y="150018"/>
                </a:lnTo>
                <a:lnTo>
                  <a:pt x="35719" y="164306"/>
                </a:lnTo>
                <a:lnTo>
                  <a:pt x="28575" y="171450"/>
                </a:lnTo>
                <a:lnTo>
                  <a:pt x="28575" y="171450"/>
                </a:lnTo>
                <a:lnTo>
                  <a:pt x="28575" y="157162"/>
                </a:lnTo>
                <a:lnTo>
                  <a:pt x="28575" y="135731"/>
                </a:lnTo>
                <a:lnTo>
                  <a:pt x="35719" y="107156"/>
                </a:lnTo>
                <a:lnTo>
                  <a:pt x="50006" y="71437"/>
                </a:lnTo>
                <a:lnTo>
                  <a:pt x="57150" y="42862"/>
                </a:lnTo>
                <a:lnTo>
                  <a:pt x="71438" y="21431"/>
                </a:lnTo>
                <a:lnTo>
                  <a:pt x="78581" y="14287"/>
                </a:lnTo>
                <a:lnTo>
                  <a:pt x="92869" y="7143"/>
                </a:lnTo>
                <a:lnTo>
                  <a:pt x="92869" y="0"/>
                </a:lnTo>
                <a:lnTo>
                  <a:pt x="92869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5843588" y="3800475"/>
            <a:ext cx="128589" cy="142876"/>
          </a:xfrm>
          <a:custGeom>
            <a:avLst/>
            <a:gdLst/>
            <a:ahLst/>
            <a:cxnLst/>
            <a:rect l="0" t="0" r="0" b="0"/>
            <a:pathLst>
              <a:path w="128589" h="142876">
                <a:moveTo>
                  <a:pt x="0" y="100013"/>
                </a:moveTo>
                <a:lnTo>
                  <a:pt x="0" y="107156"/>
                </a:lnTo>
                <a:lnTo>
                  <a:pt x="0" y="114300"/>
                </a:lnTo>
                <a:lnTo>
                  <a:pt x="0" y="114300"/>
                </a:lnTo>
                <a:lnTo>
                  <a:pt x="7144" y="114300"/>
                </a:lnTo>
                <a:lnTo>
                  <a:pt x="14288" y="114300"/>
                </a:lnTo>
                <a:lnTo>
                  <a:pt x="21432" y="100013"/>
                </a:lnTo>
                <a:lnTo>
                  <a:pt x="42863" y="92869"/>
                </a:lnTo>
                <a:lnTo>
                  <a:pt x="57150" y="71438"/>
                </a:lnTo>
                <a:lnTo>
                  <a:pt x="78582" y="57150"/>
                </a:lnTo>
                <a:lnTo>
                  <a:pt x="92869" y="42863"/>
                </a:lnTo>
                <a:lnTo>
                  <a:pt x="100013" y="28575"/>
                </a:lnTo>
                <a:lnTo>
                  <a:pt x="107157" y="14288"/>
                </a:lnTo>
                <a:lnTo>
                  <a:pt x="107157" y="7144"/>
                </a:lnTo>
                <a:lnTo>
                  <a:pt x="100013" y="0"/>
                </a:lnTo>
                <a:lnTo>
                  <a:pt x="85725" y="0"/>
                </a:lnTo>
                <a:lnTo>
                  <a:pt x="71438" y="7144"/>
                </a:lnTo>
                <a:lnTo>
                  <a:pt x="50007" y="21431"/>
                </a:lnTo>
                <a:lnTo>
                  <a:pt x="35719" y="42863"/>
                </a:lnTo>
                <a:lnTo>
                  <a:pt x="28575" y="64294"/>
                </a:lnTo>
                <a:lnTo>
                  <a:pt x="21432" y="92869"/>
                </a:lnTo>
                <a:lnTo>
                  <a:pt x="21432" y="114300"/>
                </a:lnTo>
                <a:lnTo>
                  <a:pt x="35719" y="128588"/>
                </a:lnTo>
                <a:lnTo>
                  <a:pt x="50007" y="142875"/>
                </a:lnTo>
                <a:lnTo>
                  <a:pt x="71438" y="135731"/>
                </a:lnTo>
                <a:lnTo>
                  <a:pt x="92869" y="128588"/>
                </a:lnTo>
                <a:lnTo>
                  <a:pt x="114300" y="121444"/>
                </a:lnTo>
                <a:lnTo>
                  <a:pt x="128588" y="100013"/>
                </a:lnTo>
                <a:lnTo>
                  <a:pt x="128588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5979320" y="3764756"/>
            <a:ext cx="78582" cy="150020"/>
          </a:xfrm>
          <a:custGeom>
            <a:avLst/>
            <a:gdLst/>
            <a:ahLst/>
            <a:cxnLst/>
            <a:rect l="0" t="0" r="0" b="0"/>
            <a:pathLst>
              <a:path w="78582" h="150020">
                <a:moveTo>
                  <a:pt x="7143" y="28575"/>
                </a:moveTo>
                <a:lnTo>
                  <a:pt x="7143" y="28575"/>
                </a:lnTo>
                <a:lnTo>
                  <a:pt x="0" y="35719"/>
                </a:lnTo>
                <a:lnTo>
                  <a:pt x="0" y="42863"/>
                </a:lnTo>
                <a:lnTo>
                  <a:pt x="0" y="57150"/>
                </a:lnTo>
                <a:lnTo>
                  <a:pt x="7143" y="71438"/>
                </a:lnTo>
                <a:lnTo>
                  <a:pt x="7143" y="85725"/>
                </a:lnTo>
                <a:lnTo>
                  <a:pt x="14287" y="107157"/>
                </a:lnTo>
                <a:lnTo>
                  <a:pt x="21431" y="121444"/>
                </a:lnTo>
                <a:lnTo>
                  <a:pt x="28575" y="135732"/>
                </a:lnTo>
                <a:lnTo>
                  <a:pt x="35718" y="150019"/>
                </a:lnTo>
                <a:lnTo>
                  <a:pt x="42862" y="150019"/>
                </a:lnTo>
                <a:lnTo>
                  <a:pt x="42862" y="150019"/>
                </a:lnTo>
                <a:lnTo>
                  <a:pt x="50006" y="135732"/>
                </a:lnTo>
                <a:lnTo>
                  <a:pt x="50006" y="114300"/>
                </a:lnTo>
                <a:lnTo>
                  <a:pt x="57150" y="85725"/>
                </a:lnTo>
                <a:lnTo>
                  <a:pt x="57150" y="50007"/>
                </a:lnTo>
                <a:lnTo>
                  <a:pt x="57150" y="28575"/>
                </a:lnTo>
                <a:lnTo>
                  <a:pt x="64293" y="7144"/>
                </a:lnTo>
                <a:lnTo>
                  <a:pt x="64293" y="0"/>
                </a:lnTo>
                <a:lnTo>
                  <a:pt x="71437" y="7144"/>
                </a:lnTo>
                <a:lnTo>
                  <a:pt x="71437" y="14288"/>
                </a:lnTo>
                <a:lnTo>
                  <a:pt x="71437" y="28575"/>
                </a:lnTo>
                <a:lnTo>
                  <a:pt x="78581" y="50007"/>
                </a:lnTo>
                <a:lnTo>
                  <a:pt x="78581" y="500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6072188" y="3579019"/>
            <a:ext cx="135733" cy="521495"/>
          </a:xfrm>
          <a:custGeom>
            <a:avLst/>
            <a:gdLst/>
            <a:ahLst/>
            <a:cxnLst/>
            <a:rect l="0" t="0" r="0" b="0"/>
            <a:pathLst>
              <a:path w="135733" h="521495">
                <a:moveTo>
                  <a:pt x="0" y="0"/>
                </a:moveTo>
                <a:lnTo>
                  <a:pt x="7144" y="0"/>
                </a:lnTo>
                <a:lnTo>
                  <a:pt x="14288" y="7144"/>
                </a:lnTo>
                <a:lnTo>
                  <a:pt x="21432" y="21431"/>
                </a:lnTo>
                <a:lnTo>
                  <a:pt x="42863" y="42862"/>
                </a:lnTo>
                <a:lnTo>
                  <a:pt x="64294" y="78581"/>
                </a:lnTo>
                <a:lnTo>
                  <a:pt x="92869" y="128587"/>
                </a:lnTo>
                <a:lnTo>
                  <a:pt x="114300" y="192881"/>
                </a:lnTo>
                <a:lnTo>
                  <a:pt x="128588" y="257175"/>
                </a:lnTo>
                <a:lnTo>
                  <a:pt x="135732" y="328612"/>
                </a:lnTo>
                <a:lnTo>
                  <a:pt x="128588" y="392906"/>
                </a:lnTo>
                <a:lnTo>
                  <a:pt x="107157" y="457200"/>
                </a:lnTo>
                <a:lnTo>
                  <a:pt x="71438" y="500062"/>
                </a:lnTo>
                <a:lnTo>
                  <a:pt x="21432" y="521494"/>
                </a:lnTo>
                <a:lnTo>
                  <a:pt x="21432" y="5214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3943350" y="3400425"/>
            <a:ext cx="321470" cy="757239"/>
          </a:xfrm>
          <a:custGeom>
            <a:avLst/>
            <a:gdLst/>
            <a:ahLst/>
            <a:cxnLst/>
            <a:rect l="0" t="0" r="0" b="0"/>
            <a:pathLst>
              <a:path w="321470" h="757239">
                <a:moveTo>
                  <a:pt x="150019" y="7144"/>
                </a:moveTo>
                <a:lnTo>
                  <a:pt x="150019" y="0"/>
                </a:lnTo>
                <a:lnTo>
                  <a:pt x="150019" y="0"/>
                </a:lnTo>
                <a:lnTo>
                  <a:pt x="142875" y="7144"/>
                </a:lnTo>
                <a:lnTo>
                  <a:pt x="135732" y="14288"/>
                </a:lnTo>
                <a:lnTo>
                  <a:pt x="121444" y="42863"/>
                </a:lnTo>
                <a:lnTo>
                  <a:pt x="92869" y="92869"/>
                </a:lnTo>
                <a:lnTo>
                  <a:pt x="64294" y="171450"/>
                </a:lnTo>
                <a:lnTo>
                  <a:pt x="35719" y="285750"/>
                </a:lnTo>
                <a:lnTo>
                  <a:pt x="7144" y="400050"/>
                </a:lnTo>
                <a:lnTo>
                  <a:pt x="0" y="521494"/>
                </a:lnTo>
                <a:lnTo>
                  <a:pt x="14288" y="614363"/>
                </a:lnTo>
                <a:lnTo>
                  <a:pt x="57150" y="685800"/>
                </a:lnTo>
                <a:lnTo>
                  <a:pt x="128588" y="728663"/>
                </a:lnTo>
                <a:lnTo>
                  <a:pt x="214313" y="757238"/>
                </a:lnTo>
                <a:lnTo>
                  <a:pt x="321469" y="757238"/>
                </a:lnTo>
                <a:lnTo>
                  <a:pt x="321469" y="7572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6286501" y="3764756"/>
            <a:ext cx="221457" cy="21433"/>
          </a:xfrm>
          <a:custGeom>
            <a:avLst/>
            <a:gdLst/>
            <a:ahLst/>
            <a:cxnLst/>
            <a:rect l="0" t="0" r="0" b="0"/>
            <a:pathLst>
              <a:path w="221457" h="21433">
                <a:moveTo>
                  <a:pt x="14287" y="21432"/>
                </a:moveTo>
                <a:lnTo>
                  <a:pt x="14287" y="21432"/>
                </a:lnTo>
                <a:lnTo>
                  <a:pt x="7144" y="21432"/>
                </a:lnTo>
                <a:lnTo>
                  <a:pt x="7144" y="21432"/>
                </a:lnTo>
                <a:lnTo>
                  <a:pt x="0" y="21432"/>
                </a:lnTo>
                <a:lnTo>
                  <a:pt x="0" y="21432"/>
                </a:lnTo>
                <a:lnTo>
                  <a:pt x="7144" y="21432"/>
                </a:lnTo>
                <a:lnTo>
                  <a:pt x="14287" y="21432"/>
                </a:lnTo>
                <a:lnTo>
                  <a:pt x="35719" y="21432"/>
                </a:lnTo>
                <a:lnTo>
                  <a:pt x="57150" y="21432"/>
                </a:lnTo>
                <a:lnTo>
                  <a:pt x="85725" y="14288"/>
                </a:lnTo>
                <a:lnTo>
                  <a:pt x="114300" y="14288"/>
                </a:lnTo>
                <a:lnTo>
                  <a:pt x="150019" y="14288"/>
                </a:lnTo>
                <a:lnTo>
                  <a:pt x="178594" y="14288"/>
                </a:lnTo>
                <a:lnTo>
                  <a:pt x="200025" y="14288"/>
                </a:lnTo>
                <a:lnTo>
                  <a:pt x="214312" y="7144"/>
                </a:lnTo>
                <a:lnTo>
                  <a:pt x="221456" y="7144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6422232" y="3686175"/>
            <a:ext cx="128589" cy="214314"/>
          </a:xfrm>
          <a:custGeom>
            <a:avLst/>
            <a:gdLst/>
            <a:ahLst/>
            <a:cxnLst/>
            <a:rect l="0" t="0" r="0" b="0"/>
            <a:pathLst>
              <a:path w="128589" h="214314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14288"/>
                </a:lnTo>
                <a:lnTo>
                  <a:pt x="21431" y="7144"/>
                </a:lnTo>
                <a:lnTo>
                  <a:pt x="42863" y="7144"/>
                </a:lnTo>
                <a:lnTo>
                  <a:pt x="64294" y="7144"/>
                </a:lnTo>
                <a:lnTo>
                  <a:pt x="92869" y="0"/>
                </a:lnTo>
                <a:lnTo>
                  <a:pt x="107156" y="7144"/>
                </a:lnTo>
                <a:lnTo>
                  <a:pt x="121444" y="28575"/>
                </a:lnTo>
                <a:lnTo>
                  <a:pt x="128588" y="50006"/>
                </a:lnTo>
                <a:lnTo>
                  <a:pt x="114300" y="92869"/>
                </a:lnTo>
                <a:lnTo>
                  <a:pt x="100013" y="128588"/>
                </a:lnTo>
                <a:lnTo>
                  <a:pt x="78581" y="171450"/>
                </a:lnTo>
                <a:lnTo>
                  <a:pt x="57150" y="200025"/>
                </a:lnTo>
                <a:lnTo>
                  <a:pt x="50006" y="214313"/>
                </a:lnTo>
                <a:lnTo>
                  <a:pt x="50006" y="200025"/>
                </a:lnTo>
                <a:lnTo>
                  <a:pt x="64294" y="178594"/>
                </a:lnTo>
                <a:lnTo>
                  <a:pt x="85725" y="142875"/>
                </a:lnTo>
                <a:lnTo>
                  <a:pt x="8572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6650832" y="3650456"/>
            <a:ext cx="135732" cy="250033"/>
          </a:xfrm>
          <a:custGeom>
            <a:avLst/>
            <a:gdLst/>
            <a:ahLst/>
            <a:cxnLst/>
            <a:rect l="0" t="0" r="0" b="0"/>
            <a:pathLst>
              <a:path w="135732" h="250033">
                <a:moveTo>
                  <a:pt x="0" y="21432"/>
                </a:moveTo>
                <a:lnTo>
                  <a:pt x="0" y="21432"/>
                </a:lnTo>
                <a:lnTo>
                  <a:pt x="0" y="21432"/>
                </a:lnTo>
                <a:lnTo>
                  <a:pt x="0" y="28575"/>
                </a:lnTo>
                <a:lnTo>
                  <a:pt x="0" y="42863"/>
                </a:lnTo>
                <a:lnTo>
                  <a:pt x="7144" y="57150"/>
                </a:lnTo>
                <a:lnTo>
                  <a:pt x="14288" y="85725"/>
                </a:lnTo>
                <a:lnTo>
                  <a:pt x="14288" y="121444"/>
                </a:lnTo>
                <a:lnTo>
                  <a:pt x="14288" y="164307"/>
                </a:lnTo>
                <a:lnTo>
                  <a:pt x="21431" y="192882"/>
                </a:lnTo>
                <a:lnTo>
                  <a:pt x="14288" y="221457"/>
                </a:lnTo>
                <a:lnTo>
                  <a:pt x="14288" y="242888"/>
                </a:lnTo>
                <a:lnTo>
                  <a:pt x="7144" y="250032"/>
                </a:lnTo>
                <a:lnTo>
                  <a:pt x="7144" y="242888"/>
                </a:lnTo>
                <a:lnTo>
                  <a:pt x="14288" y="228600"/>
                </a:lnTo>
                <a:lnTo>
                  <a:pt x="21431" y="192882"/>
                </a:lnTo>
                <a:lnTo>
                  <a:pt x="28575" y="150019"/>
                </a:lnTo>
                <a:lnTo>
                  <a:pt x="42863" y="107157"/>
                </a:lnTo>
                <a:lnTo>
                  <a:pt x="64294" y="64294"/>
                </a:lnTo>
                <a:lnTo>
                  <a:pt x="78581" y="28575"/>
                </a:lnTo>
                <a:lnTo>
                  <a:pt x="92869" y="7144"/>
                </a:lnTo>
                <a:lnTo>
                  <a:pt x="100013" y="0"/>
                </a:lnTo>
                <a:lnTo>
                  <a:pt x="107156" y="14288"/>
                </a:lnTo>
                <a:lnTo>
                  <a:pt x="107156" y="35719"/>
                </a:lnTo>
                <a:lnTo>
                  <a:pt x="107156" y="71438"/>
                </a:lnTo>
                <a:lnTo>
                  <a:pt x="100013" y="107157"/>
                </a:lnTo>
                <a:lnTo>
                  <a:pt x="100013" y="142875"/>
                </a:lnTo>
                <a:lnTo>
                  <a:pt x="100013" y="171450"/>
                </a:lnTo>
                <a:lnTo>
                  <a:pt x="107156" y="185738"/>
                </a:lnTo>
                <a:lnTo>
                  <a:pt x="114300" y="185738"/>
                </a:lnTo>
                <a:lnTo>
                  <a:pt x="121444" y="171450"/>
                </a:lnTo>
                <a:lnTo>
                  <a:pt x="135731" y="150019"/>
                </a:lnTo>
                <a:lnTo>
                  <a:pt x="135731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6779420" y="3636169"/>
            <a:ext cx="150019" cy="221457"/>
          </a:xfrm>
          <a:custGeom>
            <a:avLst/>
            <a:gdLst/>
            <a:ahLst/>
            <a:cxnLst/>
            <a:rect l="0" t="0" r="0" b="0"/>
            <a:pathLst>
              <a:path w="150019" h="221457">
                <a:moveTo>
                  <a:pt x="0" y="150019"/>
                </a:moveTo>
                <a:lnTo>
                  <a:pt x="0" y="157162"/>
                </a:lnTo>
                <a:lnTo>
                  <a:pt x="0" y="157162"/>
                </a:lnTo>
                <a:lnTo>
                  <a:pt x="7143" y="157162"/>
                </a:lnTo>
                <a:lnTo>
                  <a:pt x="14287" y="150019"/>
                </a:lnTo>
                <a:lnTo>
                  <a:pt x="28575" y="142875"/>
                </a:lnTo>
                <a:lnTo>
                  <a:pt x="42862" y="128587"/>
                </a:lnTo>
                <a:lnTo>
                  <a:pt x="64293" y="107156"/>
                </a:lnTo>
                <a:lnTo>
                  <a:pt x="78581" y="85725"/>
                </a:lnTo>
                <a:lnTo>
                  <a:pt x="100012" y="71437"/>
                </a:lnTo>
                <a:lnTo>
                  <a:pt x="107156" y="50006"/>
                </a:lnTo>
                <a:lnTo>
                  <a:pt x="114300" y="28575"/>
                </a:lnTo>
                <a:lnTo>
                  <a:pt x="114300" y="14287"/>
                </a:lnTo>
                <a:lnTo>
                  <a:pt x="100012" y="0"/>
                </a:lnTo>
                <a:lnTo>
                  <a:pt x="92868" y="0"/>
                </a:lnTo>
                <a:lnTo>
                  <a:pt x="71437" y="7144"/>
                </a:lnTo>
                <a:lnTo>
                  <a:pt x="57150" y="28575"/>
                </a:lnTo>
                <a:lnTo>
                  <a:pt x="42862" y="64294"/>
                </a:lnTo>
                <a:lnTo>
                  <a:pt x="35718" y="107156"/>
                </a:lnTo>
                <a:lnTo>
                  <a:pt x="28575" y="142875"/>
                </a:lnTo>
                <a:lnTo>
                  <a:pt x="28575" y="178594"/>
                </a:lnTo>
                <a:lnTo>
                  <a:pt x="42862" y="200025"/>
                </a:lnTo>
                <a:lnTo>
                  <a:pt x="57150" y="214312"/>
                </a:lnTo>
                <a:lnTo>
                  <a:pt x="71437" y="221456"/>
                </a:lnTo>
                <a:lnTo>
                  <a:pt x="92868" y="207169"/>
                </a:lnTo>
                <a:lnTo>
                  <a:pt x="114300" y="192881"/>
                </a:lnTo>
                <a:lnTo>
                  <a:pt x="135731" y="164306"/>
                </a:lnTo>
                <a:lnTo>
                  <a:pt x="150018" y="128587"/>
                </a:lnTo>
                <a:lnTo>
                  <a:pt x="150018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6929438" y="3664744"/>
            <a:ext cx="107158" cy="142876"/>
          </a:xfrm>
          <a:custGeom>
            <a:avLst/>
            <a:gdLst/>
            <a:ahLst/>
            <a:cxnLst/>
            <a:rect l="0" t="0" r="0" b="0"/>
            <a:pathLst>
              <a:path w="107158" h="142876">
                <a:moveTo>
                  <a:pt x="14288" y="0"/>
                </a:moveTo>
                <a:lnTo>
                  <a:pt x="14288" y="7144"/>
                </a:lnTo>
                <a:lnTo>
                  <a:pt x="7144" y="14287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0" y="64294"/>
                </a:lnTo>
                <a:lnTo>
                  <a:pt x="14288" y="78581"/>
                </a:lnTo>
                <a:lnTo>
                  <a:pt x="21432" y="100012"/>
                </a:lnTo>
                <a:lnTo>
                  <a:pt x="35719" y="114300"/>
                </a:lnTo>
                <a:lnTo>
                  <a:pt x="42863" y="128587"/>
                </a:lnTo>
                <a:lnTo>
                  <a:pt x="57150" y="135731"/>
                </a:lnTo>
                <a:lnTo>
                  <a:pt x="64294" y="142875"/>
                </a:lnTo>
                <a:lnTo>
                  <a:pt x="78582" y="142875"/>
                </a:lnTo>
                <a:lnTo>
                  <a:pt x="85725" y="135731"/>
                </a:lnTo>
                <a:lnTo>
                  <a:pt x="100013" y="121444"/>
                </a:lnTo>
                <a:lnTo>
                  <a:pt x="107157" y="100012"/>
                </a:lnTo>
                <a:lnTo>
                  <a:pt x="107157" y="78581"/>
                </a:lnTo>
                <a:lnTo>
                  <a:pt x="107157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6915151" y="3657600"/>
            <a:ext cx="114301" cy="207170"/>
          </a:xfrm>
          <a:custGeom>
            <a:avLst/>
            <a:gdLst/>
            <a:ahLst/>
            <a:cxnLst/>
            <a:rect l="0" t="0" r="0" b="0"/>
            <a:pathLst>
              <a:path w="114301" h="207170">
                <a:moveTo>
                  <a:pt x="114300" y="0"/>
                </a:moveTo>
                <a:lnTo>
                  <a:pt x="107156" y="7144"/>
                </a:lnTo>
                <a:lnTo>
                  <a:pt x="92869" y="21431"/>
                </a:lnTo>
                <a:lnTo>
                  <a:pt x="71437" y="57150"/>
                </a:lnTo>
                <a:lnTo>
                  <a:pt x="50006" y="92869"/>
                </a:lnTo>
                <a:lnTo>
                  <a:pt x="28575" y="128588"/>
                </a:lnTo>
                <a:lnTo>
                  <a:pt x="14287" y="164306"/>
                </a:lnTo>
                <a:lnTo>
                  <a:pt x="0" y="192881"/>
                </a:lnTo>
                <a:lnTo>
                  <a:pt x="0" y="207169"/>
                </a:lnTo>
                <a:lnTo>
                  <a:pt x="14287" y="207169"/>
                </a:lnTo>
                <a:lnTo>
                  <a:pt x="28575" y="192881"/>
                </a:lnTo>
                <a:lnTo>
                  <a:pt x="50006" y="171450"/>
                </a:lnTo>
                <a:lnTo>
                  <a:pt x="50006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7050882" y="3486150"/>
            <a:ext cx="100014" cy="350045"/>
          </a:xfrm>
          <a:custGeom>
            <a:avLst/>
            <a:gdLst/>
            <a:ahLst/>
            <a:cxnLst/>
            <a:rect l="0" t="0" r="0" b="0"/>
            <a:pathLst>
              <a:path w="100014" h="350045">
                <a:moveTo>
                  <a:pt x="42863" y="0"/>
                </a:moveTo>
                <a:lnTo>
                  <a:pt x="42863" y="0"/>
                </a:lnTo>
                <a:lnTo>
                  <a:pt x="42863" y="7144"/>
                </a:lnTo>
                <a:lnTo>
                  <a:pt x="35719" y="28575"/>
                </a:lnTo>
                <a:lnTo>
                  <a:pt x="28575" y="57150"/>
                </a:lnTo>
                <a:lnTo>
                  <a:pt x="21431" y="92869"/>
                </a:lnTo>
                <a:lnTo>
                  <a:pt x="14288" y="142875"/>
                </a:lnTo>
                <a:lnTo>
                  <a:pt x="7144" y="200025"/>
                </a:lnTo>
                <a:lnTo>
                  <a:pt x="0" y="250031"/>
                </a:lnTo>
                <a:lnTo>
                  <a:pt x="0" y="292894"/>
                </a:lnTo>
                <a:lnTo>
                  <a:pt x="7144" y="328613"/>
                </a:lnTo>
                <a:lnTo>
                  <a:pt x="14288" y="342900"/>
                </a:lnTo>
                <a:lnTo>
                  <a:pt x="28575" y="350044"/>
                </a:lnTo>
                <a:lnTo>
                  <a:pt x="50006" y="342900"/>
                </a:lnTo>
                <a:lnTo>
                  <a:pt x="64294" y="328613"/>
                </a:lnTo>
                <a:lnTo>
                  <a:pt x="85725" y="292894"/>
                </a:lnTo>
                <a:lnTo>
                  <a:pt x="92869" y="264319"/>
                </a:lnTo>
                <a:lnTo>
                  <a:pt x="100013" y="228600"/>
                </a:lnTo>
                <a:lnTo>
                  <a:pt x="100013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6986588" y="3557588"/>
            <a:ext cx="157164" cy="71438"/>
          </a:xfrm>
          <a:custGeom>
            <a:avLst/>
            <a:gdLst/>
            <a:ahLst/>
            <a:cxnLst/>
            <a:rect l="0" t="0" r="0" b="0"/>
            <a:pathLst>
              <a:path w="157164" h="71438">
                <a:moveTo>
                  <a:pt x="0" y="71437"/>
                </a:moveTo>
                <a:lnTo>
                  <a:pt x="7144" y="71437"/>
                </a:lnTo>
                <a:lnTo>
                  <a:pt x="14288" y="57150"/>
                </a:lnTo>
                <a:lnTo>
                  <a:pt x="28575" y="42862"/>
                </a:lnTo>
                <a:lnTo>
                  <a:pt x="57150" y="28575"/>
                </a:lnTo>
                <a:lnTo>
                  <a:pt x="78582" y="14287"/>
                </a:lnTo>
                <a:lnTo>
                  <a:pt x="107157" y="7143"/>
                </a:lnTo>
                <a:lnTo>
                  <a:pt x="128588" y="0"/>
                </a:lnTo>
                <a:lnTo>
                  <a:pt x="142875" y="0"/>
                </a:lnTo>
                <a:lnTo>
                  <a:pt x="157163" y="0"/>
                </a:lnTo>
                <a:lnTo>
                  <a:pt x="1571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7236620" y="3643313"/>
            <a:ext cx="135732" cy="28576"/>
          </a:xfrm>
          <a:custGeom>
            <a:avLst/>
            <a:gdLst/>
            <a:ahLst/>
            <a:cxnLst/>
            <a:rect l="0" t="0" r="0" b="0"/>
            <a:pathLst>
              <a:path w="135732" h="28576">
                <a:moveTo>
                  <a:pt x="0" y="28575"/>
                </a:moveTo>
                <a:lnTo>
                  <a:pt x="7143" y="28575"/>
                </a:lnTo>
                <a:lnTo>
                  <a:pt x="14287" y="28575"/>
                </a:lnTo>
                <a:lnTo>
                  <a:pt x="21431" y="21431"/>
                </a:lnTo>
                <a:lnTo>
                  <a:pt x="42862" y="14287"/>
                </a:lnTo>
                <a:lnTo>
                  <a:pt x="64293" y="7143"/>
                </a:lnTo>
                <a:lnTo>
                  <a:pt x="85725" y="0"/>
                </a:lnTo>
                <a:lnTo>
                  <a:pt x="114300" y="0"/>
                </a:lnTo>
                <a:lnTo>
                  <a:pt x="121443" y="0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7272338" y="3679031"/>
            <a:ext cx="121445" cy="57151"/>
          </a:xfrm>
          <a:custGeom>
            <a:avLst/>
            <a:gdLst/>
            <a:ahLst/>
            <a:cxnLst/>
            <a:rect l="0" t="0" r="0" b="0"/>
            <a:pathLst>
              <a:path w="121445" h="57151">
                <a:moveTo>
                  <a:pt x="0" y="57150"/>
                </a:moveTo>
                <a:lnTo>
                  <a:pt x="0" y="50007"/>
                </a:lnTo>
                <a:lnTo>
                  <a:pt x="14288" y="50007"/>
                </a:lnTo>
                <a:lnTo>
                  <a:pt x="28575" y="42863"/>
                </a:lnTo>
                <a:lnTo>
                  <a:pt x="50007" y="35719"/>
                </a:lnTo>
                <a:lnTo>
                  <a:pt x="78582" y="28575"/>
                </a:lnTo>
                <a:lnTo>
                  <a:pt x="92869" y="21432"/>
                </a:lnTo>
                <a:lnTo>
                  <a:pt x="114300" y="14288"/>
                </a:lnTo>
                <a:lnTo>
                  <a:pt x="121444" y="14288"/>
                </a:lnTo>
                <a:lnTo>
                  <a:pt x="121444" y="0"/>
                </a:lnTo>
                <a:lnTo>
                  <a:pt x="1214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7479507" y="3400425"/>
            <a:ext cx="135732" cy="328614"/>
          </a:xfrm>
          <a:custGeom>
            <a:avLst/>
            <a:gdLst/>
            <a:ahLst/>
            <a:cxnLst/>
            <a:rect l="0" t="0" r="0" b="0"/>
            <a:pathLst>
              <a:path w="135732" h="328614">
                <a:moveTo>
                  <a:pt x="14288" y="100013"/>
                </a:moveTo>
                <a:lnTo>
                  <a:pt x="21431" y="92869"/>
                </a:lnTo>
                <a:lnTo>
                  <a:pt x="28575" y="92869"/>
                </a:lnTo>
                <a:lnTo>
                  <a:pt x="35719" y="85725"/>
                </a:lnTo>
                <a:lnTo>
                  <a:pt x="42863" y="85725"/>
                </a:lnTo>
                <a:lnTo>
                  <a:pt x="42863" y="92869"/>
                </a:lnTo>
                <a:lnTo>
                  <a:pt x="42863" y="107156"/>
                </a:lnTo>
                <a:lnTo>
                  <a:pt x="35719" y="128588"/>
                </a:lnTo>
                <a:lnTo>
                  <a:pt x="28575" y="164306"/>
                </a:lnTo>
                <a:lnTo>
                  <a:pt x="21431" y="200025"/>
                </a:lnTo>
                <a:lnTo>
                  <a:pt x="14288" y="235744"/>
                </a:lnTo>
                <a:lnTo>
                  <a:pt x="7144" y="271463"/>
                </a:lnTo>
                <a:lnTo>
                  <a:pt x="7144" y="292894"/>
                </a:lnTo>
                <a:lnTo>
                  <a:pt x="7144" y="314325"/>
                </a:lnTo>
                <a:lnTo>
                  <a:pt x="7144" y="328613"/>
                </a:lnTo>
                <a:lnTo>
                  <a:pt x="7144" y="328613"/>
                </a:lnTo>
                <a:lnTo>
                  <a:pt x="7144" y="314325"/>
                </a:lnTo>
                <a:lnTo>
                  <a:pt x="7144" y="292894"/>
                </a:lnTo>
                <a:lnTo>
                  <a:pt x="7144" y="264319"/>
                </a:lnTo>
                <a:lnTo>
                  <a:pt x="7144" y="228600"/>
                </a:lnTo>
                <a:lnTo>
                  <a:pt x="7144" y="185738"/>
                </a:lnTo>
                <a:lnTo>
                  <a:pt x="0" y="150019"/>
                </a:lnTo>
                <a:lnTo>
                  <a:pt x="0" y="114300"/>
                </a:lnTo>
                <a:lnTo>
                  <a:pt x="0" y="85725"/>
                </a:lnTo>
                <a:lnTo>
                  <a:pt x="7144" y="71438"/>
                </a:lnTo>
                <a:lnTo>
                  <a:pt x="7144" y="71438"/>
                </a:lnTo>
                <a:lnTo>
                  <a:pt x="14288" y="78581"/>
                </a:lnTo>
                <a:lnTo>
                  <a:pt x="21431" y="100013"/>
                </a:lnTo>
                <a:lnTo>
                  <a:pt x="21431" y="128588"/>
                </a:lnTo>
                <a:lnTo>
                  <a:pt x="35719" y="171450"/>
                </a:lnTo>
                <a:lnTo>
                  <a:pt x="42863" y="207169"/>
                </a:lnTo>
                <a:lnTo>
                  <a:pt x="57150" y="242888"/>
                </a:lnTo>
                <a:lnTo>
                  <a:pt x="64294" y="278606"/>
                </a:lnTo>
                <a:lnTo>
                  <a:pt x="78581" y="300038"/>
                </a:lnTo>
                <a:lnTo>
                  <a:pt x="85725" y="314325"/>
                </a:lnTo>
                <a:lnTo>
                  <a:pt x="92869" y="314325"/>
                </a:lnTo>
                <a:lnTo>
                  <a:pt x="107156" y="307181"/>
                </a:lnTo>
                <a:lnTo>
                  <a:pt x="114300" y="292894"/>
                </a:lnTo>
                <a:lnTo>
                  <a:pt x="121444" y="264319"/>
                </a:lnTo>
                <a:lnTo>
                  <a:pt x="121444" y="228600"/>
                </a:lnTo>
                <a:lnTo>
                  <a:pt x="128588" y="192881"/>
                </a:lnTo>
                <a:lnTo>
                  <a:pt x="128588" y="142875"/>
                </a:lnTo>
                <a:lnTo>
                  <a:pt x="128588" y="92869"/>
                </a:lnTo>
                <a:lnTo>
                  <a:pt x="121444" y="57150"/>
                </a:lnTo>
                <a:lnTo>
                  <a:pt x="121444" y="21431"/>
                </a:lnTo>
                <a:lnTo>
                  <a:pt x="107156" y="7144"/>
                </a:lnTo>
                <a:lnTo>
                  <a:pt x="100013" y="0"/>
                </a:lnTo>
                <a:lnTo>
                  <a:pt x="92869" y="14288"/>
                </a:lnTo>
                <a:lnTo>
                  <a:pt x="92869" y="35719"/>
                </a:lnTo>
                <a:lnTo>
                  <a:pt x="92869" y="64294"/>
                </a:lnTo>
                <a:lnTo>
                  <a:pt x="92869" y="85725"/>
                </a:lnTo>
                <a:lnTo>
                  <a:pt x="107156" y="107156"/>
                </a:lnTo>
                <a:lnTo>
                  <a:pt x="121444" y="121444"/>
                </a:lnTo>
                <a:lnTo>
                  <a:pt x="135731" y="135731"/>
                </a:lnTo>
                <a:lnTo>
                  <a:pt x="135731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7672388" y="3429000"/>
            <a:ext cx="107158" cy="264320"/>
          </a:xfrm>
          <a:custGeom>
            <a:avLst/>
            <a:gdLst/>
            <a:ahLst/>
            <a:cxnLst/>
            <a:rect l="0" t="0" r="0" b="0"/>
            <a:pathLst>
              <a:path w="107158" h="264320">
                <a:moveTo>
                  <a:pt x="21432" y="0"/>
                </a:moveTo>
                <a:lnTo>
                  <a:pt x="21432" y="0"/>
                </a:lnTo>
                <a:lnTo>
                  <a:pt x="21432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21431"/>
                </a:lnTo>
                <a:lnTo>
                  <a:pt x="14288" y="42863"/>
                </a:lnTo>
                <a:lnTo>
                  <a:pt x="14288" y="64294"/>
                </a:lnTo>
                <a:lnTo>
                  <a:pt x="14288" y="92869"/>
                </a:lnTo>
                <a:lnTo>
                  <a:pt x="7144" y="128588"/>
                </a:lnTo>
                <a:lnTo>
                  <a:pt x="7144" y="164306"/>
                </a:lnTo>
                <a:lnTo>
                  <a:pt x="7144" y="200025"/>
                </a:lnTo>
                <a:lnTo>
                  <a:pt x="0" y="235744"/>
                </a:lnTo>
                <a:lnTo>
                  <a:pt x="7144" y="257175"/>
                </a:lnTo>
                <a:lnTo>
                  <a:pt x="7144" y="264319"/>
                </a:lnTo>
                <a:lnTo>
                  <a:pt x="21432" y="264319"/>
                </a:lnTo>
                <a:lnTo>
                  <a:pt x="35719" y="250031"/>
                </a:lnTo>
                <a:lnTo>
                  <a:pt x="57150" y="221456"/>
                </a:lnTo>
                <a:lnTo>
                  <a:pt x="71438" y="185738"/>
                </a:lnTo>
                <a:lnTo>
                  <a:pt x="85725" y="142875"/>
                </a:lnTo>
                <a:lnTo>
                  <a:pt x="100013" y="107156"/>
                </a:lnTo>
                <a:lnTo>
                  <a:pt x="107157" y="71438"/>
                </a:lnTo>
                <a:lnTo>
                  <a:pt x="107157" y="57150"/>
                </a:lnTo>
                <a:lnTo>
                  <a:pt x="100013" y="57150"/>
                </a:lnTo>
                <a:lnTo>
                  <a:pt x="85725" y="57150"/>
                </a:lnTo>
                <a:lnTo>
                  <a:pt x="78582" y="71438"/>
                </a:lnTo>
                <a:lnTo>
                  <a:pt x="78582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7779545" y="3421856"/>
            <a:ext cx="50007" cy="264320"/>
          </a:xfrm>
          <a:custGeom>
            <a:avLst/>
            <a:gdLst/>
            <a:ahLst/>
            <a:cxnLst/>
            <a:rect l="0" t="0" r="0" b="0"/>
            <a:pathLst>
              <a:path w="50007" h="264320">
                <a:moveTo>
                  <a:pt x="7143" y="7144"/>
                </a:moveTo>
                <a:lnTo>
                  <a:pt x="7143" y="7144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21432"/>
                </a:lnTo>
                <a:lnTo>
                  <a:pt x="7143" y="42863"/>
                </a:lnTo>
                <a:lnTo>
                  <a:pt x="7143" y="78582"/>
                </a:lnTo>
                <a:lnTo>
                  <a:pt x="0" y="114300"/>
                </a:lnTo>
                <a:lnTo>
                  <a:pt x="0" y="164307"/>
                </a:lnTo>
                <a:lnTo>
                  <a:pt x="0" y="207169"/>
                </a:lnTo>
                <a:lnTo>
                  <a:pt x="0" y="235744"/>
                </a:lnTo>
                <a:lnTo>
                  <a:pt x="7143" y="257175"/>
                </a:lnTo>
                <a:lnTo>
                  <a:pt x="7143" y="264319"/>
                </a:lnTo>
                <a:lnTo>
                  <a:pt x="21431" y="257175"/>
                </a:lnTo>
                <a:lnTo>
                  <a:pt x="35718" y="242888"/>
                </a:lnTo>
                <a:lnTo>
                  <a:pt x="42862" y="214313"/>
                </a:lnTo>
                <a:lnTo>
                  <a:pt x="50006" y="178594"/>
                </a:lnTo>
                <a:lnTo>
                  <a:pt x="50006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7872413" y="3407569"/>
            <a:ext cx="107158" cy="228601"/>
          </a:xfrm>
          <a:custGeom>
            <a:avLst/>
            <a:gdLst/>
            <a:ahLst/>
            <a:cxnLst/>
            <a:rect l="0" t="0" r="0" b="0"/>
            <a:pathLst>
              <a:path w="107158" h="228601">
                <a:moveTo>
                  <a:pt x="14288" y="7144"/>
                </a:moveTo>
                <a:lnTo>
                  <a:pt x="7144" y="7144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7144" y="35719"/>
                </a:lnTo>
                <a:lnTo>
                  <a:pt x="7144" y="71437"/>
                </a:lnTo>
                <a:lnTo>
                  <a:pt x="14288" y="107156"/>
                </a:lnTo>
                <a:lnTo>
                  <a:pt x="14288" y="142875"/>
                </a:lnTo>
                <a:lnTo>
                  <a:pt x="21432" y="178594"/>
                </a:lnTo>
                <a:lnTo>
                  <a:pt x="28575" y="207169"/>
                </a:lnTo>
                <a:lnTo>
                  <a:pt x="35719" y="221456"/>
                </a:lnTo>
                <a:lnTo>
                  <a:pt x="42863" y="228600"/>
                </a:lnTo>
                <a:lnTo>
                  <a:pt x="57150" y="214312"/>
                </a:lnTo>
                <a:lnTo>
                  <a:pt x="71438" y="200025"/>
                </a:lnTo>
                <a:lnTo>
                  <a:pt x="85725" y="178594"/>
                </a:lnTo>
                <a:lnTo>
                  <a:pt x="92869" y="150019"/>
                </a:lnTo>
                <a:lnTo>
                  <a:pt x="107157" y="114300"/>
                </a:lnTo>
                <a:lnTo>
                  <a:pt x="107157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7972426" y="3386138"/>
            <a:ext cx="107157" cy="207169"/>
          </a:xfrm>
          <a:custGeom>
            <a:avLst/>
            <a:gdLst/>
            <a:ahLst/>
            <a:cxnLst/>
            <a:rect l="0" t="0" r="0" b="0"/>
            <a:pathLst>
              <a:path w="107157" h="207169">
                <a:moveTo>
                  <a:pt x="42862" y="0"/>
                </a:moveTo>
                <a:lnTo>
                  <a:pt x="42862" y="0"/>
                </a:lnTo>
                <a:lnTo>
                  <a:pt x="35719" y="0"/>
                </a:lnTo>
                <a:lnTo>
                  <a:pt x="35719" y="0"/>
                </a:lnTo>
                <a:lnTo>
                  <a:pt x="28575" y="7143"/>
                </a:lnTo>
                <a:lnTo>
                  <a:pt x="28575" y="14287"/>
                </a:lnTo>
                <a:lnTo>
                  <a:pt x="21431" y="35718"/>
                </a:lnTo>
                <a:lnTo>
                  <a:pt x="14287" y="57150"/>
                </a:lnTo>
                <a:lnTo>
                  <a:pt x="7144" y="92868"/>
                </a:lnTo>
                <a:lnTo>
                  <a:pt x="0" y="121443"/>
                </a:lnTo>
                <a:lnTo>
                  <a:pt x="0" y="157162"/>
                </a:lnTo>
                <a:lnTo>
                  <a:pt x="0" y="185737"/>
                </a:lnTo>
                <a:lnTo>
                  <a:pt x="7144" y="200025"/>
                </a:lnTo>
                <a:lnTo>
                  <a:pt x="21431" y="207168"/>
                </a:lnTo>
                <a:lnTo>
                  <a:pt x="35719" y="200025"/>
                </a:lnTo>
                <a:lnTo>
                  <a:pt x="57150" y="192881"/>
                </a:lnTo>
                <a:lnTo>
                  <a:pt x="78581" y="178593"/>
                </a:lnTo>
                <a:lnTo>
                  <a:pt x="92869" y="157162"/>
                </a:lnTo>
                <a:lnTo>
                  <a:pt x="100012" y="150018"/>
                </a:lnTo>
                <a:lnTo>
                  <a:pt x="107156" y="135731"/>
                </a:lnTo>
                <a:lnTo>
                  <a:pt x="107156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8036720" y="3421856"/>
            <a:ext cx="28576" cy="21433"/>
          </a:xfrm>
          <a:custGeom>
            <a:avLst/>
            <a:gdLst/>
            <a:ahLst/>
            <a:cxnLst/>
            <a:rect l="0" t="0" r="0" b="0"/>
            <a:pathLst>
              <a:path w="28576" h="21433">
                <a:moveTo>
                  <a:pt x="7143" y="21432"/>
                </a:moveTo>
                <a:lnTo>
                  <a:pt x="7143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7143" y="14288"/>
                </a:lnTo>
                <a:lnTo>
                  <a:pt x="14287" y="7144"/>
                </a:lnTo>
                <a:lnTo>
                  <a:pt x="21431" y="7144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1431" y="0"/>
                </a:lnTo>
                <a:lnTo>
                  <a:pt x="14287" y="7144"/>
                </a:lnTo>
                <a:lnTo>
                  <a:pt x="14287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7972426" y="3557588"/>
            <a:ext cx="114301" cy="171451"/>
          </a:xfrm>
          <a:custGeom>
            <a:avLst/>
            <a:gdLst/>
            <a:ahLst/>
            <a:cxnLst/>
            <a:rect l="0" t="0" r="0" b="0"/>
            <a:pathLst>
              <a:path w="114301" h="171451">
                <a:moveTo>
                  <a:pt x="114300" y="7143"/>
                </a:moveTo>
                <a:lnTo>
                  <a:pt x="114300" y="7143"/>
                </a:lnTo>
                <a:lnTo>
                  <a:pt x="114300" y="0"/>
                </a:lnTo>
                <a:lnTo>
                  <a:pt x="114300" y="0"/>
                </a:lnTo>
                <a:lnTo>
                  <a:pt x="114300" y="0"/>
                </a:lnTo>
                <a:lnTo>
                  <a:pt x="114300" y="7143"/>
                </a:lnTo>
                <a:lnTo>
                  <a:pt x="114300" y="14287"/>
                </a:lnTo>
                <a:lnTo>
                  <a:pt x="107156" y="35718"/>
                </a:lnTo>
                <a:lnTo>
                  <a:pt x="100012" y="64293"/>
                </a:lnTo>
                <a:lnTo>
                  <a:pt x="85725" y="92868"/>
                </a:lnTo>
                <a:lnTo>
                  <a:pt x="64294" y="128587"/>
                </a:lnTo>
                <a:lnTo>
                  <a:pt x="42862" y="157162"/>
                </a:lnTo>
                <a:lnTo>
                  <a:pt x="21431" y="171450"/>
                </a:lnTo>
                <a:lnTo>
                  <a:pt x="0" y="171450"/>
                </a:lnTo>
                <a:lnTo>
                  <a:pt x="0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4279107" y="4143375"/>
            <a:ext cx="1635920" cy="64295"/>
          </a:xfrm>
          <a:custGeom>
            <a:avLst/>
            <a:gdLst/>
            <a:ahLst/>
            <a:cxnLst/>
            <a:rect l="0" t="0" r="0" b="0"/>
            <a:pathLst>
              <a:path w="1635920" h="64295">
                <a:moveTo>
                  <a:pt x="0" y="57150"/>
                </a:moveTo>
                <a:lnTo>
                  <a:pt x="0" y="50007"/>
                </a:lnTo>
                <a:lnTo>
                  <a:pt x="0" y="50007"/>
                </a:lnTo>
                <a:lnTo>
                  <a:pt x="7143" y="42863"/>
                </a:lnTo>
                <a:lnTo>
                  <a:pt x="7143" y="42863"/>
                </a:lnTo>
                <a:lnTo>
                  <a:pt x="7143" y="50007"/>
                </a:lnTo>
                <a:lnTo>
                  <a:pt x="14287" y="50007"/>
                </a:lnTo>
                <a:lnTo>
                  <a:pt x="21431" y="50007"/>
                </a:lnTo>
                <a:lnTo>
                  <a:pt x="35718" y="50007"/>
                </a:lnTo>
                <a:lnTo>
                  <a:pt x="50006" y="50007"/>
                </a:lnTo>
                <a:lnTo>
                  <a:pt x="71437" y="50007"/>
                </a:lnTo>
                <a:lnTo>
                  <a:pt x="92868" y="50007"/>
                </a:lnTo>
                <a:lnTo>
                  <a:pt x="121443" y="50007"/>
                </a:lnTo>
                <a:lnTo>
                  <a:pt x="150018" y="50007"/>
                </a:lnTo>
                <a:lnTo>
                  <a:pt x="178593" y="50007"/>
                </a:lnTo>
                <a:lnTo>
                  <a:pt x="214312" y="50007"/>
                </a:lnTo>
                <a:lnTo>
                  <a:pt x="242887" y="50007"/>
                </a:lnTo>
                <a:lnTo>
                  <a:pt x="278606" y="50007"/>
                </a:lnTo>
                <a:lnTo>
                  <a:pt x="321468" y="50007"/>
                </a:lnTo>
                <a:lnTo>
                  <a:pt x="364331" y="57150"/>
                </a:lnTo>
                <a:lnTo>
                  <a:pt x="400050" y="57150"/>
                </a:lnTo>
                <a:lnTo>
                  <a:pt x="450056" y="57150"/>
                </a:lnTo>
                <a:lnTo>
                  <a:pt x="500062" y="64294"/>
                </a:lnTo>
                <a:lnTo>
                  <a:pt x="557212" y="64294"/>
                </a:lnTo>
                <a:lnTo>
                  <a:pt x="614363" y="64294"/>
                </a:lnTo>
                <a:lnTo>
                  <a:pt x="671513" y="64294"/>
                </a:lnTo>
                <a:lnTo>
                  <a:pt x="728663" y="57150"/>
                </a:lnTo>
                <a:lnTo>
                  <a:pt x="792956" y="57150"/>
                </a:lnTo>
                <a:lnTo>
                  <a:pt x="857250" y="50007"/>
                </a:lnTo>
                <a:lnTo>
                  <a:pt x="921544" y="50007"/>
                </a:lnTo>
                <a:lnTo>
                  <a:pt x="985838" y="50007"/>
                </a:lnTo>
                <a:lnTo>
                  <a:pt x="1057275" y="50007"/>
                </a:lnTo>
                <a:lnTo>
                  <a:pt x="1121569" y="42863"/>
                </a:lnTo>
                <a:lnTo>
                  <a:pt x="1193006" y="42863"/>
                </a:lnTo>
                <a:lnTo>
                  <a:pt x="1264444" y="28575"/>
                </a:lnTo>
                <a:lnTo>
                  <a:pt x="1328738" y="21432"/>
                </a:lnTo>
                <a:lnTo>
                  <a:pt x="1400175" y="14288"/>
                </a:lnTo>
                <a:lnTo>
                  <a:pt x="1457325" y="7144"/>
                </a:lnTo>
                <a:lnTo>
                  <a:pt x="1507331" y="0"/>
                </a:lnTo>
                <a:lnTo>
                  <a:pt x="1557338" y="0"/>
                </a:lnTo>
                <a:lnTo>
                  <a:pt x="1600200" y="0"/>
                </a:lnTo>
                <a:lnTo>
                  <a:pt x="1635919" y="7144"/>
                </a:lnTo>
                <a:lnTo>
                  <a:pt x="1635919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7372351" y="4700588"/>
            <a:ext cx="121445" cy="357188"/>
          </a:xfrm>
          <a:custGeom>
            <a:avLst/>
            <a:gdLst/>
            <a:ahLst/>
            <a:cxnLst/>
            <a:rect l="0" t="0" r="0" b="0"/>
            <a:pathLst>
              <a:path w="121445" h="357188">
                <a:moveTo>
                  <a:pt x="14287" y="7144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7144"/>
                </a:lnTo>
                <a:lnTo>
                  <a:pt x="7144" y="14287"/>
                </a:lnTo>
                <a:lnTo>
                  <a:pt x="7144" y="35719"/>
                </a:lnTo>
                <a:lnTo>
                  <a:pt x="14287" y="64294"/>
                </a:lnTo>
                <a:lnTo>
                  <a:pt x="21431" y="100012"/>
                </a:lnTo>
                <a:lnTo>
                  <a:pt x="28575" y="150019"/>
                </a:lnTo>
                <a:lnTo>
                  <a:pt x="35719" y="200025"/>
                </a:lnTo>
                <a:lnTo>
                  <a:pt x="42862" y="250031"/>
                </a:lnTo>
                <a:lnTo>
                  <a:pt x="57150" y="292893"/>
                </a:lnTo>
                <a:lnTo>
                  <a:pt x="71437" y="328612"/>
                </a:lnTo>
                <a:lnTo>
                  <a:pt x="92869" y="350043"/>
                </a:lnTo>
                <a:lnTo>
                  <a:pt x="100012" y="357187"/>
                </a:lnTo>
                <a:lnTo>
                  <a:pt x="114300" y="357187"/>
                </a:lnTo>
                <a:lnTo>
                  <a:pt x="121444" y="350043"/>
                </a:lnTo>
                <a:lnTo>
                  <a:pt x="121444" y="328612"/>
                </a:lnTo>
                <a:lnTo>
                  <a:pt x="114300" y="292893"/>
                </a:lnTo>
                <a:lnTo>
                  <a:pt x="114300" y="2928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7300913" y="4650582"/>
            <a:ext cx="185739" cy="171451"/>
          </a:xfrm>
          <a:custGeom>
            <a:avLst/>
            <a:gdLst/>
            <a:ahLst/>
            <a:cxnLst/>
            <a:rect l="0" t="0" r="0" b="0"/>
            <a:pathLst>
              <a:path w="185739" h="171451">
                <a:moveTo>
                  <a:pt x="50007" y="78581"/>
                </a:moveTo>
                <a:lnTo>
                  <a:pt x="50007" y="78581"/>
                </a:lnTo>
                <a:lnTo>
                  <a:pt x="50007" y="78581"/>
                </a:lnTo>
                <a:lnTo>
                  <a:pt x="42863" y="71437"/>
                </a:lnTo>
                <a:lnTo>
                  <a:pt x="42863" y="64293"/>
                </a:lnTo>
                <a:lnTo>
                  <a:pt x="42863" y="57150"/>
                </a:lnTo>
                <a:lnTo>
                  <a:pt x="42863" y="50006"/>
                </a:lnTo>
                <a:lnTo>
                  <a:pt x="42863" y="42862"/>
                </a:lnTo>
                <a:lnTo>
                  <a:pt x="42863" y="35718"/>
                </a:lnTo>
                <a:lnTo>
                  <a:pt x="42863" y="28575"/>
                </a:lnTo>
                <a:lnTo>
                  <a:pt x="35719" y="35718"/>
                </a:lnTo>
                <a:lnTo>
                  <a:pt x="28575" y="42862"/>
                </a:lnTo>
                <a:lnTo>
                  <a:pt x="21432" y="57150"/>
                </a:lnTo>
                <a:lnTo>
                  <a:pt x="21432" y="85725"/>
                </a:lnTo>
                <a:lnTo>
                  <a:pt x="14288" y="107156"/>
                </a:lnTo>
                <a:lnTo>
                  <a:pt x="7144" y="135731"/>
                </a:lnTo>
                <a:lnTo>
                  <a:pt x="7144" y="157162"/>
                </a:lnTo>
                <a:lnTo>
                  <a:pt x="0" y="171450"/>
                </a:lnTo>
                <a:lnTo>
                  <a:pt x="7144" y="171450"/>
                </a:lnTo>
                <a:lnTo>
                  <a:pt x="7144" y="171450"/>
                </a:lnTo>
                <a:lnTo>
                  <a:pt x="14288" y="150018"/>
                </a:lnTo>
                <a:lnTo>
                  <a:pt x="14288" y="128587"/>
                </a:lnTo>
                <a:lnTo>
                  <a:pt x="14288" y="107156"/>
                </a:lnTo>
                <a:lnTo>
                  <a:pt x="21432" y="85725"/>
                </a:lnTo>
                <a:lnTo>
                  <a:pt x="21432" y="57150"/>
                </a:lnTo>
                <a:lnTo>
                  <a:pt x="21432" y="35718"/>
                </a:lnTo>
                <a:lnTo>
                  <a:pt x="28575" y="21431"/>
                </a:lnTo>
                <a:lnTo>
                  <a:pt x="28575" y="7143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35719" y="0"/>
                </a:lnTo>
                <a:lnTo>
                  <a:pt x="42863" y="0"/>
                </a:lnTo>
                <a:lnTo>
                  <a:pt x="50007" y="0"/>
                </a:lnTo>
                <a:lnTo>
                  <a:pt x="57150" y="0"/>
                </a:lnTo>
                <a:lnTo>
                  <a:pt x="71438" y="0"/>
                </a:lnTo>
                <a:lnTo>
                  <a:pt x="78582" y="7143"/>
                </a:lnTo>
                <a:lnTo>
                  <a:pt x="85725" y="14287"/>
                </a:lnTo>
                <a:lnTo>
                  <a:pt x="92869" y="28575"/>
                </a:lnTo>
                <a:lnTo>
                  <a:pt x="107157" y="42862"/>
                </a:lnTo>
                <a:lnTo>
                  <a:pt x="114300" y="50006"/>
                </a:lnTo>
                <a:lnTo>
                  <a:pt x="128588" y="64293"/>
                </a:lnTo>
                <a:lnTo>
                  <a:pt x="135732" y="71437"/>
                </a:lnTo>
                <a:lnTo>
                  <a:pt x="142875" y="78581"/>
                </a:lnTo>
                <a:lnTo>
                  <a:pt x="157163" y="85725"/>
                </a:lnTo>
                <a:lnTo>
                  <a:pt x="171450" y="92868"/>
                </a:lnTo>
                <a:lnTo>
                  <a:pt x="178594" y="92868"/>
                </a:lnTo>
                <a:lnTo>
                  <a:pt x="185738" y="92868"/>
                </a:lnTo>
                <a:lnTo>
                  <a:pt x="185738" y="92868"/>
                </a:lnTo>
                <a:lnTo>
                  <a:pt x="178594" y="92868"/>
                </a:lnTo>
                <a:lnTo>
                  <a:pt x="164307" y="100012"/>
                </a:lnTo>
                <a:lnTo>
                  <a:pt x="142875" y="107156"/>
                </a:lnTo>
                <a:lnTo>
                  <a:pt x="121444" y="114300"/>
                </a:lnTo>
                <a:lnTo>
                  <a:pt x="100013" y="121443"/>
                </a:lnTo>
                <a:lnTo>
                  <a:pt x="78582" y="128587"/>
                </a:lnTo>
                <a:lnTo>
                  <a:pt x="64294" y="135731"/>
                </a:lnTo>
                <a:lnTo>
                  <a:pt x="57150" y="142875"/>
                </a:lnTo>
                <a:lnTo>
                  <a:pt x="50007" y="157162"/>
                </a:lnTo>
                <a:lnTo>
                  <a:pt x="57150" y="164306"/>
                </a:lnTo>
                <a:lnTo>
                  <a:pt x="57150" y="171450"/>
                </a:lnTo>
                <a:lnTo>
                  <a:pt x="57150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7072313" y="4014788"/>
            <a:ext cx="142876" cy="514351"/>
          </a:xfrm>
          <a:custGeom>
            <a:avLst/>
            <a:gdLst/>
            <a:ahLst/>
            <a:cxnLst/>
            <a:rect l="0" t="0" r="0" b="0"/>
            <a:pathLst>
              <a:path w="142876" h="514351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28575"/>
                </a:lnTo>
                <a:lnTo>
                  <a:pt x="0" y="57150"/>
                </a:lnTo>
                <a:lnTo>
                  <a:pt x="0" y="114300"/>
                </a:lnTo>
                <a:lnTo>
                  <a:pt x="0" y="185737"/>
                </a:lnTo>
                <a:lnTo>
                  <a:pt x="0" y="264319"/>
                </a:lnTo>
                <a:lnTo>
                  <a:pt x="7144" y="342900"/>
                </a:lnTo>
                <a:lnTo>
                  <a:pt x="28575" y="407194"/>
                </a:lnTo>
                <a:lnTo>
                  <a:pt x="42863" y="464344"/>
                </a:lnTo>
                <a:lnTo>
                  <a:pt x="71438" y="492919"/>
                </a:lnTo>
                <a:lnTo>
                  <a:pt x="92869" y="514350"/>
                </a:lnTo>
                <a:lnTo>
                  <a:pt x="114300" y="500062"/>
                </a:lnTo>
                <a:lnTo>
                  <a:pt x="128588" y="464344"/>
                </a:lnTo>
                <a:lnTo>
                  <a:pt x="142875" y="414337"/>
                </a:lnTo>
                <a:lnTo>
                  <a:pt x="142875" y="4143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5793582" y="5286375"/>
            <a:ext cx="214314" cy="542926"/>
          </a:xfrm>
          <a:custGeom>
            <a:avLst/>
            <a:gdLst/>
            <a:ahLst/>
            <a:cxnLst/>
            <a:rect l="0" t="0" r="0" b="0"/>
            <a:pathLst>
              <a:path w="214314" h="542926">
                <a:moveTo>
                  <a:pt x="214313" y="121444"/>
                </a:moveTo>
                <a:lnTo>
                  <a:pt x="207169" y="114300"/>
                </a:lnTo>
                <a:lnTo>
                  <a:pt x="207169" y="107156"/>
                </a:lnTo>
                <a:lnTo>
                  <a:pt x="200025" y="92869"/>
                </a:lnTo>
                <a:lnTo>
                  <a:pt x="185738" y="71438"/>
                </a:lnTo>
                <a:lnTo>
                  <a:pt x="178594" y="50006"/>
                </a:lnTo>
                <a:lnTo>
                  <a:pt x="164306" y="28575"/>
                </a:lnTo>
                <a:lnTo>
                  <a:pt x="150019" y="14288"/>
                </a:lnTo>
                <a:lnTo>
                  <a:pt x="135731" y="7144"/>
                </a:lnTo>
                <a:lnTo>
                  <a:pt x="128588" y="0"/>
                </a:lnTo>
                <a:lnTo>
                  <a:pt x="121444" y="7144"/>
                </a:lnTo>
                <a:lnTo>
                  <a:pt x="107156" y="7144"/>
                </a:lnTo>
                <a:lnTo>
                  <a:pt x="100013" y="21431"/>
                </a:lnTo>
                <a:lnTo>
                  <a:pt x="100013" y="42863"/>
                </a:lnTo>
                <a:lnTo>
                  <a:pt x="92869" y="71438"/>
                </a:lnTo>
                <a:lnTo>
                  <a:pt x="100013" y="107156"/>
                </a:lnTo>
                <a:lnTo>
                  <a:pt x="100013" y="150019"/>
                </a:lnTo>
                <a:lnTo>
                  <a:pt x="107156" y="214313"/>
                </a:lnTo>
                <a:lnTo>
                  <a:pt x="121444" y="278606"/>
                </a:lnTo>
                <a:lnTo>
                  <a:pt x="135731" y="350044"/>
                </a:lnTo>
                <a:lnTo>
                  <a:pt x="150019" y="414338"/>
                </a:lnTo>
                <a:lnTo>
                  <a:pt x="150019" y="464344"/>
                </a:lnTo>
                <a:lnTo>
                  <a:pt x="150019" y="507206"/>
                </a:lnTo>
                <a:lnTo>
                  <a:pt x="150019" y="535781"/>
                </a:lnTo>
                <a:lnTo>
                  <a:pt x="135731" y="542925"/>
                </a:lnTo>
                <a:lnTo>
                  <a:pt x="121444" y="535781"/>
                </a:lnTo>
                <a:lnTo>
                  <a:pt x="100013" y="514350"/>
                </a:lnTo>
                <a:lnTo>
                  <a:pt x="64294" y="478631"/>
                </a:lnTo>
                <a:lnTo>
                  <a:pt x="35719" y="428625"/>
                </a:lnTo>
                <a:lnTo>
                  <a:pt x="0" y="385763"/>
                </a:lnTo>
                <a:lnTo>
                  <a:pt x="0" y="3857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5772151" y="5579269"/>
            <a:ext cx="257176" cy="85726"/>
          </a:xfrm>
          <a:custGeom>
            <a:avLst/>
            <a:gdLst/>
            <a:ahLst/>
            <a:cxnLst/>
            <a:rect l="0" t="0" r="0" b="0"/>
            <a:pathLst>
              <a:path w="257176" h="85726">
                <a:moveTo>
                  <a:pt x="0" y="85725"/>
                </a:moveTo>
                <a:lnTo>
                  <a:pt x="7144" y="85725"/>
                </a:lnTo>
                <a:lnTo>
                  <a:pt x="21431" y="85725"/>
                </a:lnTo>
                <a:lnTo>
                  <a:pt x="50006" y="71437"/>
                </a:lnTo>
                <a:lnTo>
                  <a:pt x="92869" y="57150"/>
                </a:lnTo>
                <a:lnTo>
                  <a:pt x="128587" y="35719"/>
                </a:lnTo>
                <a:lnTo>
                  <a:pt x="171450" y="21431"/>
                </a:lnTo>
                <a:lnTo>
                  <a:pt x="214312" y="7144"/>
                </a:lnTo>
                <a:lnTo>
                  <a:pt x="242887" y="0"/>
                </a:lnTo>
                <a:lnTo>
                  <a:pt x="257175" y="7144"/>
                </a:lnTo>
                <a:lnTo>
                  <a:pt x="2571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6072188" y="5550694"/>
            <a:ext cx="135733" cy="307182"/>
          </a:xfrm>
          <a:custGeom>
            <a:avLst/>
            <a:gdLst/>
            <a:ahLst/>
            <a:cxnLst/>
            <a:rect l="0" t="0" r="0" b="0"/>
            <a:pathLst>
              <a:path w="135733" h="307182">
                <a:moveTo>
                  <a:pt x="0" y="21431"/>
                </a:move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7144" y="21431"/>
                </a:lnTo>
                <a:lnTo>
                  <a:pt x="14288" y="28575"/>
                </a:lnTo>
                <a:lnTo>
                  <a:pt x="21432" y="57150"/>
                </a:lnTo>
                <a:lnTo>
                  <a:pt x="28575" y="85725"/>
                </a:lnTo>
                <a:lnTo>
                  <a:pt x="35719" y="128587"/>
                </a:lnTo>
                <a:lnTo>
                  <a:pt x="50007" y="171450"/>
                </a:lnTo>
                <a:lnTo>
                  <a:pt x="50007" y="221456"/>
                </a:lnTo>
                <a:lnTo>
                  <a:pt x="50007" y="257175"/>
                </a:lnTo>
                <a:lnTo>
                  <a:pt x="50007" y="285750"/>
                </a:lnTo>
                <a:lnTo>
                  <a:pt x="50007" y="307181"/>
                </a:lnTo>
                <a:lnTo>
                  <a:pt x="50007" y="300037"/>
                </a:lnTo>
                <a:lnTo>
                  <a:pt x="42863" y="285750"/>
                </a:lnTo>
                <a:lnTo>
                  <a:pt x="42863" y="242887"/>
                </a:lnTo>
                <a:lnTo>
                  <a:pt x="50007" y="192881"/>
                </a:lnTo>
                <a:lnTo>
                  <a:pt x="57150" y="135731"/>
                </a:lnTo>
                <a:lnTo>
                  <a:pt x="71438" y="78581"/>
                </a:lnTo>
                <a:lnTo>
                  <a:pt x="85725" y="35719"/>
                </a:lnTo>
                <a:lnTo>
                  <a:pt x="100013" y="7144"/>
                </a:lnTo>
                <a:lnTo>
                  <a:pt x="114300" y="0"/>
                </a:lnTo>
                <a:lnTo>
                  <a:pt x="128588" y="0"/>
                </a:lnTo>
                <a:lnTo>
                  <a:pt x="128588" y="21431"/>
                </a:lnTo>
                <a:lnTo>
                  <a:pt x="135732" y="42862"/>
                </a:lnTo>
                <a:lnTo>
                  <a:pt x="135732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6215063" y="5600700"/>
            <a:ext cx="185739" cy="321470"/>
          </a:xfrm>
          <a:custGeom>
            <a:avLst/>
            <a:gdLst/>
            <a:ahLst/>
            <a:cxnLst/>
            <a:rect l="0" t="0" r="0" b="0"/>
            <a:pathLst>
              <a:path w="185739" h="321470">
                <a:moveTo>
                  <a:pt x="7144" y="142875"/>
                </a:moveTo>
                <a:lnTo>
                  <a:pt x="0" y="150019"/>
                </a:lnTo>
                <a:lnTo>
                  <a:pt x="7144" y="164306"/>
                </a:lnTo>
                <a:lnTo>
                  <a:pt x="7144" y="178594"/>
                </a:lnTo>
                <a:lnTo>
                  <a:pt x="7144" y="192881"/>
                </a:lnTo>
                <a:lnTo>
                  <a:pt x="21432" y="207169"/>
                </a:lnTo>
                <a:lnTo>
                  <a:pt x="35719" y="214313"/>
                </a:lnTo>
                <a:lnTo>
                  <a:pt x="50007" y="207169"/>
                </a:lnTo>
                <a:lnTo>
                  <a:pt x="71438" y="192881"/>
                </a:lnTo>
                <a:lnTo>
                  <a:pt x="85725" y="164306"/>
                </a:lnTo>
                <a:lnTo>
                  <a:pt x="100013" y="135731"/>
                </a:lnTo>
                <a:lnTo>
                  <a:pt x="114300" y="100013"/>
                </a:lnTo>
                <a:lnTo>
                  <a:pt x="114300" y="64294"/>
                </a:lnTo>
                <a:lnTo>
                  <a:pt x="114300" y="35719"/>
                </a:lnTo>
                <a:lnTo>
                  <a:pt x="100013" y="14288"/>
                </a:lnTo>
                <a:lnTo>
                  <a:pt x="85725" y="0"/>
                </a:lnTo>
                <a:lnTo>
                  <a:pt x="71438" y="14288"/>
                </a:lnTo>
                <a:lnTo>
                  <a:pt x="50007" y="42863"/>
                </a:lnTo>
                <a:lnTo>
                  <a:pt x="42863" y="92869"/>
                </a:lnTo>
                <a:lnTo>
                  <a:pt x="35719" y="150019"/>
                </a:lnTo>
                <a:lnTo>
                  <a:pt x="42863" y="214313"/>
                </a:lnTo>
                <a:lnTo>
                  <a:pt x="57150" y="264319"/>
                </a:lnTo>
                <a:lnTo>
                  <a:pt x="71438" y="300038"/>
                </a:lnTo>
                <a:lnTo>
                  <a:pt x="92869" y="321469"/>
                </a:lnTo>
                <a:lnTo>
                  <a:pt x="121444" y="321469"/>
                </a:lnTo>
                <a:lnTo>
                  <a:pt x="142875" y="300038"/>
                </a:lnTo>
                <a:lnTo>
                  <a:pt x="164307" y="271463"/>
                </a:lnTo>
                <a:lnTo>
                  <a:pt x="178594" y="228600"/>
                </a:lnTo>
                <a:lnTo>
                  <a:pt x="185738" y="185738"/>
                </a:lnTo>
                <a:lnTo>
                  <a:pt x="178594" y="135731"/>
                </a:lnTo>
                <a:lnTo>
                  <a:pt x="178594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6393657" y="5686425"/>
            <a:ext cx="135732" cy="300039"/>
          </a:xfrm>
          <a:custGeom>
            <a:avLst/>
            <a:gdLst/>
            <a:ahLst/>
            <a:cxnLst/>
            <a:rect l="0" t="0" r="0" b="0"/>
            <a:pathLst>
              <a:path w="135732" h="300039">
                <a:moveTo>
                  <a:pt x="0" y="150019"/>
                </a:moveTo>
                <a:lnTo>
                  <a:pt x="0" y="157163"/>
                </a:lnTo>
                <a:lnTo>
                  <a:pt x="7144" y="164306"/>
                </a:lnTo>
                <a:lnTo>
                  <a:pt x="7144" y="178594"/>
                </a:lnTo>
                <a:lnTo>
                  <a:pt x="21431" y="178594"/>
                </a:lnTo>
                <a:lnTo>
                  <a:pt x="28575" y="178594"/>
                </a:lnTo>
                <a:lnTo>
                  <a:pt x="42863" y="164306"/>
                </a:lnTo>
                <a:lnTo>
                  <a:pt x="57150" y="150019"/>
                </a:lnTo>
                <a:lnTo>
                  <a:pt x="71438" y="121444"/>
                </a:lnTo>
                <a:lnTo>
                  <a:pt x="78581" y="92869"/>
                </a:lnTo>
                <a:lnTo>
                  <a:pt x="78581" y="64294"/>
                </a:lnTo>
                <a:lnTo>
                  <a:pt x="71438" y="35719"/>
                </a:lnTo>
                <a:lnTo>
                  <a:pt x="64294" y="7144"/>
                </a:lnTo>
                <a:lnTo>
                  <a:pt x="42863" y="0"/>
                </a:lnTo>
                <a:lnTo>
                  <a:pt x="28575" y="0"/>
                </a:lnTo>
                <a:lnTo>
                  <a:pt x="14288" y="21431"/>
                </a:lnTo>
                <a:lnTo>
                  <a:pt x="0" y="57150"/>
                </a:lnTo>
                <a:lnTo>
                  <a:pt x="0" y="100013"/>
                </a:lnTo>
                <a:lnTo>
                  <a:pt x="0" y="157163"/>
                </a:lnTo>
                <a:lnTo>
                  <a:pt x="14288" y="207169"/>
                </a:lnTo>
                <a:lnTo>
                  <a:pt x="28575" y="250031"/>
                </a:lnTo>
                <a:lnTo>
                  <a:pt x="50006" y="285750"/>
                </a:lnTo>
                <a:lnTo>
                  <a:pt x="71438" y="300038"/>
                </a:lnTo>
                <a:lnTo>
                  <a:pt x="100013" y="300038"/>
                </a:lnTo>
                <a:lnTo>
                  <a:pt x="121444" y="285750"/>
                </a:lnTo>
                <a:lnTo>
                  <a:pt x="135731" y="250031"/>
                </a:lnTo>
                <a:lnTo>
                  <a:pt x="135731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6657976" y="5379244"/>
            <a:ext cx="164307" cy="692945"/>
          </a:xfrm>
          <a:custGeom>
            <a:avLst/>
            <a:gdLst/>
            <a:ahLst/>
            <a:cxnLst/>
            <a:rect l="0" t="0" r="0" b="0"/>
            <a:pathLst>
              <a:path w="164307" h="692945">
                <a:moveTo>
                  <a:pt x="50006" y="0"/>
                </a:moveTo>
                <a:lnTo>
                  <a:pt x="50006" y="7144"/>
                </a:lnTo>
                <a:lnTo>
                  <a:pt x="42862" y="7144"/>
                </a:lnTo>
                <a:lnTo>
                  <a:pt x="35719" y="28575"/>
                </a:lnTo>
                <a:lnTo>
                  <a:pt x="28575" y="57150"/>
                </a:lnTo>
                <a:lnTo>
                  <a:pt x="21431" y="107156"/>
                </a:lnTo>
                <a:lnTo>
                  <a:pt x="7144" y="185737"/>
                </a:lnTo>
                <a:lnTo>
                  <a:pt x="0" y="278606"/>
                </a:lnTo>
                <a:lnTo>
                  <a:pt x="0" y="392906"/>
                </a:lnTo>
                <a:lnTo>
                  <a:pt x="14287" y="492919"/>
                </a:lnTo>
                <a:lnTo>
                  <a:pt x="35719" y="585787"/>
                </a:lnTo>
                <a:lnTo>
                  <a:pt x="78581" y="642937"/>
                </a:lnTo>
                <a:lnTo>
                  <a:pt x="121444" y="678656"/>
                </a:lnTo>
                <a:lnTo>
                  <a:pt x="164306" y="692944"/>
                </a:lnTo>
                <a:lnTo>
                  <a:pt x="164306" y="6929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6858001" y="5586413"/>
            <a:ext cx="121445" cy="528638"/>
          </a:xfrm>
          <a:custGeom>
            <a:avLst/>
            <a:gdLst/>
            <a:ahLst/>
            <a:cxnLst/>
            <a:rect l="0" t="0" r="0" b="0"/>
            <a:pathLst>
              <a:path w="121445" h="528638">
                <a:moveTo>
                  <a:pt x="0" y="114300"/>
                </a:move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  <a:lnTo>
                  <a:pt x="7144" y="121443"/>
                </a:lnTo>
                <a:lnTo>
                  <a:pt x="14287" y="142875"/>
                </a:lnTo>
                <a:lnTo>
                  <a:pt x="28575" y="178593"/>
                </a:lnTo>
                <a:lnTo>
                  <a:pt x="42862" y="228600"/>
                </a:lnTo>
                <a:lnTo>
                  <a:pt x="57150" y="285750"/>
                </a:lnTo>
                <a:lnTo>
                  <a:pt x="71437" y="357187"/>
                </a:lnTo>
                <a:lnTo>
                  <a:pt x="78581" y="414337"/>
                </a:lnTo>
                <a:lnTo>
                  <a:pt x="85725" y="464343"/>
                </a:lnTo>
                <a:lnTo>
                  <a:pt x="92869" y="507206"/>
                </a:lnTo>
                <a:lnTo>
                  <a:pt x="92869" y="528637"/>
                </a:lnTo>
                <a:lnTo>
                  <a:pt x="78581" y="528637"/>
                </a:lnTo>
                <a:lnTo>
                  <a:pt x="71437" y="507206"/>
                </a:lnTo>
                <a:lnTo>
                  <a:pt x="57150" y="471487"/>
                </a:lnTo>
                <a:lnTo>
                  <a:pt x="42862" y="414337"/>
                </a:lnTo>
                <a:lnTo>
                  <a:pt x="28575" y="350043"/>
                </a:lnTo>
                <a:lnTo>
                  <a:pt x="21431" y="278606"/>
                </a:lnTo>
                <a:lnTo>
                  <a:pt x="14287" y="207168"/>
                </a:lnTo>
                <a:lnTo>
                  <a:pt x="7144" y="142875"/>
                </a:lnTo>
                <a:lnTo>
                  <a:pt x="7144" y="85725"/>
                </a:lnTo>
                <a:lnTo>
                  <a:pt x="21431" y="42862"/>
                </a:lnTo>
                <a:lnTo>
                  <a:pt x="28575" y="14287"/>
                </a:lnTo>
                <a:lnTo>
                  <a:pt x="50006" y="0"/>
                </a:lnTo>
                <a:lnTo>
                  <a:pt x="64294" y="0"/>
                </a:lnTo>
                <a:lnTo>
                  <a:pt x="78581" y="7143"/>
                </a:lnTo>
                <a:lnTo>
                  <a:pt x="100012" y="28575"/>
                </a:lnTo>
                <a:lnTo>
                  <a:pt x="107156" y="57150"/>
                </a:lnTo>
                <a:lnTo>
                  <a:pt x="121444" y="92868"/>
                </a:lnTo>
                <a:lnTo>
                  <a:pt x="121444" y="135731"/>
                </a:lnTo>
                <a:lnTo>
                  <a:pt x="107156" y="178593"/>
                </a:lnTo>
                <a:lnTo>
                  <a:pt x="100012" y="221456"/>
                </a:lnTo>
                <a:lnTo>
                  <a:pt x="78581" y="242887"/>
                </a:lnTo>
                <a:lnTo>
                  <a:pt x="71437" y="250031"/>
                </a:lnTo>
                <a:lnTo>
                  <a:pt x="57150" y="235743"/>
                </a:lnTo>
                <a:lnTo>
                  <a:pt x="50006" y="200025"/>
                </a:lnTo>
                <a:lnTo>
                  <a:pt x="57150" y="150018"/>
                </a:lnTo>
                <a:lnTo>
                  <a:pt x="57150" y="150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7079457" y="5679281"/>
            <a:ext cx="235745" cy="64295"/>
          </a:xfrm>
          <a:custGeom>
            <a:avLst/>
            <a:gdLst/>
            <a:ahLst/>
            <a:cxnLst/>
            <a:rect l="0" t="0" r="0" b="0"/>
            <a:pathLst>
              <a:path w="235745" h="64295">
                <a:moveTo>
                  <a:pt x="0" y="57150"/>
                </a:moveTo>
                <a:lnTo>
                  <a:pt x="7144" y="57150"/>
                </a:lnTo>
                <a:lnTo>
                  <a:pt x="7144" y="57150"/>
                </a:lnTo>
                <a:lnTo>
                  <a:pt x="14288" y="57150"/>
                </a:lnTo>
                <a:lnTo>
                  <a:pt x="28575" y="57150"/>
                </a:lnTo>
                <a:lnTo>
                  <a:pt x="42863" y="64294"/>
                </a:lnTo>
                <a:lnTo>
                  <a:pt x="57150" y="64294"/>
                </a:lnTo>
                <a:lnTo>
                  <a:pt x="85725" y="57150"/>
                </a:lnTo>
                <a:lnTo>
                  <a:pt x="107156" y="50007"/>
                </a:lnTo>
                <a:lnTo>
                  <a:pt x="135731" y="42863"/>
                </a:lnTo>
                <a:lnTo>
                  <a:pt x="164306" y="28575"/>
                </a:lnTo>
                <a:lnTo>
                  <a:pt x="185738" y="21432"/>
                </a:lnTo>
                <a:lnTo>
                  <a:pt x="207169" y="14288"/>
                </a:lnTo>
                <a:lnTo>
                  <a:pt x="221456" y="7144"/>
                </a:lnTo>
                <a:lnTo>
                  <a:pt x="235744" y="7144"/>
                </a:lnTo>
                <a:lnTo>
                  <a:pt x="235744" y="0"/>
                </a:lnTo>
                <a:lnTo>
                  <a:pt x="2357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7172326" y="5607844"/>
            <a:ext cx="207170" cy="285751"/>
          </a:xfrm>
          <a:custGeom>
            <a:avLst/>
            <a:gdLst/>
            <a:ahLst/>
            <a:cxnLst/>
            <a:rect l="0" t="0" r="0" b="0"/>
            <a:pathLst>
              <a:path w="207170" h="285751">
                <a:moveTo>
                  <a:pt x="0" y="35719"/>
                </a:moveTo>
                <a:lnTo>
                  <a:pt x="0" y="35719"/>
                </a:lnTo>
                <a:lnTo>
                  <a:pt x="7144" y="35719"/>
                </a:lnTo>
                <a:lnTo>
                  <a:pt x="7144" y="28575"/>
                </a:lnTo>
                <a:lnTo>
                  <a:pt x="14287" y="28575"/>
                </a:lnTo>
                <a:lnTo>
                  <a:pt x="28575" y="21431"/>
                </a:lnTo>
                <a:lnTo>
                  <a:pt x="50006" y="14287"/>
                </a:lnTo>
                <a:lnTo>
                  <a:pt x="78581" y="7144"/>
                </a:lnTo>
                <a:lnTo>
                  <a:pt x="107156" y="0"/>
                </a:lnTo>
                <a:lnTo>
                  <a:pt x="135731" y="7144"/>
                </a:lnTo>
                <a:lnTo>
                  <a:pt x="164306" y="21431"/>
                </a:lnTo>
                <a:lnTo>
                  <a:pt x="185737" y="50006"/>
                </a:lnTo>
                <a:lnTo>
                  <a:pt x="200025" y="92869"/>
                </a:lnTo>
                <a:lnTo>
                  <a:pt x="207169" y="142875"/>
                </a:lnTo>
                <a:lnTo>
                  <a:pt x="200025" y="192881"/>
                </a:lnTo>
                <a:lnTo>
                  <a:pt x="185737" y="242887"/>
                </a:lnTo>
                <a:lnTo>
                  <a:pt x="171450" y="271462"/>
                </a:lnTo>
                <a:lnTo>
                  <a:pt x="164306" y="285750"/>
                </a:lnTo>
                <a:lnTo>
                  <a:pt x="164306" y="271462"/>
                </a:lnTo>
                <a:lnTo>
                  <a:pt x="178594" y="235744"/>
                </a:lnTo>
                <a:lnTo>
                  <a:pt x="178594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6922295" y="5600700"/>
            <a:ext cx="28576" cy="35720"/>
          </a:xfrm>
          <a:custGeom>
            <a:avLst/>
            <a:gdLst/>
            <a:ahLst/>
            <a:cxnLst/>
            <a:rect l="0" t="0" r="0" b="0"/>
            <a:pathLst>
              <a:path w="28576" h="35720">
                <a:moveTo>
                  <a:pt x="28575" y="28575"/>
                </a:moveTo>
                <a:lnTo>
                  <a:pt x="28575" y="35719"/>
                </a:lnTo>
                <a:lnTo>
                  <a:pt x="21431" y="35719"/>
                </a:lnTo>
                <a:lnTo>
                  <a:pt x="14287" y="35719"/>
                </a:lnTo>
                <a:lnTo>
                  <a:pt x="14287" y="35719"/>
                </a:lnTo>
                <a:lnTo>
                  <a:pt x="14287" y="21431"/>
                </a:lnTo>
                <a:lnTo>
                  <a:pt x="7143" y="1428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6865145" y="5550694"/>
            <a:ext cx="121444" cy="485776"/>
          </a:xfrm>
          <a:custGeom>
            <a:avLst/>
            <a:gdLst/>
            <a:ahLst/>
            <a:cxnLst/>
            <a:rect l="0" t="0" r="0" b="0"/>
            <a:pathLst>
              <a:path w="121444" h="485776">
                <a:moveTo>
                  <a:pt x="64293" y="0"/>
                </a:moveTo>
                <a:lnTo>
                  <a:pt x="57150" y="7144"/>
                </a:lnTo>
                <a:lnTo>
                  <a:pt x="57150" y="21431"/>
                </a:lnTo>
                <a:lnTo>
                  <a:pt x="50006" y="50006"/>
                </a:lnTo>
                <a:lnTo>
                  <a:pt x="42862" y="92869"/>
                </a:lnTo>
                <a:lnTo>
                  <a:pt x="35718" y="157162"/>
                </a:lnTo>
                <a:lnTo>
                  <a:pt x="28575" y="214312"/>
                </a:lnTo>
                <a:lnTo>
                  <a:pt x="28575" y="278606"/>
                </a:lnTo>
                <a:lnTo>
                  <a:pt x="21431" y="321469"/>
                </a:lnTo>
                <a:lnTo>
                  <a:pt x="21431" y="350044"/>
                </a:lnTo>
                <a:lnTo>
                  <a:pt x="28575" y="364331"/>
                </a:lnTo>
                <a:lnTo>
                  <a:pt x="28575" y="364331"/>
                </a:lnTo>
                <a:lnTo>
                  <a:pt x="35718" y="342900"/>
                </a:lnTo>
                <a:lnTo>
                  <a:pt x="42862" y="314325"/>
                </a:lnTo>
                <a:lnTo>
                  <a:pt x="42862" y="264319"/>
                </a:lnTo>
                <a:lnTo>
                  <a:pt x="50006" y="221456"/>
                </a:lnTo>
                <a:lnTo>
                  <a:pt x="42862" y="171450"/>
                </a:lnTo>
                <a:lnTo>
                  <a:pt x="35718" y="135731"/>
                </a:lnTo>
                <a:lnTo>
                  <a:pt x="28575" y="107156"/>
                </a:lnTo>
                <a:lnTo>
                  <a:pt x="21431" y="107156"/>
                </a:lnTo>
                <a:lnTo>
                  <a:pt x="7143" y="128587"/>
                </a:lnTo>
                <a:lnTo>
                  <a:pt x="0" y="171450"/>
                </a:lnTo>
                <a:lnTo>
                  <a:pt x="0" y="228600"/>
                </a:lnTo>
                <a:lnTo>
                  <a:pt x="0" y="292894"/>
                </a:lnTo>
                <a:lnTo>
                  <a:pt x="0" y="350044"/>
                </a:lnTo>
                <a:lnTo>
                  <a:pt x="7143" y="400050"/>
                </a:lnTo>
                <a:lnTo>
                  <a:pt x="21431" y="435769"/>
                </a:lnTo>
                <a:lnTo>
                  <a:pt x="28575" y="450056"/>
                </a:lnTo>
                <a:lnTo>
                  <a:pt x="35718" y="450056"/>
                </a:lnTo>
                <a:lnTo>
                  <a:pt x="50006" y="428625"/>
                </a:lnTo>
                <a:lnTo>
                  <a:pt x="64293" y="392906"/>
                </a:lnTo>
                <a:lnTo>
                  <a:pt x="78581" y="335756"/>
                </a:lnTo>
                <a:lnTo>
                  <a:pt x="92868" y="278606"/>
                </a:lnTo>
                <a:lnTo>
                  <a:pt x="100012" y="214312"/>
                </a:lnTo>
                <a:lnTo>
                  <a:pt x="92868" y="150019"/>
                </a:lnTo>
                <a:lnTo>
                  <a:pt x="78581" y="92869"/>
                </a:lnTo>
                <a:lnTo>
                  <a:pt x="64293" y="57150"/>
                </a:lnTo>
                <a:lnTo>
                  <a:pt x="42862" y="50006"/>
                </a:lnTo>
                <a:lnTo>
                  <a:pt x="28575" y="71437"/>
                </a:lnTo>
                <a:lnTo>
                  <a:pt x="14287" y="121444"/>
                </a:lnTo>
                <a:lnTo>
                  <a:pt x="7143" y="192881"/>
                </a:lnTo>
                <a:lnTo>
                  <a:pt x="7143" y="264319"/>
                </a:lnTo>
                <a:lnTo>
                  <a:pt x="14287" y="335756"/>
                </a:lnTo>
                <a:lnTo>
                  <a:pt x="21431" y="400050"/>
                </a:lnTo>
                <a:lnTo>
                  <a:pt x="35718" y="442912"/>
                </a:lnTo>
                <a:lnTo>
                  <a:pt x="42862" y="464344"/>
                </a:lnTo>
                <a:lnTo>
                  <a:pt x="64293" y="464344"/>
                </a:lnTo>
                <a:lnTo>
                  <a:pt x="78581" y="450056"/>
                </a:lnTo>
                <a:lnTo>
                  <a:pt x="100012" y="414337"/>
                </a:lnTo>
                <a:lnTo>
                  <a:pt x="107156" y="364331"/>
                </a:lnTo>
                <a:lnTo>
                  <a:pt x="114300" y="307181"/>
                </a:lnTo>
                <a:lnTo>
                  <a:pt x="121443" y="235744"/>
                </a:lnTo>
                <a:lnTo>
                  <a:pt x="107156" y="164306"/>
                </a:lnTo>
                <a:lnTo>
                  <a:pt x="92868" y="114300"/>
                </a:lnTo>
                <a:lnTo>
                  <a:pt x="78581" y="85725"/>
                </a:lnTo>
                <a:lnTo>
                  <a:pt x="64293" y="85725"/>
                </a:lnTo>
                <a:lnTo>
                  <a:pt x="50006" y="121444"/>
                </a:lnTo>
                <a:lnTo>
                  <a:pt x="42862" y="185737"/>
                </a:lnTo>
                <a:lnTo>
                  <a:pt x="42862" y="257175"/>
                </a:lnTo>
                <a:lnTo>
                  <a:pt x="50006" y="328612"/>
                </a:lnTo>
                <a:lnTo>
                  <a:pt x="57150" y="392906"/>
                </a:lnTo>
                <a:lnTo>
                  <a:pt x="64293" y="435769"/>
                </a:lnTo>
                <a:lnTo>
                  <a:pt x="71437" y="471487"/>
                </a:lnTo>
                <a:lnTo>
                  <a:pt x="78581" y="485775"/>
                </a:lnTo>
                <a:lnTo>
                  <a:pt x="92868" y="478631"/>
                </a:lnTo>
                <a:lnTo>
                  <a:pt x="100012" y="450056"/>
                </a:lnTo>
                <a:lnTo>
                  <a:pt x="100012" y="407194"/>
                </a:lnTo>
                <a:lnTo>
                  <a:pt x="107156" y="342900"/>
                </a:lnTo>
                <a:lnTo>
                  <a:pt x="107156" y="271462"/>
                </a:lnTo>
                <a:lnTo>
                  <a:pt x="100012" y="192881"/>
                </a:lnTo>
                <a:lnTo>
                  <a:pt x="92868" y="128587"/>
                </a:lnTo>
                <a:lnTo>
                  <a:pt x="78581" y="85725"/>
                </a:lnTo>
                <a:lnTo>
                  <a:pt x="71437" y="78581"/>
                </a:lnTo>
                <a:lnTo>
                  <a:pt x="64293" y="107156"/>
                </a:lnTo>
                <a:lnTo>
                  <a:pt x="64293" y="157162"/>
                </a:lnTo>
                <a:lnTo>
                  <a:pt x="64293" y="221456"/>
                </a:lnTo>
                <a:lnTo>
                  <a:pt x="64293" y="285750"/>
                </a:lnTo>
                <a:lnTo>
                  <a:pt x="71437" y="342900"/>
                </a:lnTo>
                <a:lnTo>
                  <a:pt x="71437" y="385762"/>
                </a:lnTo>
                <a:lnTo>
                  <a:pt x="78581" y="421481"/>
                </a:lnTo>
                <a:lnTo>
                  <a:pt x="85725" y="428625"/>
                </a:lnTo>
                <a:lnTo>
                  <a:pt x="92868" y="421481"/>
                </a:lnTo>
                <a:lnTo>
                  <a:pt x="100012" y="392906"/>
                </a:lnTo>
                <a:lnTo>
                  <a:pt x="100012" y="357187"/>
                </a:lnTo>
                <a:lnTo>
                  <a:pt x="100012" y="300037"/>
                </a:lnTo>
                <a:lnTo>
                  <a:pt x="85725" y="235744"/>
                </a:lnTo>
                <a:lnTo>
                  <a:pt x="71437" y="178594"/>
                </a:lnTo>
                <a:lnTo>
                  <a:pt x="64293" y="142875"/>
                </a:lnTo>
                <a:lnTo>
                  <a:pt x="50006" y="135731"/>
                </a:lnTo>
                <a:lnTo>
                  <a:pt x="42862" y="164306"/>
                </a:lnTo>
                <a:lnTo>
                  <a:pt x="42862" y="214312"/>
                </a:lnTo>
                <a:lnTo>
                  <a:pt x="50006" y="264319"/>
                </a:lnTo>
                <a:lnTo>
                  <a:pt x="57150" y="314325"/>
                </a:lnTo>
                <a:lnTo>
                  <a:pt x="71437" y="342900"/>
                </a:lnTo>
                <a:lnTo>
                  <a:pt x="78581" y="357187"/>
                </a:lnTo>
                <a:lnTo>
                  <a:pt x="92868" y="342900"/>
                </a:lnTo>
                <a:lnTo>
                  <a:pt x="92868" y="3429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6793707" y="5179219"/>
            <a:ext cx="171451" cy="400051"/>
          </a:xfrm>
          <a:custGeom>
            <a:avLst/>
            <a:gdLst/>
            <a:ahLst/>
            <a:cxnLst/>
            <a:rect l="0" t="0" r="0" b="0"/>
            <a:pathLst>
              <a:path w="171451" h="400051">
                <a:moveTo>
                  <a:pt x="0" y="300037"/>
                </a:moveTo>
                <a:lnTo>
                  <a:pt x="0" y="314325"/>
                </a:lnTo>
                <a:lnTo>
                  <a:pt x="7144" y="335756"/>
                </a:lnTo>
                <a:lnTo>
                  <a:pt x="14288" y="357187"/>
                </a:lnTo>
                <a:lnTo>
                  <a:pt x="28575" y="385762"/>
                </a:lnTo>
                <a:lnTo>
                  <a:pt x="42863" y="400050"/>
                </a:lnTo>
                <a:lnTo>
                  <a:pt x="57150" y="400050"/>
                </a:lnTo>
                <a:lnTo>
                  <a:pt x="71438" y="385762"/>
                </a:lnTo>
                <a:lnTo>
                  <a:pt x="85725" y="357187"/>
                </a:lnTo>
                <a:lnTo>
                  <a:pt x="100013" y="328612"/>
                </a:lnTo>
                <a:lnTo>
                  <a:pt x="100013" y="285750"/>
                </a:lnTo>
                <a:lnTo>
                  <a:pt x="107156" y="235744"/>
                </a:lnTo>
                <a:lnTo>
                  <a:pt x="100013" y="185737"/>
                </a:lnTo>
                <a:lnTo>
                  <a:pt x="100013" y="135731"/>
                </a:lnTo>
                <a:lnTo>
                  <a:pt x="85725" y="78581"/>
                </a:lnTo>
                <a:lnTo>
                  <a:pt x="78581" y="42862"/>
                </a:lnTo>
                <a:lnTo>
                  <a:pt x="71438" y="14287"/>
                </a:lnTo>
                <a:lnTo>
                  <a:pt x="64294" y="0"/>
                </a:lnTo>
                <a:lnTo>
                  <a:pt x="64294" y="7144"/>
                </a:lnTo>
                <a:lnTo>
                  <a:pt x="57150" y="28575"/>
                </a:lnTo>
                <a:lnTo>
                  <a:pt x="57150" y="71437"/>
                </a:lnTo>
                <a:lnTo>
                  <a:pt x="50006" y="128587"/>
                </a:lnTo>
                <a:lnTo>
                  <a:pt x="50006" y="192881"/>
                </a:lnTo>
                <a:lnTo>
                  <a:pt x="50006" y="257175"/>
                </a:lnTo>
                <a:lnTo>
                  <a:pt x="64294" y="314325"/>
                </a:lnTo>
                <a:lnTo>
                  <a:pt x="78581" y="357187"/>
                </a:lnTo>
                <a:lnTo>
                  <a:pt x="100013" y="385762"/>
                </a:lnTo>
                <a:lnTo>
                  <a:pt x="121444" y="385762"/>
                </a:lnTo>
                <a:lnTo>
                  <a:pt x="142875" y="371475"/>
                </a:lnTo>
                <a:lnTo>
                  <a:pt x="171450" y="335756"/>
                </a:lnTo>
                <a:lnTo>
                  <a:pt x="171450" y="3357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6958013" y="5300663"/>
            <a:ext cx="164308" cy="271463"/>
          </a:xfrm>
          <a:custGeom>
            <a:avLst/>
            <a:gdLst/>
            <a:ahLst/>
            <a:cxnLst/>
            <a:rect l="0" t="0" r="0" b="0"/>
            <a:pathLst>
              <a:path w="164308" h="271463">
                <a:moveTo>
                  <a:pt x="35719" y="71437"/>
                </a:moveTo>
                <a:lnTo>
                  <a:pt x="35719" y="64293"/>
                </a:lnTo>
                <a:lnTo>
                  <a:pt x="35719" y="57150"/>
                </a:lnTo>
                <a:lnTo>
                  <a:pt x="35719" y="42862"/>
                </a:lnTo>
                <a:lnTo>
                  <a:pt x="28575" y="28575"/>
                </a:lnTo>
                <a:lnTo>
                  <a:pt x="28575" y="21431"/>
                </a:lnTo>
                <a:lnTo>
                  <a:pt x="21432" y="21431"/>
                </a:lnTo>
                <a:lnTo>
                  <a:pt x="14288" y="35718"/>
                </a:lnTo>
                <a:lnTo>
                  <a:pt x="7144" y="64293"/>
                </a:lnTo>
                <a:lnTo>
                  <a:pt x="7144" y="107156"/>
                </a:lnTo>
                <a:lnTo>
                  <a:pt x="0" y="150018"/>
                </a:lnTo>
                <a:lnTo>
                  <a:pt x="0" y="200025"/>
                </a:lnTo>
                <a:lnTo>
                  <a:pt x="0" y="235743"/>
                </a:lnTo>
                <a:lnTo>
                  <a:pt x="7144" y="264318"/>
                </a:lnTo>
                <a:lnTo>
                  <a:pt x="21432" y="271462"/>
                </a:lnTo>
                <a:lnTo>
                  <a:pt x="35719" y="257175"/>
                </a:lnTo>
                <a:lnTo>
                  <a:pt x="50007" y="235743"/>
                </a:lnTo>
                <a:lnTo>
                  <a:pt x="71438" y="192881"/>
                </a:lnTo>
                <a:lnTo>
                  <a:pt x="78582" y="142875"/>
                </a:lnTo>
                <a:lnTo>
                  <a:pt x="92869" y="92868"/>
                </a:lnTo>
                <a:lnTo>
                  <a:pt x="92869" y="42862"/>
                </a:lnTo>
                <a:lnTo>
                  <a:pt x="92869" y="7143"/>
                </a:lnTo>
                <a:lnTo>
                  <a:pt x="85725" y="0"/>
                </a:lnTo>
                <a:lnTo>
                  <a:pt x="78582" y="7143"/>
                </a:lnTo>
                <a:lnTo>
                  <a:pt x="78582" y="42862"/>
                </a:lnTo>
                <a:lnTo>
                  <a:pt x="71438" y="85725"/>
                </a:lnTo>
                <a:lnTo>
                  <a:pt x="78582" y="135731"/>
                </a:lnTo>
                <a:lnTo>
                  <a:pt x="78582" y="178593"/>
                </a:lnTo>
                <a:lnTo>
                  <a:pt x="92869" y="207168"/>
                </a:lnTo>
                <a:lnTo>
                  <a:pt x="107157" y="228600"/>
                </a:lnTo>
                <a:lnTo>
                  <a:pt x="121444" y="235743"/>
                </a:lnTo>
                <a:lnTo>
                  <a:pt x="142875" y="221456"/>
                </a:lnTo>
                <a:lnTo>
                  <a:pt x="157163" y="200025"/>
                </a:lnTo>
                <a:lnTo>
                  <a:pt x="164307" y="171450"/>
                </a:lnTo>
                <a:lnTo>
                  <a:pt x="164307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7072313" y="5300663"/>
            <a:ext cx="121445" cy="214313"/>
          </a:xfrm>
          <a:custGeom>
            <a:avLst/>
            <a:gdLst/>
            <a:ahLst/>
            <a:cxnLst/>
            <a:rect l="0" t="0" r="0" b="0"/>
            <a:pathLst>
              <a:path w="121445" h="214313">
                <a:moveTo>
                  <a:pt x="35719" y="0"/>
                </a:moveTo>
                <a:lnTo>
                  <a:pt x="28575" y="7143"/>
                </a:lnTo>
                <a:lnTo>
                  <a:pt x="21432" y="14287"/>
                </a:lnTo>
                <a:lnTo>
                  <a:pt x="14288" y="21431"/>
                </a:lnTo>
                <a:lnTo>
                  <a:pt x="21432" y="35718"/>
                </a:lnTo>
                <a:lnTo>
                  <a:pt x="28575" y="42862"/>
                </a:lnTo>
                <a:lnTo>
                  <a:pt x="42863" y="50006"/>
                </a:lnTo>
                <a:lnTo>
                  <a:pt x="64294" y="64293"/>
                </a:lnTo>
                <a:lnTo>
                  <a:pt x="85725" y="71437"/>
                </a:lnTo>
                <a:lnTo>
                  <a:pt x="107157" y="78581"/>
                </a:lnTo>
                <a:lnTo>
                  <a:pt x="114300" y="92868"/>
                </a:lnTo>
                <a:lnTo>
                  <a:pt x="121444" y="114300"/>
                </a:lnTo>
                <a:lnTo>
                  <a:pt x="114300" y="142875"/>
                </a:lnTo>
                <a:lnTo>
                  <a:pt x="107157" y="164306"/>
                </a:lnTo>
                <a:lnTo>
                  <a:pt x="85725" y="185737"/>
                </a:lnTo>
                <a:lnTo>
                  <a:pt x="57150" y="207168"/>
                </a:lnTo>
                <a:lnTo>
                  <a:pt x="28575" y="214312"/>
                </a:lnTo>
                <a:lnTo>
                  <a:pt x="7144" y="214312"/>
                </a:lnTo>
                <a:lnTo>
                  <a:pt x="0" y="200025"/>
                </a:lnTo>
                <a:lnTo>
                  <a:pt x="0" y="171450"/>
                </a:lnTo>
                <a:lnTo>
                  <a:pt x="0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7208045" y="5207794"/>
            <a:ext cx="57151" cy="264320"/>
          </a:xfrm>
          <a:custGeom>
            <a:avLst/>
            <a:gdLst/>
            <a:ahLst/>
            <a:cxnLst/>
            <a:rect l="0" t="0" r="0" b="0"/>
            <a:pathLst>
              <a:path w="57151" h="264320">
                <a:moveTo>
                  <a:pt x="7143" y="0"/>
                </a:moveTo>
                <a:lnTo>
                  <a:pt x="7143" y="7144"/>
                </a:lnTo>
                <a:lnTo>
                  <a:pt x="7143" y="28575"/>
                </a:lnTo>
                <a:lnTo>
                  <a:pt x="7143" y="64294"/>
                </a:lnTo>
                <a:lnTo>
                  <a:pt x="7143" y="107156"/>
                </a:lnTo>
                <a:lnTo>
                  <a:pt x="0" y="150019"/>
                </a:lnTo>
                <a:lnTo>
                  <a:pt x="7143" y="200025"/>
                </a:lnTo>
                <a:lnTo>
                  <a:pt x="14287" y="235744"/>
                </a:lnTo>
                <a:lnTo>
                  <a:pt x="21431" y="257175"/>
                </a:lnTo>
                <a:lnTo>
                  <a:pt x="35718" y="264319"/>
                </a:lnTo>
                <a:lnTo>
                  <a:pt x="42862" y="264319"/>
                </a:lnTo>
                <a:lnTo>
                  <a:pt x="50006" y="250031"/>
                </a:lnTo>
                <a:lnTo>
                  <a:pt x="57150" y="235744"/>
                </a:lnTo>
                <a:lnTo>
                  <a:pt x="57150" y="207169"/>
                </a:lnTo>
                <a:lnTo>
                  <a:pt x="57150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7086601" y="5272088"/>
            <a:ext cx="200026" cy="78582"/>
          </a:xfrm>
          <a:custGeom>
            <a:avLst/>
            <a:gdLst/>
            <a:ahLst/>
            <a:cxnLst/>
            <a:rect l="0" t="0" r="0" b="0"/>
            <a:pathLst>
              <a:path w="200026" h="78582">
                <a:moveTo>
                  <a:pt x="0" y="78581"/>
                </a:moveTo>
                <a:lnTo>
                  <a:pt x="7144" y="78581"/>
                </a:lnTo>
                <a:lnTo>
                  <a:pt x="21431" y="71437"/>
                </a:lnTo>
                <a:lnTo>
                  <a:pt x="42862" y="57150"/>
                </a:lnTo>
                <a:lnTo>
                  <a:pt x="64294" y="42862"/>
                </a:lnTo>
                <a:lnTo>
                  <a:pt x="92869" y="28575"/>
                </a:lnTo>
                <a:lnTo>
                  <a:pt x="128587" y="7143"/>
                </a:lnTo>
                <a:lnTo>
                  <a:pt x="157162" y="0"/>
                </a:lnTo>
                <a:lnTo>
                  <a:pt x="178594" y="0"/>
                </a:lnTo>
                <a:lnTo>
                  <a:pt x="192881" y="7143"/>
                </a:lnTo>
                <a:lnTo>
                  <a:pt x="200025" y="21431"/>
                </a:lnTo>
                <a:lnTo>
                  <a:pt x="200025" y="35718"/>
                </a:lnTo>
                <a:lnTo>
                  <a:pt x="200025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7322345" y="5264944"/>
            <a:ext cx="50007" cy="292895"/>
          </a:xfrm>
          <a:custGeom>
            <a:avLst/>
            <a:gdLst/>
            <a:ahLst/>
            <a:cxnLst/>
            <a:rect l="0" t="0" r="0" b="0"/>
            <a:pathLst>
              <a:path w="50007" h="292895">
                <a:moveTo>
                  <a:pt x="7143" y="85725"/>
                </a:moveTo>
                <a:lnTo>
                  <a:pt x="0" y="100012"/>
                </a:lnTo>
                <a:lnTo>
                  <a:pt x="0" y="121444"/>
                </a:lnTo>
                <a:lnTo>
                  <a:pt x="0" y="150019"/>
                </a:lnTo>
                <a:lnTo>
                  <a:pt x="0" y="178594"/>
                </a:lnTo>
                <a:lnTo>
                  <a:pt x="0" y="214312"/>
                </a:lnTo>
                <a:lnTo>
                  <a:pt x="0" y="242887"/>
                </a:lnTo>
                <a:lnTo>
                  <a:pt x="7143" y="264319"/>
                </a:lnTo>
                <a:lnTo>
                  <a:pt x="14287" y="285750"/>
                </a:lnTo>
                <a:lnTo>
                  <a:pt x="14287" y="292894"/>
                </a:lnTo>
                <a:lnTo>
                  <a:pt x="21431" y="285750"/>
                </a:lnTo>
                <a:lnTo>
                  <a:pt x="21431" y="271462"/>
                </a:lnTo>
                <a:lnTo>
                  <a:pt x="21431" y="250031"/>
                </a:lnTo>
                <a:lnTo>
                  <a:pt x="21431" y="214312"/>
                </a:lnTo>
                <a:lnTo>
                  <a:pt x="14287" y="164306"/>
                </a:lnTo>
                <a:lnTo>
                  <a:pt x="14287" y="114300"/>
                </a:lnTo>
                <a:lnTo>
                  <a:pt x="14287" y="71437"/>
                </a:lnTo>
                <a:lnTo>
                  <a:pt x="14287" y="28575"/>
                </a:lnTo>
                <a:lnTo>
                  <a:pt x="14287" y="7144"/>
                </a:lnTo>
                <a:lnTo>
                  <a:pt x="28575" y="0"/>
                </a:lnTo>
                <a:lnTo>
                  <a:pt x="35718" y="0"/>
                </a:lnTo>
                <a:lnTo>
                  <a:pt x="42862" y="21431"/>
                </a:lnTo>
                <a:lnTo>
                  <a:pt x="50006" y="35719"/>
                </a:lnTo>
                <a:lnTo>
                  <a:pt x="50006" y="71437"/>
                </a:lnTo>
                <a:lnTo>
                  <a:pt x="50006" y="100012"/>
                </a:lnTo>
                <a:lnTo>
                  <a:pt x="42862" y="128587"/>
                </a:lnTo>
                <a:lnTo>
                  <a:pt x="35718" y="157162"/>
                </a:lnTo>
                <a:lnTo>
                  <a:pt x="21431" y="171450"/>
                </a:lnTo>
                <a:lnTo>
                  <a:pt x="21431" y="164306"/>
                </a:lnTo>
                <a:lnTo>
                  <a:pt x="21431" y="150019"/>
                </a:lnTo>
                <a:lnTo>
                  <a:pt x="21431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7415213" y="5343525"/>
            <a:ext cx="35720" cy="57151"/>
          </a:xfrm>
          <a:custGeom>
            <a:avLst/>
            <a:gdLst/>
            <a:ahLst/>
            <a:cxnLst/>
            <a:rect l="0" t="0" r="0" b="0"/>
            <a:pathLst>
              <a:path w="35720" h="57151">
                <a:moveTo>
                  <a:pt x="14288" y="0"/>
                </a:moveTo>
                <a:lnTo>
                  <a:pt x="14288" y="0"/>
                </a:lnTo>
                <a:lnTo>
                  <a:pt x="7144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28575"/>
                </a:lnTo>
                <a:lnTo>
                  <a:pt x="14288" y="42863"/>
                </a:lnTo>
                <a:lnTo>
                  <a:pt x="14288" y="50006"/>
                </a:lnTo>
                <a:lnTo>
                  <a:pt x="28575" y="57150"/>
                </a:lnTo>
                <a:lnTo>
                  <a:pt x="35719" y="57150"/>
                </a:lnTo>
                <a:lnTo>
                  <a:pt x="35719" y="57150"/>
                </a:lnTo>
                <a:lnTo>
                  <a:pt x="35719" y="50006"/>
                </a:lnTo>
                <a:lnTo>
                  <a:pt x="35719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7408070" y="5236369"/>
            <a:ext cx="14288" cy="28576"/>
          </a:xfrm>
          <a:custGeom>
            <a:avLst/>
            <a:gdLst/>
            <a:ahLst/>
            <a:cxnLst/>
            <a:rect l="0" t="0" r="0" b="0"/>
            <a:pathLst>
              <a:path w="14288" h="28576">
                <a:moveTo>
                  <a:pt x="14287" y="28575"/>
                </a:moveTo>
                <a:lnTo>
                  <a:pt x="7143" y="21431"/>
                </a:lnTo>
                <a:lnTo>
                  <a:pt x="7143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0"/>
                </a:lnTo>
                <a:lnTo>
                  <a:pt x="7143" y="0"/>
                </a:lnTo>
                <a:lnTo>
                  <a:pt x="14287" y="7144"/>
                </a:lnTo>
                <a:lnTo>
                  <a:pt x="14287" y="21431"/>
                </a:lnTo>
                <a:lnTo>
                  <a:pt x="14287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7529513" y="5264944"/>
            <a:ext cx="71439" cy="321470"/>
          </a:xfrm>
          <a:custGeom>
            <a:avLst/>
            <a:gdLst/>
            <a:ahLst/>
            <a:cxnLst/>
            <a:rect l="0" t="0" r="0" b="0"/>
            <a:pathLst>
              <a:path w="71439" h="321470">
                <a:moveTo>
                  <a:pt x="0" y="42862"/>
                </a:moveTo>
                <a:lnTo>
                  <a:pt x="0" y="42862"/>
                </a:lnTo>
                <a:lnTo>
                  <a:pt x="0" y="50006"/>
                </a:lnTo>
                <a:lnTo>
                  <a:pt x="0" y="64294"/>
                </a:lnTo>
                <a:lnTo>
                  <a:pt x="7144" y="85725"/>
                </a:lnTo>
                <a:lnTo>
                  <a:pt x="14288" y="121444"/>
                </a:lnTo>
                <a:lnTo>
                  <a:pt x="14288" y="157162"/>
                </a:lnTo>
                <a:lnTo>
                  <a:pt x="28575" y="200025"/>
                </a:lnTo>
                <a:lnTo>
                  <a:pt x="35719" y="235744"/>
                </a:lnTo>
                <a:lnTo>
                  <a:pt x="35719" y="271462"/>
                </a:lnTo>
                <a:lnTo>
                  <a:pt x="42863" y="300037"/>
                </a:lnTo>
                <a:lnTo>
                  <a:pt x="42863" y="314325"/>
                </a:lnTo>
                <a:lnTo>
                  <a:pt x="42863" y="321469"/>
                </a:lnTo>
                <a:lnTo>
                  <a:pt x="42863" y="321469"/>
                </a:lnTo>
                <a:lnTo>
                  <a:pt x="35719" y="307181"/>
                </a:lnTo>
                <a:lnTo>
                  <a:pt x="28575" y="278606"/>
                </a:lnTo>
                <a:lnTo>
                  <a:pt x="21432" y="235744"/>
                </a:lnTo>
                <a:lnTo>
                  <a:pt x="7144" y="185737"/>
                </a:lnTo>
                <a:lnTo>
                  <a:pt x="0" y="135731"/>
                </a:lnTo>
                <a:lnTo>
                  <a:pt x="0" y="85725"/>
                </a:lnTo>
                <a:lnTo>
                  <a:pt x="0" y="50006"/>
                </a:lnTo>
                <a:lnTo>
                  <a:pt x="14288" y="21431"/>
                </a:lnTo>
                <a:lnTo>
                  <a:pt x="28575" y="0"/>
                </a:lnTo>
                <a:lnTo>
                  <a:pt x="42863" y="0"/>
                </a:lnTo>
                <a:lnTo>
                  <a:pt x="57150" y="7144"/>
                </a:lnTo>
                <a:lnTo>
                  <a:pt x="64294" y="21431"/>
                </a:lnTo>
                <a:lnTo>
                  <a:pt x="71438" y="42862"/>
                </a:lnTo>
                <a:lnTo>
                  <a:pt x="64294" y="71437"/>
                </a:lnTo>
                <a:lnTo>
                  <a:pt x="57150" y="100012"/>
                </a:lnTo>
                <a:lnTo>
                  <a:pt x="50007" y="128587"/>
                </a:lnTo>
                <a:lnTo>
                  <a:pt x="42863" y="150019"/>
                </a:lnTo>
                <a:lnTo>
                  <a:pt x="35719" y="157162"/>
                </a:lnTo>
                <a:lnTo>
                  <a:pt x="35719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7615238" y="5236369"/>
            <a:ext cx="114301" cy="157163"/>
          </a:xfrm>
          <a:custGeom>
            <a:avLst/>
            <a:gdLst/>
            <a:ahLst/>
            <a:cxnLst/>
            <a:rect l="0" t="0" r="0" b="0"/>
            <a:pathLst>
              <a:path w="114301" h="157163">
                <a:moveTo>
                  <a:pt x="7144" y="135731"/>
                </a:moveTo>
                <a:lnTo>
                  <a:pt x="7144" y="135731"/>
                </a:lnTo>
                <a:lnTo>
                  <a:pt x="0" y="150019"/>
                </a:lnTo>
                <a:lnTo>
                  <a:pt x="0" y="157162"/>
                </a:lnTo>
                <a:lnTo>
                  <a:pt x="7144" y="157162"/>
                </a:lnTo>
                <a:lnTo>
                  <a:pt x="21432" y="150019"/>
                </a:lnTo>
                <a:lnTo>
                  <a:pt x="35719" y="135731"/>
                </a:lnTo>
                <a:lnTo>
                  <a:pt x="57150" y="107156"/>
                </a:lnTo>
                <a:lnTo>
                  <a:pt x="78582" y="85725"/>
                </a:lnTo>
                <a:lnTo>
                  <a:pt x="92869" y="57150"/>
                </a:lnTo>
                <a:lnTo>
                  <a:pt x="100013" y="28575"/>
                </a:lnTo>
                <a:lnTo>
                  <a:pt x="100013" y="7144"/>
                </a:lnTo>
                <a:lnTo>
                  <a:pt x="100013" y="0"/>
                </a:lnTo>
                <a:lnTo>
                  <a:pt x="85725" y="7144"/>
                </a:lnTo>
                <a:lnTo>
                  <a:pt x="71438" y="21431"/>
                </a:lnTo>
                <a:lnTo>
                  <a:pt x="57150" y="50006"/>
                </a:lnTo>
                <a:lnTo>
                  <a:pt x="50007" y="78581"/>
                </a:lnTo>
                <a:lnTo>
                  <a:pt x="50007" y="107156"/>
                </a:lnTo>
                <a:lnTo>
                  <a:pt x="57150" y="128587"/>
                </a:lnTo>
                <a:lnTo>
                  <a:pt x="78582" y="142875"/>
                </a:lnTo>
                <a:lnTo>
                  <a:pt x="92869" y="150019"/>
                </a:lnTo>
                <a:lnTo>
                  <a:pt x="114300" y="142875"/>
                </a:lnTo>
                <a:lnTo>
                  <a:pt x="114300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7543801" y="5550694"/>
            <a:ext cx="300038" cy="421482"/>
          </a:xfrm>
          <a:custGeom>
            <a:avLst/>
            <a:gdLst/>
            <a:ahLst/>
            <a:cxnLst/>
            <a:rect l="0" t="0" r="0" b="0"/>
            <a:pathLst>
              <a:path w="300038" h="421482">
                <a:moveTo>
                  <a:pt x="0" y="164306"/>
                </a:moveTo>
                <a:lnTo>
                  <a:pt x="0" y="157162"/>
                </a:lnTo>
                <a:lnTo>
                  <a:pt x="0" y="150019"/>
                </a:lnTo>
                <a:lnTo>
                  <a:pt x="0" y="142875"/>
                </a:lnTo>
                <a:lnTo>
                  <a:pt x="7144" y="142875"/>
                </a:lnTo>
                <a:lnTo>
                  <a:pt x="14287" y="142875"/>
                </a:lnTo>
                <a:lnTo>
                  <a:pt x="21431" y="171450"/>
                </a:lnTo>
                <a:lnTo>
                  <a:pt x="28575" y="214312"/>
                </a:lnTo>
                <a:lnTo>
                  <a:pt x="42862" y="271462"/>
                </a:lnTo>
                <a:lnTo>
                  <a:pt x="57150" y="321469"/>
                </a:lnTo>
                <a:lnTo>
                  <a:pt x="71437" y="378619"/>
                </a:lnTo>
                <a:lnTo>
                  <a:pt x="78581" y="407194"/>
                </a:lnTo>
                <a:lnTo>
                  <a:pt x="100012" y="421481"/>
                </a:lnTo>
                <a:lnTo>
                  <a:pt x="114300" y="414337"/>
                </a:lnTo>
                <a:lnTo>
                  <a:pt x="128587" y="385762"/>
                </a:lnTo>
                <a:lnTo>
                  <a:pt x="150019" y="342900"/>
                </a:lnTo>
                <a:lnTo>
                  <a:pt x="164306" y="285750"/>
                </a:lnTo>
                <a:lnTo>
                  <a:pt x="178594" y="221456"/>
                </a:lnTo>
                <a:lnTo>
                  <a:pt x="192881" y="157162"/>
                </a:lnTo>
                <a:lnTo>
                  <a:pt x="200025" y="107156"/>
                </a:lnTo>
                <a:lnTo>
                  <a:pt x="207169" y="71437"/>
                </a:lnTo>
                <a:lnTo>
                  <a:pt x="207169" y="64294"/>
                </a:lnTo>
                <a:lnTo>
                  <a:pt x="207169" y="78581"/>
                </a:lnTo>
                <a:lnTo>
                  <a:pt x="214312" y="114300"/>
                </a:lnTo>
                <a:lnTo>
                  <a:pt x="214312" y="150019"/>
                </a:lnTo>
                <a:lnTo>
                  <a:pt x="214312" y="200025"/>
                </a:lnTo>
                <a:lnTo>
                  <a:pt x="221456" y="235744"/>
                </a:lnTo>
                <a:lnTo>
                  <a:pt x="228600" y="271462"/>
                </a:lnTo>
                <a:lnTo>
                  <a:pt x="242887" y="292894"/>
                </a:lnTo>
                <a:lnTo>
                  <a:pt x="257175" y="292894"/>
                </a:lnTo>
                <a:lnTo>
                  <a:pt x="278606" y="278606"/>
                </a:lnTo>
                <a:lnTo>
                  <a:pt x="285750" y="257175"/>
                </a:lnTo>
                <a:lnTo>
                  <a:pt x="300037" y="221456"/>
                </a:lnTo>
                <a:lnTo>
                  <a:pt x="300037" y="171450"/>
                </a:lnTo>
                <a:lnTo>
                  <a:pt x="300037" y="114300"/>
                </a:lnTo>
                <a:lnTo>
                  <a:pt x="292894" y="64294"/>
                </a:lnTo>
                <a:lnTo>
                  <a:pt x="285750" y="21431"/>
                </a:lnTo>
                <a:lnTo>
                  <a:pt x="278606" y="7144"/>
                </a:lnTo>
                <a:lnTo>
                  <a:pt x="271462" y="0"/>
                </a:lnTo>
                <a:lnTo>
                  <a:pt x="271462" y="14287"/>
                </a:lnTo>
                <a:lnTo>
                  <a:pt x="264319" y="42862"/>
                </a:lnTo>
                <a:lnTo>
                  <a:pt x="264319" y="64294"/>
                </a:lnTo>
                <a:lnTo>
                  <a:pt x="264319" y="92869"/>
                </a:lnTo>
                <a:lnTo>
                  <a:pt x="257175" y="107156"/>
                </a:lnTo>
                <a:lnTo>
                  <a:pt x="257175" y="121444"/>
                </a:lnTo>
                <a:lnTo>
                  <a:pt x="264319" y="114300"/>
                </a:lnTo>
                <a:lnTo>
                  <a:pt x="271462" y="100012"/>
                </a:lnTo>
                <a:lnTo>
                  <a:pt x="271462" y="78581"/>
                </a:lnTo>
                <a:lnTo>
                  <a:pt x="278606" y="50006"/>
                </a:lnTo>
                <a:lnTo>
                  <a:pt x="278606" y="14287"/>
                </a:lnTo>
                <a:lnTo>
                  <a:pt x="278606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7886701" y="5600700"/>
            <a:ext cx="121445" cy="250032"/>
          </a:xfrm>
          <a:custGeom>
            <a:avLst/>
            <a:gdLst/>
            <a:ahLst/>
            <a:cxnLst/>
            <a:rect l="0" t="0" r="0" b="0"/>
            <a:pathLst>
              <a:path w="121445" h="250032">
                <a:moveTo>
                  <a:pt x="35719" y="28575"/>
                </a:moveTo>
                <a:lnTo>
                  <a:pt x="35719" y="21431"/>
                </a:lnTo>
                <a:lnTo>
                  <a:pt x="28575" y="14288"/>
                </a:lnTo>
                <a:lnTo>
                  <a:pt x="21431" y="7144"/>
                </a:lnTo>
                <a:lnTo>
                  <a:pt x="14287" y="0"/>
                </a:lnTo>
                <a:lnTo>
                  <a:pt x="7144" y="7144"/>
                </a:lnTo>
                <a:lnTo>
                  <a:pt x="7144" y="21431"/>
                </a:lnTo>
                <a:lnTo>
                  <a:pt x="0" y="57150"/>
                </a:lnTo>
                <a:lnTo>
                  <a:pt x="0" y="92869"/>
                </a:lnTo>
                <a:lnTo>
                  <a:pt x="7144" y="142875"/>
                </a:lnTo>
                <a:lnTo>
                  <a:pt x="7144" y="185738"/>
                </a:lnTo>
                <a:lnTo>
                  <a:pt x="21431" y="221456"/>
                </a:lnTo>
                <a:lnTo>
                  <a:pt x="35719" y="242888"/>
                </a:lnTo>
                <a:lnTo>
                  <a:pt x="50006" y="250031"/>
                </a:lnTo>
                <a:lnTo>
                  <a:pt x="71437" y="242888"/>
                </a:lnTo>
                <a:lnTo>
                  <a:pt x="85725" y="214313"/>
                </a:lnTo>
                <a:lnTo>
                  <a:pt x="100012" y="185738"/>
                </a:lnTo>
                <a:lnTo>
                  <a:pt x="114300" y="142875"/>
                </a:lnTo>
                <a:lnTo>
                  <a:pt x="114300" y="107156"/>
                </a:lnTo>
                <a:lnTo>
                  <a:pt x="107156" y="64294"/>
                </a:lnTo>
                <a:lnTo>
                  <a:pt x="92869" y="28575"/>
                </a:lnTo>
                <a:lnTo>
                  <a:pt x="78581" y="7144"/>
                </a:lnTo>
                <a:lnTo>
                  <a:pt x="57150" y="0"/>
                </a:lnTo>
                <a:lnTo>
                  <a:pt x="42862" y="7144"/>
                </a:lnTo>
                <a:lnTo>
                  <a:pt x="35719" y="28575"/>
                </a:lnTo>
                <a:lnTo>
                  <a:pt x="35719" y="57150"/>
                </a:lnTo>
                <a:lnTo>
                  <a:pt x="42862" y="78581"/>
                </a:lnTo>
                <a:lnTo>
                  <a:pt x="50006" y="100013"/>
                </a:lnTo>
                <a:lnTo>
                  <a:pt x="64294" y="114300"/>
                </a:lnTo>
                <a:lnTo>
                  <a:pt x="85725" y="114300"/>
                </a:lnTo>
                <a:lnTo>
                  <a:pt x="107156" y="114300"/>
                </a:lnTo>
                <a:lnTo>
                  <a:pt x="121444" y="100013"/>
                </a:lnTo>
                <a:lnTo>
                  <a:pt x="121444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8036720" y="5586413"/>
            <a:ext cx="100013" cy="250032"/>
          </a:xfrm>
          <a:custGeom>
            <a:avLst/>
            <a:gdLst/>
            <a:ahLst/>
            <a:cxnLst/>
            <a:rect l="0" t="0" r="0" b="0"/>
            <a:pathLst>
              <a:path w="100013" h="250032">
                <a:moveTo>
                  <a:pt x="0" y="0"/>
                </a:moveTo>
                <a:lnTo>
                  <a:pt x="0" y="7143"/>
                </a:lnTo>
                <a:lnTo>
                  <a:pt x="0" y="21431"/>
                </a:lnTo>
                <a:lnTo>
                  <a:pt x="0" y="50006"/>
                </a:lnTo>
                <a:lnTo>
                  <a:pt x="7143" y="85725"/>
                </a:lnTo>
                <a:lnTo>
                  <a:pt x="14287" y="121443"/>
                </a:lnTo>
                <a:lnTo>
                  <a:pt x="21431" y="157162"/>
                </a:lnTo>
                <a:lnTo>
                  <a:pt x="28575" y="192881"/>
                </a:lnTo>
                <a:lnTo>
                  <a:pt x="35718" y="221456"/>
                </a:lnTo>
                <a:lnTo>
                  <a:pt x="35718" y="242887"/>
                </a:lnTo>
                <a:lnTo>
                  <a:pt x="35718" y="250031"/>
                </a:lnTo>
                <a:lnTo>
                  <a:pt x="35718" y="250031"/>
                </a:lnTo>
                <a:lnTo>
                  <a:pt x="35718" y="235743"/>
                </a:lnTo>
                <a:lnTo>
                  <a:pt x="35718" y="214312"/>
                </a:lnTo>
                <a:lnTo>
                  <a:pt x="35718" y="178593"/>
                </a:lnTo>
                <a:lnTo>
                  <a:pt x="42862" y="150018"/>
                </a:lnTo>
                <a:lnTo>
                  <a:pt x="50006" y="114300"/>
                </a:lnTo>
                <a:lnTo>
                  <a:pt x="64293" y="85725"/>
                </a:lnTo>
                <a:lnTo>
                  <a:pt x="78581" y="64293"/>
                </a:lnTo>
                <a:lnTo>
                  <a:pt x="92868" y="50006"/>
                </a:lnTo>
                <a:lnTo>
                  <a:pt x="100012" y="42862"/>
                </a:lnTo>
                <a:lnTo>
                  <a:pt x="100012" y="42862"/>
                </a:lnTo>
                <a:lnTo>
                  <a:pt x="100012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8143876" y="5507831"/>
            <a:ext cx="207170" cy="378620"/>
          </a:xfrm>
          <a:custGeom>
            <a:avLst/>
            <a:gdLst/>
            <a:ahLst/>
            <a:cxnLst/>
            <a:rect l="0" t="0" r="0" b="0"/>
            <a:pathLst>
              <a:path w="207170" h="378620">
                <a:moveTo>
                  <a:pt x="64294" y="171450"/>
                </a:moveTo>
                <a:lnTo>
                  <a:pt x="64294" y="164307"/>
                </a:lnTo>
                <a:lnTo>
                  <a:pt x="64294" y="157163"/>
                </a:lnTo>
                <a:lnTo>
                  <a:pt x="64294" y="150019"/>
                </a:lnTo>
                <a:lnTo>
                  <a:pt x="57150" y="135732"/>
                </a:lnTo>
                <a:lnTo>
                  <a:pt x="57150" y="121444"/>
                </a:lnTo>
                <a:lnTo>
                  <a:pt x="50006" y="114300"/>
                </a:lnTo>
                <a:lnTo>
                  <a:pt x="42862" y="121444"/>
                </a:lnTo>
                <a:lnTo>
                  <a:pt x="35719" y="128588"/>
                </a:lnTo>
                <a:lnTo>
                  <a:pt x="21431" y="157163"/>
                </a:lnTo>
                <a:lnTo>
                  <a:pt x="7144" y="192882"/>
                </a:lnTo>
                <a:lnTo>
                  <a:pt x="0" y="228600"/>
                </a:lnTo>
                <a:lnTo>
                  <a:pt x="0" y="278607"/>
                </a:lnTo>
                <a:lnTo>
                  <a:pt x="0" y="314325"/>
                </a:lnTo>
                <a:lnTo>
                  <a:pt x="14287" y="350044"/>
                </a:lnTo>
                <a:lnTo>
                  <a:pt x="28575" y="371475"/>
                </a:lnTo>
                <a:lnTo>
                  <a:pt x="42862" y="378619"/>
                </a:lnTo>
                <a:lnTo>
                  <a:pt x="57150" y="378619"/>
                </a:lnTo>
                <a:lnTo>
                  <a:pt x="78581" y="357188"/>
                </a:lnTo>
                <a:lnTo>
                  <a:pt x="92869" y="328613"/>
                </a:lnTo>
                <a:lnTo>
                  <a:pt x="107156" y="292894"/>
                </a:lnTo>
                <a:lnTo>
                  <a:pt x="107156" y="250032"/>
                </a:lnTo>
                <a:lnTo>
                  <a:pt x="114300" y="207169"/>
                </a:lnTo>
                <a:lnTo>
                  <a:pt x="107156" y="150019"/>
                </a:lnTo>
                <a:lnTo>
                  <a:pt x="100012" y="92869"/>
                </a:lnTo>
                <a:lnTo>
                  <a:pt x="92869" y="42863"/>
                </a:lnTo>
                <a:lnTo>
                  <a:pt x="78581" y="7144"/>
                </a:lnTo>
                <a:lnTo>
                  <a:pt x="71437" y="0"/>
                </a:lnTo>
                <a:lnTo>
                  <a:pt x="64294" y="7144"/>
                </a:lnTo>
                <a:lnTo>
                  <a:pt x="64294" y="42863"/>
                </a:lnTo>
                <a:lnTo>
                  <a:pt x="64294" y="92869"/>
                </a:lnTo>
                <a:lnTo>
                  <a:pt x="71437" y="157163"/>
                </a:lnTo>
                <a:lnTo>
                  <a:pt x="85725" y="214313"/>
                </a:lnTo>
                <a:lnTo>
                  <a:pt x="100012" y="257175"/>
                </a:lnTo>
                <a:lnTo>
                  <a:pt x="114300" y="292894"/>
                </a:lnTo>
                <a:lnTo>
                  <a:pt x="135731" y="307182"/>
                </a:lnTo>
                <a:lnTo>
                  <a:pt x="150019" y="307182"/>
                </a:lnTo>
                <a:lnTo>
                  <a:pt x="171450" y="285750"/>
                </a:lnTo>
                <a:lnTo>
                  <a:pt x="192881" y="257175"/>
                </a:lnTo>
                <a:lnTo>
                  <a:pt x="207169" y="207169"/>
                </a:lnTo>
                <a:lnTo>
                  <a:pt x="207169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8286751" y="5143500"/>
            <a:ext cx="271463" cy="878682"/>
          </a:xfrm>
          <a:custGeom>
            <a:avLst/>
            <a:gdLst/>
            <a:ahLst/>
            <a:cxnLst/>
            <a:rect l="0" t="0" r="0" b="0"/>
            <a:pathLst>
              <a:path w="271463" h="878682">
                <a:moveTo>
                  <a:pt x="14287" y="28575"/>
                </a:moveTo>
                <a:lnTo>
                  <a:pt x="7144" y="21431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7144" y="7144"/>
                </a:lnTo>
                <a:lnTo>
                  <a:pt x="28575" y="21431"/>
                </a:lnTo>
                <a:lnTo>
                  <a:pt x="50006" y="42863"/>
                </a:lnTo>
                <a:lnTo>
                  <a:pt x="92869" y="85725"/>
                </a:lnTo>
                <a:lnTo>
                  <a:pt x="135731" y="157163"/>
                </a:lnTo>
                <a:lnTo>
                  <a:pt x="178594" y="242888"/>
                </a:lnTo>
                <a:lnTo>
                  <a:pt x="221456" y="350044"/>
                </a:lnTo>
                <a:lnTo>
                  <a:pt x="250031" y="471488"/>
                </a:lnTo>
                <a:lnTo>
                  <a:pt x="271462" y="585788"/>
                </a:lnTo>
                <a:lnTo>
                  <a:pt x="264319" y="700088"/>
                </a:lnTo>
                <a:lnTo>
                  <a:pt x="250031" y="792956"/>
                </a:lnTo>
                <a:lnTo>
                  <a:pt x="228600" y="857250"/>
                </a:lnTo>
                <a:lnTo>
                  <a:pt x="200025" y="878681"/>
                </a:lnTo>
                <a:lnTo>
                  <a:pt x="200025" y="8786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5872163" y="6165056"/>
            <a:ext cx="135733" cy="578646"/>
          </a:xfrm>
          <a:custGeom>
            <a:avLst/>
            <a:gdLst/>
            <a:ahLst/>
            <a:cxnLst/>
            <a:rect l="0" t="0" r="0" b="0"/>
            <a:pathLst>
              <a:path w="135733" h="578646">
                <a:moveTo>
                  <a:pt x="135732" y="221457"/>
                </a:moveTo>
                <a:lnTo>
                  <a:pt x="135732" y="221457"/>
                </a:lnTo>
                <a:lnTo>
                  <a:pt x="135732" y="214313"/>
                </a:lnTo>
                <a:lnTo>
                  <a:pt x="135732" y="200025"/>
                </a:lnTo>
                <a:lnTo>
                  <a:pt x="135732" y="185738"/>
                </a:lnTo>
                <a:lnTo>
                  <a:pt x="128588" y="164307"/>
                </a:lnTo>
                <a:lnTo>
                  <a:pt x="128588" y="142875"/>
                </a:lnTo>
                <a:lnTo>
                  <a:pt x="121444" y="114300"/>
                </a:lnTo>
                <a:lnTo>
                  <a:pt x="107157" y="92869"/>
                </a:lnTo>
                <a:lnTo>
                  <a:pt x="92869" y="64294"/>
                </a:lnTo>
                <a:lnTo>
                  <a:pt x="85725" y="42863"/>
                </a:lnTo>
                <a:lnTo>
                  <a:pt x="64294" y="21432"/>
                </a:lnTo>
                <a:lnTo>
                  <a:pt x="57150" y="7144"/>
                </a:lnTo>
                <a:lnTo>
                  <a:pt x="35719" y="0"/>
                </a:lnTo>
                <a:lnTo>
                  <a:pt x="28575" y="7144"/>
                </a:lnTo>
                <a:lnTo>
                  <a:pt x="14288" y="14288"/>
                </a:lnTo>
                <a:lnTo>
                  <a:pt x="7144" y="35719"/>
                </a:lnTo>
                <a:lnTo>
                  <a:pt x="0" y="64294"/>
                </a:lnTo>
                <a:lnTo>
                  <a:pt x="0" y="107157"/>
                </a:lnTo>
                <a:lnTo>
                  <a:pt x="0" y="157163"/>
                </a:lnTo>
                <a:lnTo>
                  <a:pt x="7144" y="221457"/>
                </a:lnTo>
                <a:lnTo>
                  <a:pt x="21432" y="292894"/>
                </a:lnTo>
                <a:lnTo>
                  <a:pt x="42863" y="364332"/>
                </a:lnTo>
                <a:lnTo>
                  <a:pt x="64294" y="428626"/>
                </a:lnTo>
                <a:lnTo>
                  <a:pt x="78582" y="485776"/>
                </a:lnTo>
                <a:lnTo>
                  <a:pt x="78582" y="514351"/>
                </a:lnTo>
                <a:lnTo>
                  <a:pt x="71438" y="535782"/>
                </a:lnTo>
                <a:lnTo>
                  <a:pt x="64294" y="564357"/>
                </a:lnTo>
                <a:lnTo>
                  <a:pt x="35719" y="578645"/>
                </a:lnTo>
                <a:lnTo>
                  <a:pt x="0" y="564357"/>
                </a:lnTo>
                <a:lnTo>
                  <a:pt x="0" y="5643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5765007" y="6307931"/>
            <a:ext cx="385764" cy="307183"/>
          </a:xfrm>
          <a:custGeom>
            <a:avLst/>
            <a:gdLst/>
            <a:ahLst/>
            <a:cxnLst/>
            <a:rect l="0" t="0" r="0" b="0"/>
            <a:pathLst>
              <a:path w="385764" h="307183">
                <a:moveTo>
                  <a:pt x="0" y="235744"/>
                </a:moveTo>
                <a:lnTo>
                  <a:pt x="14288" y="228600"/>
                </a:lnTo>
                <a:lnTo>
                  <a:pt x="42863" y="221457"/>
                </a:lnTo>
                <a:lnTo>
                  <a:pt x="85725" y="214313"/>
                </a:lnTo>
                <a:lnTo>
                  <a:pt x="128588" y="200025"/>
                </a:lnTo>
                <a:lnTo>
                  <a:pt x="171450" y="178594"/>
                </a:lnTo>
                <a:lnTo>
                  <a:pt x="214313" y="164307"/>
                </a:lnTo>
                <a:lnTo>
                  <a:pt x="250031" y="142875"/>
                </a:lnTo>
                <a:lnTo>
                  <a:pt x="278606" y="128588"/>
                </a:lnTo>
                <a:lnTo>
                  <a:pt x="292894" y="121444"/>
                </a:lnTo>
                <a:lnTo>
                  <a:pt x="292894" y="114300"/>
                </a:lnTo>
                <a:lnTo>
                  <a:pt x="292894" y="121444"/>
                </a:lnTo>
                <a:lnTo>
                  <a:pt x="292894" y="135732"/>
                </a:lnTo>
                <a:lnTo>
                  <a:pt x="300038" y="171450"/>
                </a:lnTo>
                <a:lnTo>
                  <a:pt x="307181" y="207169"/>
                </a:lnTo>
                <a:lnTo>
                  <a:pt x="314325" y="242888"/>
                </a:lnTo>
                <a:lnTo>
                  <a:pt x="321469" y="271463"/>
                </a:lnTo>
                <a:lnTo>
                  <a:pt x="328613" y="292895"/>
                </a:lnTo>
                <a:lnTo>
                  <a:pt x="335756" y="307182"/>
                </a:lnTo>
                <a:lnTo>
                  <a:pt x="342900" y="307182"/>
                </a:lnTo>
                <a:lnTo>
                  <a:pt x="335756" y="307182"/>
                </a:lnTo>
                <a:lnTo>
                  <a:pt x="328613" y="285751"/>
                </a:lnTo>
                <a:lnTo>
                  <a:pt x="321469" y="264319"/>
                </a:lnTo>
                <a:lnTo>
                  <a:pt x="307181" y="242888"/>
                </a:lnTo>
                <a:lnTo>
                  <a:pt x="300038" y="207169"/>
                </a:lnTo>
                <a:lnTo>
                  <a:pt x="285750" y="178594"/>
                </a:lnTo>
                <a:lnTo>
                  <a:pt x="285750" y="142875"/>
                </a:lnTo>
                <a:lnTo>
                  <a:pt x="292894" y="114300"/>
                </a:lnTo>
                <a:lnTo>
                  <a:pt x="307181" y="85725"/>
                </a:lnTo>
                <a:lnTo>
                  <a:pt x="328613" y="64294"/>
                </a:lnTo>
                <a:lnTo>
                  <a:pt x="350044" y="42863"/>
                </a:lnTo>
                <a:lnTo>
                  <a:pt x="364331" y="28575"/>
                </a:lnTo>
                <a:lnTo>
                  <a:pt x="378619" y="14288"/>
                </a:lnTo>
                <a:lnTo>
                  <a:pt x="385763" y="0"/>
                </a:lnTo>
                <a:lnTo>
                  <a:pt x="3857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6157913" y="6450806"/>
            <a:ext cx="150020" cy="264321"/>
          </a:xfrm>
          <a:custGeom>
            <a:avLst/>
            <a:gdLst/>
            <a:ahLst/>
            <a:cxnLst/>
            <a:rect l="0" t="0" r="0" b="0"/>
            <a:pathLst>
              <a:path w="150020" h="264321">
                <a:moveTo>
                  <a:pt x="0" y="150020"/>
                </a:moveTo>
                <a:lnTo>
                  <a:pt x="0" y="164307"/>
                </a:lnTo>
                <a:lnTo>
                  <a:pt x="0" y="178595"/>
                </a:lnTo>
                <a:lnTo>
                  <a:pt x="14288" y="200026"/>
                </a:lnTo>
                <a:lnTo>
                  <a:pt x="21432" y="214314"/>
                </a:lnTo>
                <a:lnTo>
                  <a:pt x="35719" y="214314"/>
                </a:lnTo>
                <a:lnTo>
                  <a:pt x="50007" y="207170"/>
                </a:lnTo>
                <a:lnTo>
                  <a:pt x="57150" y="185739"/>
                </a:lnTo>
                <a:lnTo>
                  <a:pt x="71438" y="157164"/>
                </a:lnTo>
                <a:lnTo>
                  <a:pt x="78582" y="121444"/>
                </a:lnTo>
                <a:lnTo>
                  <a:pt x="85725" y="78582"/>
                </a:lnTo>
                <a:lnTo>
                  <a:pt x="85725" y="42863"/>
                </a:lnTo>
                <a:lnTo>
                  <a:pt x="78582" y="14288"/>
                </a:lnTo>
                <a:lnTo>
                  <a:pt x="64294" y="0"/>
                </a:lnTo>
                <a:lnTo>
                  <a:pt x="57150" y="0"/>
                </a:lnTo>
                <a:lnTo>
                  <a:pt x="42863" y="21432"/>
                </a:lnTo>
                <a:lnTo>
                  <a:pt x="35719" y="57150"/>
                </a:lnTo>
                <a:lnTo>
                  <a:pt x="35719" y="107157"/>
                </a:lnTo>
                <a:lnTo>
                  <a:pt x="35719" y="164307"/>
                </a:lnTo>
                <a:lnTo>
                  <a:pt x="42863" y="214314"/>
                </a:lnTo>
                <a:lnTo>
                  <a:pt x="57150" y="242889"/>
                </a:lnTo>
                <a:lnTo>
                  <a:pt x="71438" y="264320"/>
                </a:lnTo>
                <a:lnTo>
                  <a:pt x="92869" y="257176"/>
                </a:lnTo>
                <a:lnTo>
                  <a:pt x="114300" y="235745"/>
                </a:lnTo>
                <a:lnTo>
                  <a:pt x="135732" y="207170"/>
                </a:lnTo>
                <a:lnTo>
                  <a:pt x="150019" y="164307"/>
                </a:lnTo>
                <a:lnTo>
                  <a:pt x="150019" y="1643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6307932" y="6400800"/>
            <a:ext cx="214314" cy="321471"/>
          </a:xfrm>
          <a:custGeom>
            <a:avLst/>
            <a:gdLst/>
            <a:ahLst/>
            <a:cxnLst/>
            <a:rect l="0" t="0" r="0" b="0"/>
            <a:pathLst>
              <a:path w="214314" h="321471">
                <a:moveTo>
                  <a:pt x="0" y="157163"/>
                </a:moveTo>
                <a:lnTo>
                  <a:pt x="0" y="164306"/>
                </a:lnTo>
                <a:lnTo>
                  <a:pt x="0" y="178594"/>
                </a:lnTo>
                <a:lnTo>
                  <a:pt x="7144" y="192882"/>
                </a:lnTo>
                <a:lnTo>
                  <a:pt x="14288" y="200026"/>
                </a:lnTo>
                <a:lnTo>
                  <a:pt x="21431" y="207170"/>
                </a:lnTo>
                <a:lnTo>
                  <a:pt x="42863" y="200026"/>
                </a:lnTo>
                <a:lnTo>
                  <a:pt x="57150" y="185738"/>
                </a:lnTo>
                <a:lnTo>
                  <a:pt x="71438" y="157163"/>
                </a:lnTo>
                <a:lnTo>
                  <a:pt x="85725" y="128588"/>
                </a:lnTo>
                <a:lnTo>
                  <a:pt x="85725" y="100013"/>
                </a:lnTo>
                <a:lnTo>
                  <a:pt x="85725" y="64294"/>
                </a:lnTo>
                <a:lnTo>
                  <a:pt x="85725" y="35719"/>
                </a:lnTo>
                <a:lnTo>
                  <a:pt x="71438" y="14288"/>
                </a:lnTo>
                <a:lnTo>
                  <a:pt x="57150" y="0"/>
                </a:lnTo>
                <a:lnTo>
                  <a:pt x="35719" y="7144"/>
                </a:lnTo>
                <a:lnTo>
                  <a:pt x="14288" y="28575"/>
                </a:lnTo>
                <a:lnTo>
                  <a:pt x="7144" y="71438"/>
                </a:lnTo>
                <a:lnTo>
                  <a:pt x="0" y="128588"/>
                </a:lnTo>
                <a:lnTo>
                  <a:pt x="7144" y="192882"/>
                </a:lnTo>
                <a:lnTo>
                  <a:pt x="28575" y="250032"/>
                </a:lnTo>
                <a:lnTo>
                  <a:pt x="50006" y="292895"/>
                </a:lnTo>
                <a:lnTo>
                  <a:pt x="78581" y="321470"/>
                </a:lnTo>
                <a:lnTo>
                  <a:pt x="114300" y="321470"/>
                </a:lnTo>
                <a:lnTo>
                  <a:pt x="142875" y="307182"/>
                </a:lnTo>
                <a:lnTo>
                  <a:pt x="178594" y="278607"/>
                </a:lnTo>
                <a:lnTo>
                  <a:pt x="200025" y="242888"/>
                </a:lnTo>
                <a:lnTo>
                  <a:pt x="214313" y="200026"/>
                </a:lnTo>
                <a:lnTo>
                  <a:pt x="214313" y="2000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6679407" y="6129338"/>
            <a:ext cx="200026" cy="550070"/>
          </a:xfrm>
          <a:custGeom>
            <a:avLst/>
            <a:gdLst/>
            <a:ahLst/>
            <a:cxnLst/>
            <a:rect l="0" t="0" r="0" b="0"/>
            <a:pathLst>
              <a:path w="200026" h="550070">
                <a:moveTo>
                  <a:pt x="42863" y="0"/>
                </a:moveTo>
                <a:lnTo>
                  <a:pt x="42863" y="7143"/>
                </a:lnTo>
                <a:lnTo>
                  <a:pt x="35719" y="21431"/>
                </a:lnTo>
                <a:lnTo>
                  <a:pt x="28575" y="57150"/>
                </a:lnTo>
                <a:lnTo>
                  <a:pt x="14288" y="114300"/>
                </a:lnTo>
                <a:lnTo>
                  <a:pt x="7144" y="192881"/>
                </a:lnTo>
                <a:lnTo>
                  <a:pt x="0" y="278606"/>
                </a:lnTo>
                <a:lnTo>
                  <a:pt x="7144" y="364331"/>
                </a:lnTo>
                <a:lnTo>
                  <a:pt x="28575" y="435768"/>
                </a:lnTo>
                <a:lnTo>
                  <a:pt x="50006" y="492919"/>
                </a:lnTo>
                <a:lnTo>
                  <a:pt x="85725" y="528638"/>
                </a:lnTo>
                <a:lnTo>
                  <a:pt x="121444" y="542925"/>
                </a:lnTo>
                <a:lnTo>
                  <a:pt x="157163" y="550069"/>
                </a:lnTo>
                <a:lnTo>
                  <a:pt x="200025" y="535782"/>
                </a:lnTo>
                <a:lnTo>
                  <a:pt x="200025" y="5357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6972301" y="6157913"/>
            <a:ext cx="57151" cy="400051"/>
          </a:xfrm>
          <a:custGeom>
            <a:avLst/>
            <a:gdLst/>
            <a:ahLst/>
            <a:cxnLst/>
            <a:rect l="0" t="0" r="0" b="0"/>
            <a:pathLst>
              <a:path w="57151" h="400051">
                <a:moveTo>
                  <a:pt x="0" y="0"/>
                </a:moveTo>
                <a:lnTo>
                  <a:pt x="0" y="0"/>
                </a:lnTo>
                <a:lnTo>
                  <a:pt x="0" y="14287"/>
                </a:lnTo>
                <a:lnTo>
                  <a:pt x="0" y="28575"/>
                </a:lnTo>
                <a:lnTo>
                  <a:pt x="7144" y="57150"/>
                </a:lnTo>
                <a:lnTo>
                  <a:pt x="14287" y="92868"/>
                </a:lnTo>
                <a:lnTo>
                  <a:pt x="14287" y="142875"/>
                </a:lnTo>
                <a:lnTo>
                  <a:pt x="14287" y="192881"/>
                </a:lnTo>
                <a:lnTo>
                  <a:pt x="21431" y="257175"/>
                </a:lnTo>
                <a:lnTo>
                  <a:pt x="21431" y="307181"/>
                </a:lnTo>
                <a:lnTo>
                  <a:pt x="21431" y="357187"/>
                </a:lnTo>
                <a:lnTo>
                  <a:pt x="28575" y="385762"/>
                </a:lnTo>
                <a:lnTo>
                  <a:pt x="28575" y="400050"/>
                </a:lnTo>
                <a:lnTo>
                  <a:pt x="35719" y="392906"/>
                </a:lnTo>
                <a:lnTo>
                  <a:pt x="50006" y="364331"/>
                </a:lnTo>
                <a:lnTo>
                  <a:pt x="57150" y="321468"/>
                </a:lnTo>
                <a:lnTo>
                  <a:pt x="57150" y="3214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7100888" y="6265069"/>
            <a:ext cx="192883" cy="285751"/>
          </a:xfrm>
          <a:custGeom>
            <a:avLst/>
            <a:gdLst/>
            <a:ahLst/>
            <a:cxnLst/>
            <a:rect l="0" t="0" r="0" b="0"/>
            <a:pathLst>
              <a:path w="192883" h="285751">
                <a:moveTo>
                  <a:pt x="50007" y="7144"/>
                </a:moveTo>
                <a:lnTo>
                  <a:pt x="50007" y="7144"/>
                </a:lnTo>
                <a:lnTo>
                  <a:pt x="42863" y="0"/>
                </a:lnTo>
                <a:lnTo>
                  <a:pt x="42863" y="0"/>
                </a:lnTo>
                <a:lnTo>
                  <a:pt x="35719" y="0"/>
                </a:lnTo>
                <a:lnTo>
                  <a:pt x="21432" y="7144"/>
                </a:lnTo>
                <a:lnTo>
                  <a:pt x="14288" y="28575"/>
                </a:lnTo>
                <a:lnTo>
                  <a:pt x="7144" y="57150"/>
                </a:lnTo>
                <a:lnTo>
                  <a:pt x="0" y="100012"/>
                </a:lnTo>
                <a:lnTo>
                  <a:pt x="0" y="150019"/>
                </a:lnTo>
                <a:lnTo>
                  <a:pt x="0" y="200025"/>
                </a:lnTo>
                <a:lnTo>
                  <a:pt x="0" y="242887"/>
                </a:lnTo>
                <a:lnTo>
                  <a:pt x="7144" y="271462"/>
                </a:lnTo>
                <a:lnTo>
                  <a:pt x="14288" y="285750"/>
                </a:lnTo>
                <a:lnTo>
                  <a:pt x="28575" y="285750"/>
                </a:lnTo>
                <a:lnTo>
                  <a:pt x="42863" y="264319"/>
                </a:lnTo>
                <a:lnTo>
                  <a:pt x="57150" y="228600"/>
                </a:lnTo>
                <a:lnTo>
                  <a:pt x="71438" y="185737"/>
                </a:lnTo>
                <a:lnTo>
                  <a:pt x="78582" y="128587"/>
                </a:lnTo>
                <a:lnTo>
                  <a:pt x="92869" y="85725"/>
                </a:lnTo>
                <a:lnTo>
                  <a:pt x="92869" y="42862"/>
                </a:lnTo>
                <a:lnTo>
                  <a:pt x="100013" y="21431"/>
                </a:lnTo>
                <a:lnTo>
                  <a:pt x="107157" y="21431"/>
                </a:lnTo>
                <a:lnTo>
                  <a:pt x="107157" y="50006"/>
                </a:lnTo>
                <a:lnTo>
                  <a:pt x="107157" y="85725"/>
                </a:lnTo>
                <a:lnTo>
                  <a:pt x="107157" y="135731"/>
                </a:lnTo>
                <a:lnTo>
                  <a:pt x="107157" y="178594"/>
                </a:lnTo>
                <a:lnTo>
                  <a:pt x="114300" y="214312"/>
                </a:lnTo>
                <a:lnTo>
                  <a:pt x="128588" y="235744"/>
                </a:lnTo>
                <a:lnTo>
                  <a:pt x="135732" y="242887"/>
                </a:lnTo>
                <a:lnTo>
                  <a:pt x="150019" y="235744"/>
                </a:lnTo>
                <a:lnTo>
                  <a:pt x="164307" y="207169"/>
                </a:lnTo>
                <a:lnTo>
                  <a:pt x="178594" y="178594"/>
                </a:lnTo>
                <a:lnTo>
                  <a:pt x="192882" y="142875"/>
                </a:lnTo>
                <a:lnTo>
                  <a:pt x="192882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7250907" y="6293644"/>
            <a:ext cx="192882" cy="235745"/>
          </a:xfrm>
          <a:custGeom>
            <a:avLst/>
            <a:gdLst/>
            <a:ahLst/>
            <a:cxnLst/>
            <a:rect l="0" t="0" r="0" b="0"/>
            <a:pathLst>
              <a:path w="192882" h="235745">
                <a:moveTo>
                  <a:pt x="92869" y="0"/>
                </a:moveTo>
                <a:lnTo>
                  <a:pt x="85725" y="0"/>
                </a:lnTo>
                <a:lnTo>
                  <a:pt x="71438" y="0"/>
                </a:lnTo>
                <a:lnTo>
                  <a:pt x="57150" y="7144"/>
                </a:lnTo>
                <a:lnTo>
                  <a:pt x="42863" y="21431"/>
                </a:lnTo>
                <a:lnTo>
                  <a:pt x="28575" y="42862"/>
                </a:lnTo>
                <a:lnTo>
                  <a:pt x="14288" y="64294"/>
                </a:lnTo>
                <a:lnTo>
                  <a:pt x="0" y="85725"/>
                </a:lnTo>
                <a:lnTo>
                  <a:pt x="0" y="92869"/>
                </a:lnTo>
                <a:lnTo>
                  <a:pt x="0" y="100012"/>
                </a:lnTo>
                <a:lnTo>
                  <a:pt x="21431" y="100012"/>
                </a:lnTo>
                <a:lnTo>
                  <a:pt x="42863" y="100012"/>
                </a:lnTo>
                <a:lnTo>
                  <a:pt x="78581" y="100012"/>
                </a:lnTo>
                <a:lnTo>
                  <a:pt x="114300" y="100012"/>
                </a:lnTo>
                <a:lnTo>
                  <a:pt x="150019" y="100012"/>
                </a:lnTo>
                <a:lnTo>
                  <a:pt x="178594" y="114300"/>
                </a:lnTo>
                <a:lnTo>
                  <a:pt x="192881" y="142875"/>
                </a:lnTo>
                <a:lnTo>
                  <a:pt x="192881" y="171450"/>
                </a:lnTo>
                <a:lnTo>
                  <a:pt x="185738" y="200025"/>
                </a:lnTo>
                <a:lnTo>
                  <a:pt x="164306" y="221456"/>
                </a:lnTo>
                <a:lnTo>
                  <a:pt x="142875" y="235744"/>
                </a:lnTo>
                <a:lnTo>
                  <a:pt x="128588" y="228600"/>
                </a:lnTo>
                <a:lnTo>
                  <a:pt x="114300" y="214312"/>
                </a:lnTo>
                <a:lnTo>
                  <a:pt x="107156" y="185737"/>
                </a:lnTo>
                <a:lnTo>
                  <a:pt x="107156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7479507" y="6129338"/>
            <a:ext cx="100014" cy="357188"/>
          </a:xfrm>
          <a:custGeom>
            <a:avLst/>
            <a:gdLst/>
            <a:ahLst/>
            <a:cxnLst/>
            <a:rect l="0" t="0" r="0" b="0"/>
            <a:pathLst>
              <a:path w="100014" h="357188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7144" y="21431"/>
                </a:lnTo>
                <a:lnTo>
                  <a:pt x="7144" y="50006"/>
                </a:lnTo>
                <a:lnTo>
                  <a:pt x="7144" y="85725"/>
                </a:lnTo>
                <a:lnTo>
                  <a:pt x="14288" y="128587"/>
                </a:lnTo>
                <a:lnTo>
                  <a:pt x="14288" y="171450"/>
                </a:lnTo>
                <a:lnTo>
                  <a:pt x="21431" y="221456"/>
                </a:lnTo>
                <a:lnTo>
                  <a:pt x="28575" y="264318"/>
                </a:lnTo>
                <a:lnTo>
                  <a:pt x="35719" y="307181"/>
                </a:lnTo>
                <a:lnTo>
                  <a:pt x="50006" y="328612"/>
                </a:lnTo>
                <a:lnTo>
                  <a:pt x="64294" y="350043"/>
                </a:lnTo>
                <a:lnTo>
                  <a:pt x="71438" y="357187"/>
                </a:lnTo>
                <a:lnTo>
                  <a:pt x="85725" y="350043"/>
                </a:lnTo>
                <a:lnTo>
                  <a:pt x="92869" y="328612"/>
                </a:lnTo>
                <a:lnTo>
                  <a:pt x="100013" y="307181"/>
                </a:lnTo>
                <a:lnTo>
                  <a:pt x="92869" y="278606"/>
                </a:lnTo>
                <a:lnTo>
                  <a:pt x="92869" y="2786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7329488" y="6236494"/>
            <a:ext cx="300039" cy="121445"/>
          </a:xfrm>
          <a:custGeom>
            <a:avLst/>
            <a:gdLst/>
            <a:ahLst/>
            <a:cxnLst/>
            <a:rect l="0" t="0" r="0" b="0"/>
            <a:pathLst>
              <a:path w="300039" h="121445">
                <a:moveTo>
                  <a:pt x="0" y="121444"/>
                </a:moveTo>
                <a:lnTo>
                  <a:pt x="7144" y="121444"/>
                </a:lnTo>
                <a:lnTo>
                  <a:pt x="28575" y="121444"/>
                </a:lnTo>
                <a:lnTo>
                  <a:pt x="57150" y="107156"/>
                </a:lnTo>
                <a:lnTo>
                  <a:pt x="92869" y="92869"/>
                </a:lnTo>
                <a:lnTo>
                  <a:pt x="142875" y="64294"/>
                </a:lnTo>
                <a:lnTo>
                  <a:pt x="192882" y="42862"/>
                </a:lnTo>
                <a:lnTo>
                  <a:pt x="235744" y="21431"/>
                </a:lnTo>
                <a:lnTo>
                  <a:pt x="271463" y="7144"/>
                </a:lnTo>
                <a:lnTo>
                  <a:pt x="300038" y="0"/>
                </a:lnTo>
                <a:lnTo>
                  <a:pt x="3000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7693820" y="6215063"/>
            <a:ext cx="121444" cy="442914"/>
          </a:xfrm>
          <a:custGeom>
            <a:avLst/>
            <a:gdLst/>
            <a:ahLst/>
            <a:cxnLst/>
            <a:rect l="0" t="0" r="0" b="0"/>
            <a:pathLst>
              <a:path w="121444" h="442914">
                <a:moveTo>
                  <a:pt x="14287" y="121443"/>
                </a:moveTo>
                <a:lnTo>
                  <a:pt x="14287" y="121443"/>
                </a:lnTo>
                <a:lnTo>
                  <a:pt x="14287" y="135731"/>
                </a:lnTo>
                <a:lnTo>
                  <a:pt x="21431" y="157162"/>
                </a:lnTo>
                <a:lnTo>
                  <a:pt x="21431" y="185737"/>
                </a:lnTo>
                <a:lnTo>
                  <a:pt x="21431" y="228600"/>
                </a:lnTo>
                <a:lnTo>
                  <a:pt x="28575" y="271462"/>
                </a:lnTo>
                <a:lnTo>
                  <a:pt x="35718" y="314325"/>
                </a:lnTo>
                <a:lnTo>
                  <a:pt x="42862" y="350043"/>
                </a:lnTo>
                <a:lnTo>
                  <a:pt x="50006" y="385763"/>
                </a:lnTo>
                <a:lnTo>
                  <a:pt x="50006" y="414338"/>
                </a:lnTo>
                <a:lnTo>
                  <a:pt x="50006" y="435769"/>
                </a:lnTo>
                <a:lnTo>
                  <a:pt x="50006" y="442913"/>
                </a:lnTo>
                <a:lnTo>
                  <a:pt x="50006" y="442913"/>
                </a:lnTo>
                <a:lnTo>
                  <a:pt x="35718" y="428625"/>
                </a:lnTo>
                <a:lnTo>
                  <a:pt x="35718" y="400050"/>
                </a:lnTo>
                <a:lnTo>
                  <a:pt x="21431" y="357187"/>
                </a:lnTo>
                <a:lnTo>
                  <a:pt x="7143" y="300037"/>
                </a:lnTo>
                <a:lnTo>
                  <a:pt x="0" y="235743"/>
                </a:lnTo>
                <a:lnTo>
                  <a:pt x="0" y="164306"/>
                </a:lnTo>
                <a:lnTo>
                  <a:pt x="7143" y="100012"/>
                </a:lnTo>
                <a:lnTo>
                  <a:pt x="21431" y="50006"/>
                </a:lnTo>
                <a:lnTo>
                  <a:pt x="42862" y="14287"/>
                </a:lnTo>
                <a:lnTo>
                  <a:pt x="64293" y="0"/>
                </a:lnTo>
                <a:lnTo>
                  <a:pt x="92868" y="0"/>
                </a:lnTo>
                <a:lnTo>
                  <a:pt x="114300" y="7143"/>
                </a:lnTo>
                <a:lnTo>
                  <a:pt x="121443" y="28575"/>
                </a:lnTo>
                <a:lnTo>
                  <a:pt x="121443" y="64293"/>
                </a:lnTo>
                <a:lnTo>
                  <a:pt x="107156" y="100012"/>
                </a:lnTo>
                <a:lnTo>
                  <a:pt x="92868" y="135731"/>
                </a:lnTo>
                <a:lnTo>
                  <a:pt x="71437" y="171450"/>
                </a:lnTo>
                <a:lnTo>
                  <a:pt x="50006" y="192881"/>
                </a:lnTo>
                <a:lnTo>
                  <a:pt x="42862" y="200025"/>
                </a:lnTo>
                <a:lnTo>
                  <a:pt x="35718" y="192881"/>
                </a:lnTo>
                <a:lnTo>
                  <a:pt x="42862" y="178593"/>
                </a:lnTo>
                <a:lnTo>
                  <a:pt x="57150" y="157162"/>
                </a:lnTo>
                <a:lnTo>
                  <a:pt x="57150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7858126" y="6293644"/>
            <a:ext cx="35720" cy="114301"/>
          </a:xfrm>
          <a:custGeom>
            <a:avLst/>
            <a:gdLst/>
            <a:ahLst/>
            <a:cxnLst/>
            <a:rect l="0" t="0" r="0" b="0"/>
            <a:pathLst>
              <a:path w="35720" h="114301">
                <a:moveTo>
                  <a:pt x="28575" y="0"/>
                </a:moveTo>
                <a:lnTo>
                  <a:pt x="21431" y="0"/>
                </a:lnTo>
                <a:lnTo>
                  <a:pt x="14287" y="0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14287" y="64294"/>
                </a:lnTo>
                <a:lnTo>
                  <a:pt x="21431" y="85725"/>
                </a:lnTo>
                <a:lnTo>
                  <a:pt x="28575" y="100012"/>
                </a:lnTo>
                <a:lnTo>
                  <a:pt x="35719" y="114300"/>
                </a:lnTo>
                <a:lnTo>
                  <a:pt x="35719" y="114300"/>
                </a:lnTo>
                <a:lnTo>
                  <a:pt x="35719" y="107156"/>
                </a:lnTo>
                <a:lnTo>
                  <a:pt x="35719" y="85725"/>
                </a:lnTo>
                <a:lnTo>
                  <a:pt x="28575" y="57150"/>
                </a:lnTo>
                <a:lnTo>
                  <a:pt x="28575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7843838" y="6107906"/>
            <a:ext cx="7145" cy="21433"/>
          </a:xfrm>
          <a:custGeom>
            <a:avLst/>
            <a:gdLst/>
            <a:ahLst/>
            <a:cxnLst/>
            <a:rect l="0" t="0" r="0" b="0"/>
            <a:pathLst>
              <a:path w="7145" h="21433">
                <a:moveTo>
                  <a:pt x="7144" y="0"/>
                </a:moveTo>
                <a:lnTo>
                  <a:pt x="7144" y="0"/>
                </a:lnTo>
                <a:lnTo>
                  <a:pt x="0" y="7144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7144" y="21432"/>
                </a:lnTo>
                <a:lnTo>
                  <a:pt x="7144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7950995" y="6236494"/>
            <a:ext cx="200026" cy="392908"/>
          </a:xfrm>
          <a:custGeom>
            <a:avLst/>
            <a:gdLst/>
            <a:ahLst/>
            <a:cxnLst/>
            <a:rect l="0" t="0" r="0" b="0"/>
            <a:pathLst>
              <a:path w="200026" h="392908">
                <a:moveTo>
                  <a:pt x="42862" y="107156"/>
                </a:moveTo>
                <a:lnTo>
                  <a:pt x="50006" y="114300"/>
                </a:lnTo>
                <a:lnTo>
                  <a:pt x="50006" y="135731"/>
                </a:lnTo>
                <a:lnTo>
                  <a:pt x="57150" y="164306"/>
                </a:lnTo>
                <a:lnTo>
                  <a:pt x="64293" y="207169"/>
                </a:lnTo>
                <a:lnTo>
                  <a:pt x="78581" y="250031"/>
                </a:lnTo>
                <a:lnTo>
                  <a:pt x="85725" y="292894"/>
                </a:lnTo>
                <a:lnTo>
                  <a:pt x="92868" y="328612"/>
                </a:lnTo>
                <a:lnTo>
                  <a:pt x="100012" y="364332"/>
                </a:lnTo>
                <a:lnTo>
                  <a:pt x="92868" y="378619"/>
                </a:lnTo>
                <a:lnTo>
                  <a:pt x="85725" y="392907"/>
                </a:lnTo>
                <a:lnTo>
                  <a:pt x="71437" y="385763"/>
                </a:lnTo>
                <a:lnTo>
                  <a:pt x="50006" y="371476"/>
                </a:lnTo>
                <a:lnTo>
                  <a:pt x="35718" y="342900"/>
                </a:lnTo>
                <a:lnTo>
                  <a:pt x="21431" y="307181"/>
                </a:lnTo>
                <a:lnTo>
                  <a:pt x="7143" y="257175"/>
                </a:lnTo>
                <a:lnTo>
                  <a:pt x="0" y="192881"/>
                </a:lnTo>
                <a:lnTo>
                  <a:pt x="7143" y="135731"/>
                </a:lnTo>
                <a:lnTo>
                  <a:pt x="21431" y="85725"/>
                </a:lnTo>
                <a:lnTo>
                  <a:pt x="50006" y="42862"/>
                </a:lnTo>
                <a:lnTo>
                  <a:pt x="85725" y="14287"/>
                </a:lnTo>
                <a:lnTo>
                  <a:pt x="121443" y="0"/>
                </a:lnTo>
                <a:lnTo>
                  <a:pt x="150018" y="0"/>
                </a:lnTo>
                <a:lnTo>
                  <a:pt x="185737" y="14287"/>
                </a:lnTo>
                <a:lnTo>
                  <a:pt x="192881" y="35719"/>
                </a:lnTo>
                <a:lnTo>
                  <a:pt x="200025" y="64294"/>
                </a:lnTo>
                <a:lnTo>
                  <a:pt x="185737" y="100012"/>
                </a:lnTo>
                <a:lnTo>
                  <a:pt x="164306" y="128587"/>
                </a:lnTo>
                <a:lnTo>
                  <a:pt x="142875" y="157162"/>
                </a:lnTo>
                <a:lnTo>
                  <a:pt x="128587" y="185737"/>
                </a:lnTo>
                <a:lnTo>
                  <a:pt x="121443" y="192881"/>
                </a:lnTo>
                <a:lnTo>
                  <a:pt x="114300" y="192881"/>
                </a:lnTo>
                <a:lnTo>
                  <a:pt x="114300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8143876" y="6265069"/>
            <a:ext cx="235745" cy="228601"/>
          </a:xfrm>
          <a:custGeom>
            <a:avLst/>
            <a:gdLst/>
            <a:ahLst/>
            <a:cxnLst/>
            <a:rect l="0" t="0" r="0" b="0"/>
            <a:pathLst>
              <a:path w="235745" h="228601">
                <a:moveTo>
                  <a:pt x="0" y="150019"/>
                </a:moveTo>
                <a:lnTo>
                  <a:pt x="0" y="157162"/>
                </a:lnTo>
                <a:lnTo>
                  <a:pt x="7144" y="157162"/>
                </a:lnTo>
                <a:lnTo>
                  <a:pt x="14287" y="164306"/>
                </a:lnTo>
                <a:lnTo>
                  <a:pt x="28575" y="157162"/>
                </a:lnTo>
                <a:lnTo>
                  <a:pt x="42862" y="150019"/>
                </a:lnTo>
                <a:lnTo>
                  <a:pt x="64294" y="135731"/>
                </a:lnTo>
                <a:lnTo>
                  <a:pt x="78581" y="114300"/>
                </a:lnTo>
                <a:lnTo>
                  <a:pt x="100012" y="92869"/>
                </a:lnTo>
                <a:lnTo>
                  <a:pt x="107156" y="64294"/>
                </a:lnTo>
                <a:lnTo>
                  <a:pt x="114300" y="35719"/>
                </a:lnTo>
                <a:lnTo>
                  <a:pt x="114300" y="14287"/>
                </a:lnTo>
                <a:lnTo>
                  <a:pt x="107156" y="0"/>
                </a:lnTo>
                <a:lnTo>
                  <a:pt x="85725" y="0"/>
                </a:lnTo>
                <a:lnTo>
                  <a:pt x="64294" y="14287"/>
                </a:lnTo>
                <a:lnTo>
                  <a:pt x="50006" y="42862"/>
                </a:lnTo>
                <a:lnTo>
                  <a:pt x="28575" y="85725"/>
                </a:lnTo>
                <a:lnTo>
                  <a:pt x="21431" y="128587"/>
                </a:lnTo>
                <a:lnTo>
                  <a:pt x="21431" y="171450"/>
                </a:lnTo>
                <a:lnTo>
                  <a:pt x="35719" y="200025"/>
                </a:lnTo>
                <a:lnTo>
                  <a:pt x="57150" y="221456"/>
                </a:lnTo>
                <a:lnTo>
                  <a:pt x="78581" y="228600"/>
                </a:lnTo>
                <a:lnTo>
                  <a:pt x="107156" y="221456"/>
                </a:lnTo>
                <a:lnTo>
                  <a:pt x="142875" y="200025"/>
                </a:lnTo>
                <a:lnTo>
                  <a:pt x="178594" y="171450"/>
                </a:lnTo>
                <a:lnTo>
                  <a:pt x="200025" y="142875"/>
                </a:lnTo>
                <a:lnTo>
                  <a:pt x="221456" y="107156"/>
                </a:lnTo>
                <a:lnTo>
                  <a:pt x="235744" y="64294"/>
                </a:lnTo>
                <a:lnTo>
                  <a:pt x="235744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8286751" y="6086475"/>
            <a:ext cx="228601" cy="542927"/>
          </a:xfrm>
          <a:custGeom>
            <a:avLst/>
            <a:gdLst/>
            <a:ahLst/>
            <a:cxnLst/>
            <a:rect l="0" t="0" r="0" b="0"/>
            <a:pathLst>
              <a:path w="228601" h="54292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1431" y="0"/>
                </a:lnTo>
                <a:lnTo>
                  <a:pt x="35719" y="0"/>
                </a:lnTo>
                <a:lnTo>
                  <a:pt x="71437" y="14288"/>
                </a:lnTo>
                <a:lnTo>
                  <a:pt x="107156" y="28575"/>
                </a:lnTo>
                <a:lnTo>
                  <a:pt x="142875" y="64294"/>
                </a:lnTo>
                <a:lnTo>
                  <a:pt x="178594" y="121444"/>
                </a:lnTo>
                <a:lnTo>
                  <a:pt x="207169" y="192881"/>
                </a:lnTo>
                <a:lnTo>
                  <a:pt x="228600" y="278606"/>
                </a:lnTo>
                <a:lnTo>
                  <a:pt x="228600" y="371475"/>
                </a:lnTo>
                <a:lnTo>
                  <a:pt x="214312" y="450056"/>
                </a:lnTo>
                <a:lnTo>
                  <a:pt x="200025" y="514351"/>
                </a:lnTo>
                <a:lnTo>
                  <a:pt x="178594" y="542926"/>
                </a:lnTo>
                <a:lnTo>
                  <a:pt x="178594" y="54292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4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Filesystems</a:t>
            </a:r>
            <a:r>
              <a:rPr lang="en-US" dirty="0"/>
              <a:t> and the hierarchy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3048000" cy="4937760"/>
          </a:xfrm>
        </p:spPr>
        <p:txBody>
          <a:bodyPr/>
          <a:lstStyle/>
          <a:p>
            <a:r>
              <a:rPr lang="en-US" dirty="0" smtClean="0"/>
              <a:t>mounting a </a:t>
            </a:r>
            <a:r>
              <a:rPr lang="en-US" dirty="0" err="1" smtClean="0"/>
              <a:t>filesystem</a:t>
            </a:r>
            <a:endParaRPr lang="en-US" dirty="0" smtClean="0"/>
          </a:p>
          <a:p>
            <a:r>
              <a:rPr lang="en-US" dirty="0" smtClean="0"/>
              <a:t>mount</a:t>
            </a:r>
          </a:p>
          <a:p>
            <a:pPr lvl="1"/>
            <a:r>
              <a:rPr lang="en-US" dirty="0" smtClean="0"/>
              <a:t>shows what is mounted</a:t>
            </a:r>
            <a:endParaRPr lang="en-US" dirty="0"/>
          </a:p>
          <a:p>
            <a:r>
              <a:rPr lang="en-US" dirty="0" smtClean="0"/>
              <a:t>mount  </a:t>
            </a:r>
            <a:r>
              <a:rPr lang="en-US" dirty="0" err="1" smtClean="0"/>
              <a:t>dev</a:t>
            </a:r>
            <a:r>
              <a:rPr lang="en-US" dirty="0" smtClean="0"/>
              <a:t> path</a:t>
            </a:r>
          </a:p>
          <a:p>
            <a:endParaRPr lang="en-US" dirty="0" smtClean="0"/>
          </a:p>
          <a:p>
            <a:r>
              <a:rPr lang="en-US" dirty="0" err="1" smtClean="0"/>
              <a:t>umount</a:t>
            </a:r>
            <a:endParaRPr lang="en-US" dirty="0" smtClean="0"/>
          </a:p>
          <a:p>
            <a:r>
              <a:rPr lang="en-US" dirty="0" err="1" smtClean="0"/>
              <a:t>fsck</a:t>
            </a:r>
            <a:endParaRPr lang="en-US" dirty="0" smtClean="0"/>
          </a:p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/mounts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99" y="1295400"/>
            <a:ext cx="5714999" cy="366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71600" y="6553200"/>
            <a:ext cx="623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Linux Programming Interface: </a:t>
            </a:r>
            <a:r>
              <a:rPr lang="en-US" dirty="0" err="1"/>
              <a:t>Kerrisk</a:t>
            </a:r>
            <a:r>
              <a:rPr lang="en-US" dirty="0"/>
              <a:t>, Michael (2011-02-11).</a:t>
            </a:r>
          </a:p>
        </p:txBody>
      </p:sp>
    </p:spTree>
    <p:extLst>
      <p:ext uri="{BB962C8B-B14F-4D97-AF65-F5344CB8AC3E}">
        <p14:creationId xmlns:p14="http://schemas.microsoft.com/office/powerpoint/2010/main" val="59977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686800" cy="34899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if </a:t>
            </a:r>
            <a:r>
              <a:rPr lang="en-US" dirty="0" err="1" smtClean="0"/>
              <a:t>lastPipe</a:t>
            </a:r>
            <a:r>
              <a:rPr lang="en-US" dirty="0" smtClean="0"/>
              <a:t> == NULL?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cmd1 = </a:t>
            </a:r>
            <a:r>
              <a:rPr lang="en-US" dirty="0" err="1" smtClean="0"/>
              <a:t>lastPipe</a:t>
            </a:r>
            <a:r>
              <a:rPr lang="en-US" dirty="0" smtClean="0"/>
              <a:t>-&gt;next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 </a:t>
            </a:r>
            <a:r>
              <a:rPr lang="en-US" dirty="0" err="1" smtClean="0"/>
              <a:t>cmd</a:t>
            </a:r>
            <a:r>
              <a:rPr lang="en-US" dirty="0" smtClean="0"/>
              <a:t>;   </a:t>
            </a:r>
            <a:r>
              <a:rPr lang="en-US" dirty="0" err="1" smtClean="0"/>
              <a:t>lastPipe</a:t>
            </a:r>
            <a:r>
              <a:rPr lang="en-US" dirty="0" smtClean="0"/>
              <a:t>-&gt; </a:t>
            </a:r>
            <a:r>
              <a:rPr lang="en-US" dirty="0" smtClean="0">
                <a:solidFill>
                  <a:srgbClr val="FF0000"/>
                </a:solidFill>
              </a:rPr>
              <a:t>previous </a:t>
            </a:r>
            <a:r>
              <a:rPr lang="en-US" dirty="0" smtClean="0"/>
              <a:t>-&gt;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pipe and fork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parent remap </a:t>
            </a:r>
            <a:r>
              <a:rPr lang="en-US" dirty="0" err="1" smtClean="0"/>
              <a:t>stdin</a:t>
            </a:r>
            <a:r>
              <a:rPr lang="en-US" dirty="0" smtClean="0"/>
              <a:t>;  execute cmd1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child remap </a:t>
            </a:r>
            <a:r>
              <a:rPr lang="en-US" dirty="0" err="1" smtClean="0"/>
              <a:t>stdout</a:t>
            </a:r>
            <a:r>
              <a:rPr lang="en-US" dirty="0" smtClean="0"/>
              <a:t>;   				recursively  </a:t>
            </a:r>
            <a:r>
              <a:rPr lang="en-US" dirty="0" err="1" smtClean="0"/>
              <a:t>exec_cmd_with</a:t>
            </a:r>
            <a:r>
              <a:rPr lang="en-US" dirty="0" err="1"/>
              <a:t>_</a:t>
            </a:r>
            <a:r>
              <a:rPr lang="en-US" dirty="0" err="1" smtClean="0"/>
              <a:t>pipes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8989" y="121920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219200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2124" y="12192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37746" y="1219200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125524" y="13716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17801" y="10287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73024" y="18669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701" y="53340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cmd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724" y="20574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44265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65276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057400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503022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0800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1638300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4000" y="20457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550789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971800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3563924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3009546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097324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3144824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30524" y="2045732"/>
            <a:ext cx="79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grep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074789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495800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5087924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4533546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621324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4668824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554524" y="204573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“^d”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540065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961076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6553200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998822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086600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6134100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20457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987865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408876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8001000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7446622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534400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7581900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467600" y="2045732"/>
            <a:ext cx="637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wc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792622" y="115318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λ</a:t>
            </a:r>
            <a:endParaRPr lang="en-US" sz="2800" dirty="0"/>
          </a:p>
        </p:txBody>
      </p:sp>
      <p:cxnSp>
        <p:nvCxnSpPr>
          <p:cNvPr id="51" name="Straight Arrow Connector 50"/>
          <p:cNvCxnSpPr/>
          <p:nvPr/>
        </p:nvCxnSpPr>
        <p:spPr>
          <a:xfrm rot="5400000">
            <a:off x="6057900" y="10287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019800" y="533400"/>
            <a:ext cx="92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lastPipe</a:t>
            </a:r>
            <a:endParaRPr lang="en-US" dirty="0"/>
          </a:p>
        </p:txBody>
      </p:sp>
      <p:sp>
        <p:nvSpPr>
          <p:cNvPr id="53" name="Freeform 52"/>
          <p:cNvSpPr/>
          <p:nvPr/>
        </p:nvSpPr>
        <p:spPr>
          <a:xfrm>
            <a:off x="5057776" y="3121819"/>
            <a:ext cx="178595" cy="242888"/>
          </a:xfrm>
          <a:custGeom>
            <a:avLst/>
            <a:gdLst/>
            <a:ahLst/>
            <a:cxnLst/>
            <a:rect l="0" t="0" r="0" b="0"/>
            <a:pathLst>
              <a:path w="178595" h="242888">
                <a:moveTo>
                  <a:pt x="107156" y="0"/>
                </a:moveTo>
                <a:lnTo>
                  <a:pt x="100012" y="7144"/>
                </a:lnTo>
                <a:lnTo>
                  <a:pt x="85725" y="7144"/>
                </a:lnTo>
                <a:lnTo>
                  <a:pt x="71437" y="21431"/>
                </a:lnTo>
                <a:lnTo>
                  <a:pt x="50006" y="35719"/>
                </a:lnTo>
                <a:lnTo>
                  <a:pt x="28575" y="50006"/>
                </a:lnTo>
                <a:lnTo>
                  <a:pt x="21431" y="64294"/>
                </a:lnTo>
                <a:lnTo>
                  <a:pt x="21431" y="71437"/>
                </a:lnTo>
                <a:lnTo>
                  <a:pt x="35719" y="71437"/>
                </a:lnTo>
                <a:lnTo>
                  <a:pt x="57150" y="64294"/>
                </a:lnTo>
                <a:lnTo>
                  <a:pt x="92869" y="64294"/>
                </a:lnTo>
                <a:lnTo>
                  <a:pt x="121444" y="64294"/>
                </a:lnTo>
                <a:lnTo>
                  <a:pt x="150019" y="71437"/>
                </a:lnTo>
                <a:lnTo>
                  <a:pt x="171450" y="85725"/>
                </a:lnTo>
                <a:lnTo>
                  <a:pt x="178594" y="114300"/>
                </a:lnTo>
                <a:lnTo>
                  <a:pt x="164306" y="142875"/>
                </a:lnTo>
                <a:lnTo>
                  <a:pt x="142875" y="178594"/>
                </a:lnTo>
                <a:lnTo>
                  <a:pt x="100012" y="207169"/>
                </a:lnTo>
                <a:lnTo>
                  <a:pt x="64294" y="235744"/>
                </a:lnTo>
                <a:lnTo>
                  <a:pt x="21431" y="242887"/>
                </a:lnTo>
                <a:lnTo>
                  <a:pt x="7144" y="235744"/>
                </a:lnTo>
                <a:lnTo>
                  <a:pt x="0" y="221456"/>
                </a:lnTo>
                <a:lnTo>
                  <a:pt x="14287" y="192881"/>
                </a:lnTo>
                <a:lnTo>
                  <a:pt x="50006" y="164306"/>
                </a:lnTo>
                <a:lnTo>
                  <a:pt x="50006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5286376" y="3186113"/>
            <a:ext cx="21432" cy="200026"/>
          </a:xfrm>
          <a:custGeom>
            <a:avLst/>
            <a:gdLst/>
            <a:ahLst/>
            <a:cxnLst/>
            <a:rect l="0" t="0" r="0" b="0"/>
            <a:pathLst>
              <a:path w="21432" h="200026">
                <a:moveTo>
                  <a:pt x="21431" y="7143"/>
                </a:moveTo>
                <a:lnTo>
                  <a:pt x="14287" y="0"/>
                </a:lnTo>
                <a:lnTo>
                  <a:pt x="14287" y="0"/>
                </a:lnTo>
                <a:lnTo>
                  <a:pt x="7144" y="0"/>
                </a:lnTo>
                <a:lnTo>
                  <a:pt x="7144" y="7143"/>
                </a:lnTo>
                <a:lnTo>
                  <a:pt x="7144" y="21431"/>
                </a:lnTo>
                <a:lnTo>
                  <a:pt x="14287" y="50006"/>
                </a:lnTo>
                <a:lnTo>
                  <a:pt x="14287" y="85725"/>
                </a:lnTo>
                <a:lnTo>
                  <a:pt x="14287" y="121443"/>
                </a:lnTo>
                <a:lnTo>
                  <a:pt x="14287" y="157162"/>
                </a:lnTo>
                <a:lnTo>
                  <a:pt x="14287" y="185737"/>
                </a:lnTo>
                <a:lnTo>
                  <a:pt x="14287" y="200025"/>
                </a:lnTo>
                <a:lnTo>
                  <a:pt x="7144" y="200025"/>
                </a:lnTo>
                <a:lnTo>
                  <a:pt x="7144" y="185737"/>
                </a:lnTo>
                <a:lnTo>
                  <a:pt x="7144" y="157162"/>
                </a:lnTo>
                <a:lnTo>
                  <a:pt x="0" y="121443"/>
                </a:lnTo>
                <a:lnTo>
                  <a:pt x="0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164932" y="3178969"/>
            <a:ext cx="28576" cy="35720"/>
          </a:xfrm>
          <a:custGeom>
            <a:avLst/>
            <a:gdLst/>
            <a:ahLst/>
            <a:cxnLst/>
            <a:rect l="0" t="0" r="0" b="0"/>
            <a:pathLst>
              <a:path w="28576" h="35720">
                <a:moveTo>
                  <a:pt x="28575" y="35719"/>
                </a:moveTo>
                <a:lnTo>
                  <a:pt x="28575" y="35719"/>
                </a:lnTo>
                <a:lnTo>
                  <a:pt x="28575" y="35719"/>
                </a:lnTo>
                <a:lnTo>
                  <a:pt x="21431" y="35719"/>
                </a:lnTo>
                <a:lnTo>
                  <a:pt x="14288" y="35719"/>
                </a:lnTo>
                <a:lnTo>
                  <a:pt x="14288" y="28575"/>
                </a:lnTo>
                <a:lnTo>
                  <a:pt x="7144" y="21431"/>
                </a:lnTo>
                <a:lnTo>
                  <a:pt x="7144" y="14287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5257801" y="3021806"/>
            <a:ext cx="35720" cy="14289"/>
          </a:xfrm>
          <a:custGeom>
            <a:avLst/>
            <a:gdLst/>
            <a:ahLst/>
            <a:cxnLst/>
            <a:rect l="0" t="0" r="0" b="0"/>
            <a:pathLst>
              <a:path w="35720" h="14289">
                <a:moveTo>
                  <a:pt x="21431" y="0"/>
                </a:moveTo>
                <a:lnTo>
                  <a:pt x="14287" y="7144"/>
                </a:lnTo>
                <a:lnTo>
                  <a:pt x="14287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14287" y="14288"/>
                </a:lnTo>
                <a:lnTo>
                  <a:pt x="28575" y="7144"/>
                </a:lnTo>
                <a:lnTo>
                  <a:pt x="28575" y="7144"/>
                </a:lnTo>
                <a:lnTo>
                  <a:pt x="28575" y="7144"/>
                </a:lnTo>
                <a:lnTo>
                  <a:pt x="35719" y="14288"/>
                </a:lnTo>
                <a:lnTo>
                  <a:pt x="35719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5379245" y="3150394"/>
            <a:ext cx="414338" cy="578645"/>
          </a:xfrm>
          <a:custGeom>
            <a:avLst/>
            <a:gdLst/>
            <a:ahLst/>
            <a:cxnLst/>
            <a:rect l="0" t="0" r="0" b="0"/>
            <a:pathLst>
              <a:path w="414338" h="578645">
                <a:moveTo>
                  <a:pt x="35718" y="35719"/>
                </a:moveTo>
                <a:lnTo>
                  <a:pt x="28575" y="35719"/>
                </a:lnTo>
                <a:lnTo>
                  <a:pt x="21431" y="35719"/>
                </a:lnTo>
                <a:lnTo>
                  <a:pt x="14287" y="35719"/>
                </a:lnTo>
                <a:lnTo>
                  <a:pt x="14287" y="50006"/>
                </a:lnTo>
                <a:lnTo>
                  <a:pt x="7143" y="64294"/>
                </a:lnTo>
                <a:lnTo>
                  <a:pt x="0" y="92869"/>
                </a:lnTo>
                <a:lnTo>
                  <a:pt x="0" y="128587"/>
                </a:lnTo>
                <a:lnTo>
                  <a:pt x="0" y="164306"/>
                </a:lnTo>
                <a:lnTo>
                  <a:pt x="0" y="192881"/>
                </a:lnTo>
                <a:lnTo>
                  <a:pt x="0" y="214312"/>
                </a:lnTo>
                <a:lnTo>
                  <a:pt x="0" y="235744"/>
                </a:lnTo>
                <a:lnTo>
                  <a:pt x="7143" y="235744"/>
                </a:lnTo>
                <a:lnTo>
                  <a:pt x="7143" y="228600"/>
                </a:lnTo>
                <a:lnTo>
                  <a:pt x="14287" y="214312"/>
                </a:lnTo>
                <a:lnTo>
                  <a:pt x="21431" y="178594"/>
                </a:lnTo>
                <a:lnTo>
                  <a:pt x="28575" y="135731"/>
                </a:lnTo>
                <a:lnTo>
                  <a:pt x="35718" y="92869"/>
                </a:lnTo>
                <a:lnTo>
                  <a:pt x="42862" y="50006"/>
                </a:lnTo>
                <a:lnTo>
                  <a:pt x="50006" y="21431"/>
                </a:lnTo>
                <a:lnTo>
                  <a:pt x="50006" y="7144"/>
                </a:lnTo>
                <a:lnTo>
                  <a:pt x="50006" y="14287"/>
                </a:lnTo>
                <a:lnTo>
                  <a:pt x="50006" y="42862"/>
                </a:lnTo>
                <a:lnTo>
                  <a:pt x="50006" y="78581"/>
                </a:lnTo>
                <a:lnTo>
                  <a:pt x="50006" y="121444"/>
                </a:lnTo>
                <a:lnTo>
                  <a:pt x="42862" y="157162"/>
                </a:lnTo>
                <a:lnTo>
                  <a:pt x="42862" y="192881"/>
                </a:lnTo>
                <a:lnTo>
                  <a:pt x="50006" y="221456"/>
                </a:lnTo>
                <a:lnTo>
                  <a:pt x="57150" y="235744"/>
                </a:lnTo>
                <a:lnTo>
                  <a:pt x="71437" y="235744"/>
                </a:lnTo>
                <a:lnTo>
                  <a:pt x="85725" y="228600"/>
                </a:lnTo>
                <a:lnTo>
                  <a:pt x="107156" y="207169"/>
                </a:lnTo>
                <a:lnTo>
                  <a:pt x="121443" y="171450"/>
                </a:lnTo>
                <a:lnTo>
                  <a:pt x="135731" y="128587"/>
                </a:lnTo>
                <a:lnTo>
                  <a:pt x="150018" y="78581"/>
                </a:lnTo>
                <a:lnTo>
                  <a:pt x="157162" y="42862"/>
                </a:lnTo>
                <a:lnTo>
                  <a:pt x="171450" y="14287"/>
                </a:lnTo>
                <a:lnTo>
                  <a:pt x="171450" y="14287"/>
                </a:lnTo>
                <a:lnTo>
                  <a:pt x="171450" y="28575"/>
                </a:lnTo>
                <a:lnTo>
                  <a:pt x="164306" y="57150"/>
                </a:lnTo>
                <a:lnTo>
                  <a:pt x="164306" y="92869"/>
                </a:lnTo>
                <a:lnTo>
                  <a:pt x="157162" y="135731"/>
                </a:lnTo>
                <a:lnTo>
                  <a:pt x="157162" y="171450"/>
                </a:lnTo>
                <a:lnTo>
                  <a:pt x="164306" y="200025"/>
                </a:lnTo>
                <a:lnTo>
                  <a:pt x="171450" y="221456"/>
                </a:lnTo>
                <a:lnTo>
                  <a:pt x="185737" y="228600"/>
                </a:lnTo>
                <a:lnTo>
                  <a:pt x="200025" y="221456"/>
                </a:lnTo>
                <a:lnTo>
                  <a:pt x="221456" y="207169"/>
                </a:lnTo>
                <a:lnTo>
                  <a:pt x="235743" y="171450"/>
                </a:lnTo>
                <a:lnTo>
                  <a:pt x="257175" y="135731"/>
                </a:lnTo>
                <a:lnTo>
                  <a:pt x="264318" y="92869"/>
                </a:lnTo>
                <a:lnTo>
                  <a:pt x="278606" y="57150"/>
                </a:lnTo>
                <a:lnTo>
                  <a:pt x="278606" y="35719"/>
                </a:lnTo>
                <a:lnTo>
                  <a:pt x="285750" y="35719"/>
                </a:lnTo>
                <a:lnTo>
                  <a:pt x="278606" y="57150"/>
                </a:lnTo>
                <a:lnTo>
                  <a:pt x="271462" y="100012"/>
                </a:lnTo>
                <a:lnTo>
                  <a:pt x="271462" y="157162"/>
                </a:lnTo>
                <a:lnTo>
                  <a:pt x="271462" y="221456"/>
                </a:lnTo>
                <a:lnTo>
                  <a:pt x="278606" y="300037"/>
                </a:lnTo>
                <a:lnTo>
                  <a:pt x="292893" y="378619"/>
                </a:lnTo>
                <a:lnTo>
                  <a:pt x="300037" y="457200"/>
                </a:lnTo>
                <a:lnTo>
                  <a:pt x="300037" y="514350"/>
                </a:lnTo>
                <a:lnTo>
                  <a:pt x="300037" y="557212"/>
                </a:lnTo>
                <a:lnTo>
                  <a:pt x="300037" y="578644"/>
                </a:lnTo>
                <a:lnTo>
                  <a:pt x="292893" y="578644"/>
                </a:lnTo>
                <a:lnTo>
                  <a:pt x="285750" y="550069"/>
                </a:lnTo>
                <a:lnTo>
                  <a:pt x="278606" y="500062"/>
                </a:lnTo>
                <a:lnTo>
                  <a:pt x="278606" y="428625"/>
                </a:lnTo>
                <a:lnTo>
                  <a:pt x="278606" y="335756"/>
                </a:lnTo>
                <a:lnTo>
                  <a:pt x="278606" y="250031"/>
                </a:lnTo>
                <a:lnTo>
                  <a:pt x="285750" y="171450"/>
                </a:lnTo>
                <a:lnTo>
                  <a:pt x="300037" y="107156"/>
                </a:lnTo>
                <a:lnTo>
                  <a:pt x="321468" y="64294"/>
                </a:lnTo>
                <a:lnTo>
                  <a:pt x="342900" y="35719"/>
                </a:lnTo>
                <a:lnTo>
                  <a:pt x="371475" y="14287"/>
                </a:lnTo>
                <a:lnTo>
                  <a:pt x="392906" y="7144"/>
                </a:lnTo>
                <a:lnTo>
                  <a:pt x="407193" y="0"/>
                </a:lnTo>
                <a:lnTo>
                  <a:pt x="414337" y="7144"/>
                </a:lnTo>
                <a:lnTo>
                  <a:pt x="407193" y="21431"/>
                </a:lnTo>
                <a:lnTo>
                  <a:pt x="392906" y="57150"/>
                </a:lnTo>
                <a:lnTo>
                  <a:pt x="357187" y="100012"/>
                </a:lnTo>
                <a:lnTo>
                  <a:pt x="328612" y="150019"/>
                </a:lnTo>
                <a:lnTo>
                  <a:pt x="292893" y="200025"/>
                </a:lnTo>
                <a:lnTo>
                  <a:pt x="271462" y="235744"/>
                </a:lnTo>
                <a:lnTo>
                  <a:pt x="271462" y="250031"/>
                </a:lnTo>
                <a:lnTo>
                  <a:pt x="278606" y="250031"/>
                </a:lnTo>
                <a:lnTo>
                  <a:pt x="300037" y="221456"/>
                </a:lnTo>
                <a:lnTo>
                  <a:pt x="335756" y="171450"/>
                </a:lnTo>
                <a:lnTo>
                  <a:pt x="335756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5879307" y="2936081"/>
            <a:ext cx="50007" cy="421483"/>
          </a:xfrm>
          <a:custGeom>
            <a:avLst/>
            <a:gdLst/>
            <a:ahLst/>
            <a:cxnLst/>
            <a:rect l="0" t="0" r="0" b="0"/>
            <a:pathLst>
              <a:path w="50007" h="421483">
                <a:moveTo>
                  <a:pt x="7144" y="0"/>
                </a:moveTo>
                <a:lnTo>
                  <a:pt x="0" y="0"/>
                </a:lnTo>
                <a:lnTo>
                  <a:pt x="0" y="7144"/>
                </a:lnTo>
                <a:lnTo>
                  <a:pt x="0" y="21432"/>
                </a:lnTo>
                <a:lnTo>
                  <a:pt x="0" y="42863"/>
                </a:lnTo>
                <a:lnTo>
                  <a:pt x="0" y="85725"/>
                </a:lnTo>
                <a:lnTo>
                  <a:pt x="0" y="142875"/>
                </a:lnTo>
                <a:lnTo>
                  <a:pt x="7144" y="207169"/>
                </a:lnTo>
                <a:lnTo>
                  <a:pt x="14288" y="278607"/>
                </a:lnTo>
                <a:lnTo>
                  <a:pt x="21431" y="335757"/>
                </a:lnTo>
                <a:lnTo>
                  <a:pt x="28575" y="378619"/>
                </a:lnTo>
                <a:lnTo>
                  <a:pt x="35719" y="407194"/>
                </a:lnTo>
                <a:lnTo>
                  <a:pt x="42863" y="421482"/>
                </a:lnTo>
                <a:lnTo>
                  <a:pt x="42863" y="421482"/>
                </a:lnTo>
                <a:lnTo>
                  <a:pt x="42863" y="400050"/>
                </a:lnTo>
                <a:lnTo>
                  <a:pt x="50006" y="364332"/>
                </a:lnTo>
                <a:lnTo>
                  <a:pt x="50006" y="3643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5907882" y="3143250"/>
            <a:ext cx="200026" cy="228601"/>
          </a:xfrm>
          <a:custGeom>
            <a:avLst/>
            <a:gdLst/>
            <a:ahLst/>
            <a:cxnLst/>
            <a:rect l="0" t="0" r="0" b="0"/>
            <a:pathLst>
              <a:path w="200026" h="228601">
                <a:moveTo>
                  <a:pt x="0" y="92869"/>
                </a:moveTo>
                <a:lnTo>
                  <a:pt x="0" y="100013"/>
                </a:lnTo>
                <a:lnTo>
                  <a:pt x="7144" y="100013"/>
                </a:lnTo>
                <a:lnTo>
                  <a:pt x="21431" y="107156"/>
                </a:lnTo>
                <a:lnTo>
                  <a:pt x="35719" y="107156"/>
                </a:lnTo>
                <a:lnTo>
                  <a:pt x="57150" y="100013"/>
                </a:lnTo>
                <a:lnTo>
                  <a:pt x="85725" y="92869"/>
                </a:lnTo>
                <a:lnTo>
                  <a:pt x="107156" y="71438"/>
                </a:lnTo>
                <a:lnTo>
                  <a:pt x="128588" y="50006"/>
                </a:lnTo>
                <a:lnTo>
                  <a:pt x="150019" y="28575"/>
                </a:lnTo>
                <a:lnTo>
                  <a:pt x="150019" y="7144"/>
                </a:lnTo>
                <a:lnTo>
                  <a:pt x="142875" y="0"/>
                </a:lnTo>
                <a:lnTo>
                  <a:pt x="128588" y="7144"/>
                </a:lnTo>
                <a:lnTo>
                  <a:pt x="107156" y="21431"/>
                </a:lnTo>
                <a:lnTo>
                  <a:pt x="85725" y="57150"/>
                </a:lnTo>
                <a:lnTo>
                  <a:pt x="64294" y="100013"/>
                </a:lnTo>
                <a:lnTo>
                  <a:pt x="57150" y="142875"/>
                </a:lnTo>
                <a:lnTo>
                  <a:pt x="57150" y="185738"/>
                </a:lnTo>
                <a:lnTo>
                  <a:pt x="64294" y="214313"/>
                </a:lnTo>
                <a:lnTo>
                  <a:pt x="85725" y="221456"/>
                </a:lnTo>
                <a:lnTo>
                  <a:pt x="107156" y="228600"/>
                </a:lnTo>
                <a:lnTo>
                  <a:pt x="135731" y="214313"/>
                </a:lnTo>
                <a:lnTo>
                  <a:pt x="164306" y="185738"/>
                </a:lnTo>
                <a:lnTo>
                  <a:pt x="200025" y="142875"/>
                </a:lnTo>
                <a:lnTo>
                  <a:pt x="20002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343651" y="3000375"/>
            <a:ext cx="192882" cy="428626"/>
          </a:xfrm>
          <a:custGeom>
            <a:avLst/>
            <a:gdLst/>
            <a:ahLst/>
            <a:cxnLst/>
            <a:rect l="0" t="0" r="0" b="0"/>
            <a:pathLst>
              <a:path w="192882" h="428626">
                <a:moveTo>
                  <a:pt x="42862" y="28575"/>
                </a:moveTo>
                <a:lnTo>
                  <a:pt x="42862" y="21431"/>
                </a:lnTo>
                <a:lnTo>
                  <a:pt x="35719" y="21431"/>
                </a:lnTo>
                <a:lnTo>
                  <a:pt x="28575" y="28575"/>
                </a:lnTo>
                <a:lnTo>
                  <a:pt x="14287" y="42863"/>
                </a:lnTo>
                <a:lnTo>
                  <a:pt x="7144" y="64294"/>
                </a:lnTo>
                <a:lnTo>
                  <a:pt x="0" y="100013"/>
                </a:lnTo>
                <a:lnTo>
                  <a:pt x="0" y="150019"/>
                </a:lnTo>
                <a:lnTo>
                  <a:pt x="0" y="207169"/>
                </a:lnTo>
                <a:lnTo>
                  <a:pt x="0" y="257175"/>
                </a:lnTo>
                <a:lnTo>
                  <a:pt x="7144" y="307181"/>
                </a:lnTo>
                <a:lnTo>
                  <a:pt x="7144" y="342900"/>
                </a:lnTo>
                <a:lnTo>
                  <a:pt x="14287" y="371475"/>
                </a:lnTo>
                <a:lnTo>
                  <a:pt x="14287" y="378619"/>
                </a:lnTo>
                <a:lnTo>
                  <a:pt x="14287" y="371475"/>
                </a:lnTo>
                <a:lnTo>
                  <a:pt x="7144" y="342900"/>
                </a:lnTo>
                <a:lnTo>
                  <a:pt x="7144" y="307181"/>
                </a:lnTo>
                <a:lnTo>
                  <a:pt x="0" y="250031"/>
                </a:lnTo>
                <a:lnTo>
                  <a:pt x="0" y="185738"/>
                </a:lnTo>
                <a:lnTo>
                  <a:pt x="0" y="121444"/>
                </a:lnTo>
                <a:lnTo>
                  <a:pt x="7144" y="64294"/>
                </a:lnTo>
                <a:lnTo>
                  <a:pt x="14287" y="21431"/>
                </a:lnTo>
                <a:lnTo>
                  <a:pt x="21431" y="7144"/>
                </a:lnTo>
                <a:lnTo>
                  <a:pt x="28575" y="7144"/>
                </a:lnTo>
                <a:lnTo>
                  <a:pt x="35719" y="35719"/>
                </a:lnTo>
                <a:lnTo>
                  <a:pt x="42862" y="85725"/>
                </a:lnTo>
                <a:lnTo>
                  <a:pt x="50006" y="150019"/>
                </a:lnTo>
                <a:lnTo>
                  <a:pt x="57150" y="221456"/>
                </a:lnTo>
                <a:lnTo>
                  <a:pt x="71437" y="285750"/>
                </a:lnTo>
                <a:lnTo>
                  <a:pt x="85725" y="342900"/>
                </a:lnTo>
                <a:lnTo>
                  <a:pt x="107156" y="385763"/>
                </a:lnTo>
                <a:lnTo>
                  <a:pt x="128587" y="414338"/>
                </a:lnTo>
                <a:lnTo>
                  <a:pt x="142875" y="428625"/>
                </a:lnTo>
                <a:lnTo>
                  <a:pt x="157162" y="421481"/>
                </a:lnTo>
                <a:lnTo>
                  <a:pt x="171450" y="392906"/>
                </a:lnTo>
                <a:lnTo>
                  <a:pt x="178594" y="350044"/>
                </a:lnTo>
                <a:lnTo>
                  <a:pt x="178594" y="285750"/>
                </a:lnTo>
                <a:lnTo>
                  <a:pt x="171450" y="214313"/>
                </a:lnTo>
                <a:lnTo>
                  <a:pt x="157162" y="142875"/>
                </a:lnTo>
                <a:lnTo>
                  <a:pt x="142875" y="78581"/>
                </a:lnTo>
                <a:lnTo>
                  <a:pt x="128587" y="35719"/>
                </a:lnTo>
                <a:lnTo>
                  <a:pt x="121444" y="7144"/>
                </a:lnTo>
                <a:lnTo>
                  <a:pt x="121444" y="0"/>
                </a:lnTo>
                <a:lnTo>
                  <a:pt x="121444" y="7144"/>
                </a:lnTo>
                <a:lnTo>
                  <a:pt x="128587" y="21431"/>
                </a:lnTo>
                <a:lnTo>
                  <a:pt x="142875" y="35719"/>
                </a:lnTo>
                <a:lnTo>
                  <a:pt x="164306" y="50006"/>
                </a:lnTo>
                <a:lnTo>
                  <a:pt x="192881" y="64294"/>
                </a:lnTo>
                <a:lnTo>
                  <a:pt x="192881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6586538" y="3228975"/>
            <a:ext cx="135733" cy="150020"/>
          </a:xfrm>
          <a:custGeom>
            <a:avLst/>
            <a:gdLst/>
            <a:ahLst/>
            <a:cxnLst/>
            <a:rect l="0" t="0" r="0" b="0"/>
            <a:pathLst>
              <a:path w="135733" h="150020">
                <a:moveTo>
                  <a:pt x="28575" y="28575"/>
                </a:moveTo>
                <a:lnTo>
                  <a:pt x="21432" y="35719"/>
                </a:lnTo>
                <a:lnTo>
                  <a:pt x="14288" y="50006"/>
                </a:lnTo>
                <a:lnTo>
                  <a:pt x="7144" y="71438"/>
                </a:lnTo>
                <a:lnTo>
                  <a:pt x="0" y="92869"/>
                </a:lnTo>
                <a:lnTo>
                  <a:pt x="0" y="121444"/>
                </a:lnTo>
                <a:lnTo>
                  <a:pt x="7144" y="135731"/>
                </a:lnTo>
                <a:lnTo>
                  <a:pt x="28575" y="150019"/>
                </a:lnTo>
                <a:lnTo>
                  <a:pt x="50007" y="150019"/>
                </a:lnTo>
                <a:lnTo>
                  <a:pt x="78582" y="142875"/>
                </a:lnTo>
                <a:lnTo>
                  <a:pt x="100013" y="128588"/>
                </a:lnTo>
                <a:lnTo>
                  <a:pt x="121444" y="107156"/>
                </a:lnTo>
                <a:lnTo>
                  <a:pt x="135732" y="78581"/>
                </a:lnTo>
                <a:lnTo>
                  <a:pt x="135732" y="50006"/>
                </a:lnTo>
                <a:lnTo>
                  <a:pt x="114300" y="21431"/>
                </a:lnTo>
                <a:lnTo>
                  <a:pt x="85725" y="0"/>
                </a:lnTo>
                <a:lnTo>
                  <a:pt x="57150" y="0"/>
                </a:lnTo>
                <a:lnTo>
                  <a:pt x="21432" y="7144"/>
                </a:lnTo>
                <a:lnTo>
                  <a:pt x="7144" y="21431"/>
                </a:lnTo>
                <a:lnTo>
                  <a:pt x="7144" y="42863"/>
                </a:lnTo>
                <a:lnTo>
                  <a:pt x="21432" y="64294"/>
                </a:lnTo>
                <a:lnTo>
                  <a:pt x="57150" y="71438"/>
                </a:lnTo>
                <a:lnTo>
                  <a:pt x="57150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6850857" y="3157538"/>
            <a:ext cx="128589" cy="400051"/>
          </a:xfrm>
          <a:custGeom>
            <a:avLst/>
            <a:gdLst/>
            <a:ahLst/>
            <a:cxnLst/>
            <a:rect l="0" t="0" r="0" b="0"/>
            <a:pathLst>
              <a:path w="128589" h="400051">
                <a:moveTo>
                  <a:pt x="7144" y="35718"/>
                </a:moveTo>
                <a:lnTo>
                  <a:pt x="0" y="42862"/>
                </a:lnTo>
                <a:lnTo>
                  <a:pt x="0" y="42862"/>
                </a:lnTo>
                <a:lnTo>
                  <a:pt x="0" y="50006"/>
                </a:lnTo>
                <a:lnTo>
                  <a:pt x="7144" y="64293"/>
                </a:lnTo>
                <a:lnTo>
                  <a:pt x="7144" y="92868"/>
                </a:lnTo>
                <a:lnTo>
                  <a:pt x="21431" y="128587"/>
                </a:lnTo>
                <a:lnTo>
                  <a:pt x="35719" y="178593"/>
                </a:lnTo>
                <a:lnTo>
                  <a:pt x="42863" y="235743"/>
                </a:lnTo>
                <a:lnTo>
                  <a:pt x="50006" y="292893"/>
                </a:lnTo>
                <a:lnTo>
                  <a:pt x="57150" y="342900"/>
                </a:lnTo>
                <a:lnTo>
                  <a:pt x="57150" y="371475"/>
                </a:lnTo>
                <a:lnTo>
                  <a:pt x="50006" y="392906"/>
                </a:lnTo>
                <a:lnTo>
                  <a:pt x="42863" y="400050"/>
                </a:lnTo>
                <a:lnTo>
                  <a:pt x="35719" y="385762"/>
                </a:lnTo>
                <a:lnTo>
                  <a:pt x="21431" y="357187"/>
                </a:lnTo>
                <a:lnTo>
                  <a:pt x="14288" y="307181"/>
                </a:lnTo>
                <a:lnTo>
                  <a:pt x="7144" y="242887"/>
                </a:lnTo>
                <a:lnTo>
                  <a:pt x="7144" y="178593"/>
                </a:lnTo>
                <a:lnTo>
                  <a:pt x="21431" y="114300"/>
                </a:lnTo>
                <a:lnTo>
                  <a:pt x="35719" y="64293"/>
                </a:lnTo>
                <a:lnTo>
                  <a:pt x="57150" y="28575"/>
                </a:lnTo>
                <a:lnTo>
                  <a:pt x="78581" y="7143"/>
                </a:lnTo>
                <a:lnTo>
                  <a:pt x="100013" y="0"/>
                </a:lnTo>
                <a:lnTo>
                  <a:pt x="114300" y="0"/>
                </a:lnTo>
                <a:lnTo>
                  <a:pt x="128588" y="14287"/>
                </a:lnTo>
                <a:lnTo>
                  <a:pt x="128588" y="35718"/>
                </a:lnTo>
                <a:lnTo>
                  <a:pt x="114300" y="64293"/>
                </a:lnTo>
                <a:lnTo>
                  <a:pt x="92869" y="100012"/>
                </a:lnTo>
                <a:lnTo>
                  <a:pt x="64294" y="135731"/>
                </a:lnTo>
                <a:lnTo>
                  <a:pt x="42863" y="164306"/>
                </a:lnTo>
                <a:lnTo>
                  <a:pt x="21431" y="185737"/>
                </a:lnTo>
                <a:lnTo>
                  <a:pt x="21431" y="185737"/>
                </a:lnTo>
                <a:lnTo>
                  <a:pt x="35719" y="171450"/>
                </a:lnTo>
                <a:lnTo>
                  <a:pt x="35719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7022307" y="3150394"/>
            <a:ext cx="157164" cy="185738"/>
          </a:xfrm>
          <a:custGeom>
            <a:avLst/>
            <a:gdLst/>
            <a:ahLst/>
            <a:cxnLst/>
            <a:rect l="0" t="0" r="0" b="0"/>
            <a:pathLst>
              <a:path w="157164" h="185738">
                <a:moveTo>
                  <a:pt x="157163" y="0"/>
                </a:moveTo>
                <a:lnTo>
                  <a:pt x="150019" y="7144"/>
                </a:lnTo>
                <a:lnTo>
                  <a:pt x="121444" y="21431"/>
                </a:lnTo>
                <a:lnTo>
                  <a:pt x="92869" y="50006"/>
                </a:lnTo>
                <a:lnTo>
                  <a:pt x="64294" y="78581"/>
                </a:lnTo>
                <a:lnTo>
                  <a:pt x="28575" y="100012"/>
                </a:lnTo>
                <a:lnTo>
                  <a:pt x="14288" y="128587"/>
                </a:lnTo>
                <a:lnTo>
                  <a:pt x="0" y="150019"/>
                </a:lnTo>
                <a:lnTo>
                  <a:pt x="0" y="164306"/>
                </a:lnTo>
                <a:lnTo>
                  <a:pt x="14288" y="178594"/>
                </a:lnTo>
                <a:lnTo>
                  <a:pt x="35719" y="185737"/>
                </a:lnTo>
                <a:lnTo>
                  <a:pt x="57150" y="178594"/>
                </a:lnTo>
                <a:lnTo>
                  <a:pt x="78581" y="164306"/>
                </a:lnTo>
                <a:lnTo>
                  <a:pt x="85725" y="128587"/>
                </a:lnTo>
                <a:lnTo>
                  <a:pt x="85725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7000876" y="3000375"/>
            <a:ext cx="121445" cy="21432"/>
          </a:xfrm>
          <a:custGeom>
            <a:avLst/>
            <a:gdLst/>
            <a:ahLst/>
            <a:cxnLst/>
            <a:rect l="0" t="0" r="0" b="0"/>
            <a:pathLst>
              <a:path w="121445" h="21432">
                <a:moveTo>
                  <a:pt x="7144" y="21431"/>
                </a:moveTo>
                <a:lnTo>
                  <a:pt x="0" y="14288"/>
                </a:lnTo>
                <a:lnTo>
                  <a:pt x="7144" y="14288"/>
                </a:lnTo>
                <a:lnTo>
                  <a:pt x="7144" y="7144"/>
                </a:lnTo>
                <a:lnTo>
                  <a:pt x="14287" y="7144"/>
                </a:lnTo>
                <a:lnTo>
                  <a:pt x="35719" y="7144"/>
                </a:lnTo>
                <a:lnTo>
                  <a:pt x="50006" y="0"/>
                </a:lnTo>
                <a:lnTo>
                  <a:pt x="71437" y="0"/>
                </a:lnTo>
                <a:lnTo>
                  <a:pt x="100012" y="7144"/>
                </a:lnTo>
                <a:lnTo>
                  <a:pt x="121444" y="14288"/>
                </a:lnTo>
                <a:lnTo>
                  <a:pt x="121444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7179470" y="3164681"/>
            <a:ext cx="171451" cy="450058"/>
          </a:xfrm>
          <a:custGeom>
            <a:avLst/>
            <a:gdLst/>
            <a:ahLst/>
            <a:cxnLst/>
            <a:rect l="0" t="0" r="0" b="0"/>
            <a:pathLst>
              <a:path w="171451" h="450058">
                <a:moveTo>
                  <a:pt x="50006" y="14288"/>
                </a:moveTo>
                <a:lnTo>
                  <a:pt x="42862" y="14288"/>
                </a:lnTo>
                <a:lnTo>
                  <a:pt x="35718" y="14288"/>
                </a:lnTo>
                <a:lnTo>
                  <a:pt x="35718" y="21432"/>
                </a:lnTo>
                <a:lnTo>
                  <a:pt x="28575" y="21432"/>
                </a:lnTo>
                <a:lnTo>
                  <a:pt x="28575" y="35719"/>
                </a:lnTo>
                <a:lnTo>
                  <a:pt x="35718" y="64294"/>
                </a:lnTo>
                <a:lnTo>
                  <a:pt x="42862" y="100013"/>
                </a:lnTo>
                <a:lnTo>
                  <a:pt x="50006" y="150019"/>
                </a:lnTo>
                <a:lnTo>
                  <a:pt x="57150" y="207169"/>
                </a:lnTo>
                <a:lnTo>
                  <a:pt x="64293" y="264319"/>
                </a:lnTo>
                <a:lnTo>
                  <a:pt x="71437" y="328613"/>
                </a:lnTo>
                <a:lnTo>
                  <a:pt x="71437" y="378619"/>
                </a:lnTo>
                <a:lnTo>
                  <a:pt x="71437" y="414338"/>
                </a:lnTo>
                <a:lnTo>
                  <a:pt x="64293" y="442913"/>
                </a:lnTo>
                <a:lnTo>
                  <a:pt x="57150" y="450057"/>
                </a:lnTo>
                <a:lnTo>
                  <a:pt x="42862" y="428625"/>
                </a:lnTo>
                <a:lnTo>
                  <a:pt x="28575" y="400050"/>
                </a:lnTo>
                <a:lnTo>
                  <a:pt x="14287" y="350044"/>
                </a:lnTo>
                <a:lnTo>
                  <a:pt x="0" y="285750"/>
                </a:lnTo>
                <a:lnTo>
                  <a:pt x="0" y="214313"/>
                </a:lnTo>
                <a:lnTo>
                  <a:pt x="0" y="150019"/>
                </a:lnTo>
                <a:lnTo>
                  <a:pt x="14287" y="92869"/>
                </a:lnTo>
                <a:lnTo>
                  <a:pt x="42862" y="50007"/>
                </a:lnTo>
                <a:lnTo>
                  <a:pt x="71437" y="21432"/>
                </a:lnTo>
                <a:lnTo>
                  <a:pt x="107156" y="7144"/>
                </a:lnTo>
                <a:lnTo>
                  <a:pt x="135731" y="0"/>
                </a:lnTo>
                <a:lnTo>
                  <a:pt x="157162" y="7144"/>
                </a:lnTo>
                <a:lnTo>
                  <a:pt x="171450" y="28575"/>
                </a:lnTo>
                <a:lnTo>
                  <a:pt x="171450" y="50007"/>
                </a:lnTo>
                <a:lnTo>
                  <a:pt x="157162" y="78582"/>
                </a:lnTo>
                <a:lnTo>
                  <a:pt x="135731" y="107157"/>
                </a:lnTo>
                <a:lnTo>
                  <a:pt x="114300" y="135732"/>
                </a:lnTo>
                <a:lnTo>
                  <a:pt x="100012" y="150019"/>
                </a:lnTo>
                <a:lnTo>
                  <a:pt x="92868" y="157163"/>
                </a:lnTo>
                <a:lnTo>
                  <a:pt x="92868" y="150019"/>
                </a:lnTo>
                <a:lnTo>
                  <a:pt x="92868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379495" y="3150394"/>
            <a:ext cx="200026" cy="185738"/>
          </a:xfrm>
          <a:custGeom>
            <a:avLst/>
            <a:gdLst/>
            <a:ahLst/>
            <a:cxnLst/>
            <a:rect l="0" t="0" r="0" b="0"/>
            <a:pathLst>
              <a:path w="200026" h="185738">
                <a:moveTo>
                  <a:pt x="64293" y="57150"/>
                </a:moveTo>
                <a:lnTo>
                  <a:pt x="50006" y="64294"/>
                </a:lnTo>
                <a:lnTo>
                  <a:pt x="42862" y="71437"/>
                </a:lnTo>
                <a:lnTo>
                  <a:pt x="28575" y="85725"/>
                </a:lnTo>
                <a:lnTo>
                  <a:pt x="14287" y="100012"/>
                </a:lnTo>
                <a:lnTo>
                  <a:pt x="0" y="114300"/>
                </a:lnTo>
                <a:lnTo>
                  <a:pt x="0" y="121444"/>
                </a:lnTo>
                <a:lnTo>
                  <a:pt x="7143" y="121444"/>
                </a:lnTo>
                <a:lnTo>
                  <a:pt x="28575" y="114300"/>
                </a:lnTo>
                <a:lnTo>
                  <a:pt x="57150" y="107156"/>
                </a:lnTo>
                <a:lnTo>
                  <a:pt x="85725" y="85725"/>
                </a:lnTo>
                <a:lnTo>
                  <a:pt x="114300" y="71437"/>
                </a:lnTo>
                <a:lnTo>
                  <a:pt x="128587" y="42862"/>
                </a:lnTo>
                <a:lnTo>
                  <a:pt x="142875" y="21431"/>
                </a:lnTo>
                <a:lnTo>
                  <a:pt x="135731" y="7144"/>
                </a:lnTo>
                <a:lnTo>
                  <a:pt x="121443" y="0"/>
                </a:lnTo>
                <a:lnTo>
                  <a:pt x="92868" y="0"/>
                </a:lnTo>
                <a:lnTo>
                  <a:pt x="64293" y="21431"/>
                </a:lnTo>
                <a:lnTo>
                  <a:pt x="42862" y="50006"/>
                </a:lnTo>
                <a:lnTo>
                  <a:pt x="28575" y="85725"/>
                </a:lnTo>
                <a:lnTo>
                  <a:pt x="35718" y="121444"/>
                </a:lnTo>
                <a:lnTo>
                  <a:pt x="50006" y="150019"/>
                </a:lnTo>
                <a:lnTo>
                  <a:pt x="78581" y="171450"/>
                </a:lnTo>
                <a:lnTo>
                  <a:pt x="107156" y="185737"/>
                </a:lnTo>
                <a:lnTo>
                  <a:pt x="142875" y="185737"/>
                </a:lnTo>
                <a:lnTo>
                  <a:pt x="171450" y="171450"/>
                </a:lnTo>
                <a:lnTo>
                  <a:pt x="192881" y="157162"/>
                </a:lnTo>
                <a:lnTo>
                  <a:pt x="200025" y="121444"/>
                </a:lnTo>
                <a:lnTo>
                  <a:pt x="200025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7793832" y="3121819"/>
            <a:ext cx="107157" cy="171451"/>
          </a:xfrm>
          <a:custGeom>
            <a:avLst/>
            <a:gdLst/>
            <a:ahLst/>
            <a:cxnLst/>
            <a:rect l="0" t="0" r="0" b="0"/>
            <a:pathLst>
              <a:path w="107157" h="171451">
                <a:moveTo>
                  <a:pt x="0" y="157162"/>
                </a:moveTo>
                <a:lnTo>
                  <a:pt x="0" y="164306"/>
                </a:lnTo>
                <a:lnTo>
                  <a:pt x="7144" y="164306"/>
                </a:lnTo>
                <a:lnTo>
                  <a:pt x="21431" y="171450"/>
                </a:lnTo>
                <a:lnTo>
                  <a:pt x="35719" y="171450"/>
                </a:lnTo>
                <a:lnTo>
                  <a:pt x="50006" y="171450"/>
                </a:lnTo>
                <a:lnTo>
                  <a:pt x="57150" y="171450"/>
                </a:lnTo>
                <a:lnTo>
                  <a:pt x="64294" y="164306"/>
                </a:lnTo>
                <a:lnTo>
                  <a:pt x="78581" y="150019"/>
                </a:lnTo>
                <a:lnTo>
                  <a:pt x="78581" y="135731"/>
                </a:lnTo>
                <a:lnTo>
                  <a:pt x="85725" y="114300"/>
                </a:lnTo>
                <a:lnTo>
                  <a:pt x="85725" y="92869"/>
                </a:lnTo>
                <a:lnTo>
                  <a:pt x="78581" y="64294"/>
                </a:lnTo>
                <a:lnTo>
                  <a:pt x="85725" y="35719"/>
                </a:lnTo>
                <a:lnTo>
                  <a:pt x="85725" y="14287"/>
                </a:lnTo>
                <a:lnTo>
                  <a:pt x="92869" y="0"/>
                </a:lnTo>
                <a:lnTo>
                  <a:pt x="100013" y="0"/>
                </a:lnTo>
                <a:lnTo>
                  <a:pt x="100013" y="14287"/>
                </a:lnTo>
                <a:lnTo>
                  <a:pt x="100013" y="35719"/>
                </a:lnTo>
                <a:lnTo>
                  <a:pt x="100013" y="57150"/>
                </a:lnTo>
                <a:lnTo>
                  <a:pt x="92869" y="78581"/>
                </a:lnTo>
                <a:lnTo>
                  <a:pt x="85725" y="92869"/>
                </a:lnTo>
                <a:lnTo>
                  <a:pt x="85725" y="107156"/>
                </a:lnTo>
                <a:lnTo>
                  <a:pt x="78581" y="114300"/>
                </a:lnTo>
                <a:lnTo>
                  <a:pt x="78581" y="114300"/>
                </a:lnTo>
                <a:lnTo>
                  <a:pt x="85725" y="107156"/>
                </a:lnTo>
                <a:lnTo>
                  <a:pt x="85725" y="100012"/>
                </a:lnTo>
                <a:lnTo>
                  <a:pt x="100013" y="78581"/>
                </a:lnTo>
                <a:lnTo>
                  <a:pt x="100013" y="64294"/>
                </a:lnTo>
                <a:lnTo>
                  <a:pt x="107156" y="50006"/>
                </a:lnTo>
                <a:lnTo>
                  <a:pt x="107156" y="35719"/>
                </a:lnTo>
                <a:lnTo>
                  <a:pt x="107156" y="35719"/>
                </a:lnTo>
                <a:lnTo>
                  <a:pt x="107156" y="42862"/>
                </a:lnTo>
                <a:lnTo>
                  <a:pt x="107156" y="50006"/>
                </a:lnTo>
                <a:lnTo>
                  <a:pt x="100013" y="57150"/>
                </a:lnTo>
                <a:lnTo>
                  <a:pt x="100013" y="64294"/>
                </a:lnTo>
                <a:lnTo>
                  <a:pt x="100013" y="64294"/>
                </a:lnTo>
                <a:lnTo>
                  <a:pt x="92869" y="57150"/>
                </a:lnTo>
                <a:lnTo>
                  <a:pt x="92869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7736682" y="3057525"/>
            <a:ext cx="228601" cy="200026"/>
          </a:xfrm>
          <a:custGeom>
            <a:avLst/>
            <a:gdLst/>
            <a:ahLst/>
            <a:cxnLst/>
            <a:rect l="0" t="0" r="0" b="0"/>
            <a:pathLst>
              <a:path w="228601" h="200026">
                <a:moveTo>
                  <a:pt x="100013" y="42863"/>
                </a:moveTo>
                <a:lnTo>
                  <a:pt x="100013" y="42863"/>
                </a:lnTo>
                <a:lnTo>
                  <a:pt x="100013" y="28575"/>
                </a:lnTo>
                <a:lnTo>
                  <a:pt x="100013" y="21431"/>
                </a:lnTo>
                <a:lnTo>
                  <a:pt x="92869" y="14288"/>
                </a:lnTo>
                <a:lnTo>
                  <a:pt x="85725" y="0"/>
                </a:lnTo>
                <a:lnTo>
                  <a:pt x="71438" y="0"/>
                </a:lnTo>
                <a:lnTo>
                  <a:pt x="57150" y="7144"/>
                </a:lnTo>
                <a:lnTo>
                  <a:pt x="42863" y="21431"/>
                </a:lnTo>
                <a:lnTo>
                  <a:pt x="21431" y="50006"/>
                </a:lnTo>
                <a:lnTo>
                  <a:pt x="7144" y="85725"/>
                </a:lnTo>
                <a:lnTo>
                  <a:pt x="0" y="121444"/>
                </a:lnTo>
                <a:lnTo>
                  <a:pt x="0" y="157163"/>
                </a:lnTo>
                <a:lnTo>
                  <a:pt x="14288" y="185738"/>
                </a:lnTo>
                <a:lnTo>
                  <a:pt x="35719" y="200025"/>
                </a:lnTo>
                <a:lnTo>
                  <a:pt x="71438" y="200025"/>
                </a:lnTo>
                <a:lnTo>
                  <a:pt x="121444" y="200025"/>
                </a:lnTo>
                <a:lnTo>
                  <a:pt x="164306" y="185738"/>
                </a:lnTo>
                <a:lnTo>
                  <a:pt x="200025" y="164306"/>
                </a:lnTo>
                <a:lnTo>
                  <a:pt x="228600" y="150019"/>
                </a:lnTo>
                <a:lnTo>
                  <a:pt x="228600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7886701" y="3114675"/>
            <a:ext cx="185738" cy="171451"/>
          </a:xfrm>
          <a:custGeom>
            <a:avLst/>
            <a:gdLst/>
            <a:ahLst/>
            <a:cxnLst/>
            <a:rect l="0" t="0" r="0" b="0"/>
            <a:pathLst>
              <a:path w="185738" h="171451">
                <a:moveTo>
                  <a:pt x="107156" y="28575"/>
                </a:moveTo>
                <a:lnTo>
                  <a:pt x="100012" y="21431"/>
                </a:lnTo>
                <a:lnTo>
                  <a:pt x="100012" y="14288"/>
                </a:lnTo>
                <a:lnTo>
                  <a:pt x="85725" y="7144"/>
                </a:lnTo>
                <a:lnTo>
                  <a:pt x="78581" y="0"/>
                </a:lnTo>
                <a:lnTo>
                  <a:pt x="71437" y="0"/>
                </a:lnTo>
                <a:lnTo>
                  <a:pt x="64294" y="7144"/>
                </a:lnTo>
                <a:lnTo>
                  <a:pt x="42862" y="21431"/>
                </a:lnTo>
                <a:lnTo>
                  <a:pt x="28575" y="50006"/>
                </a:lnTo>
                <a:lnTo>
                  <a:pt x="14287" y="85725"/>
                </a:lnTo>
                <a:lnTo>
                  <a:pt x="7144" y="114300"/>
                </a:lnTo>
                <a:lnTo>
                  <a:pt x="0" y="142875"/>
                </a:lnTo>
                <a:lnTo>
                  <a:pt x="0" y="164306"/>
                </a:lnTo>
                <a:lnTo>
                  <a:pt x="7144" y="171450"/>
                </a:lnTo>
                <a:lnTo>
                  <a:pt x="21431" y="171450"/>
                </a:lnTo>
                <a:lnTo>
                  <a:pt x="35719" y="164306"/>
                </a:lnTo>
                <a:lnTo>
                  <a:pt x="57150" y="142875"/>
                </a:lnTo>
                <a:lnTo>
                  <a:pt x="78581" y="121444"/>
                </a:lnTo>
                <a:lnTo>
                  <a:pt x="92869" y="92869"/>
                </a:lnTo>
                <a:lnTo>
                  <a:pt x="107156" y="64294"/>
                </a:lnTo>
                <a:lnTo>
                  <a:pt x="107156" y="35719"/>
                </a:lnTo>
                <a:lnTo>
                  <a:pt x="107156" y="21431"/>
                </a:lnTo>
                <a:lnTo>
                  <a:pt x="100012" y="21431"/>
                </a:lnTo>
                <a:lnTo>
                  <a:pt x="85725" y="28575"/>
                </a:lnTo>
                <a:lnTo>
                  <a:pt x="78581" y="50006"/>
                </a:lnTo>
                <a:lnTo>
                  <a:pt x="78581" y="78581"/>
                </a:lnTo>
                <a:lnTo>
                  <a:pt x="78581" y="107156"/>
                </a:lnTo>
                <a:lnTo>
                  <a:pt x="78581" y="135731"/>
                </a:lnTo>
                <a:lnTo>
                  <a:pt x="92869" y="157163"/>
                </a:lnTo>
                <a:lnTo>
                  <a:pt x="114300" y="171450"/>
                </a:lnTo>
                <a:lnTo>
                  <a:pt x="128587" y="171450"/>
                </a:lnTo>
                <a:lnTo>
                  <a:pt x="150019" y="171450"/>
                </a:lnTo>
                <a:lnTo>
                  <a:pt x="164306" y="157163"/>
                </a:lnTo>
                <a:lnTo>
                  <a:pt x="185737" y="142875"/>
                </a:lnTo>
                <a:lnTo>
                  <a:pt x="18573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8072438" y="3107531"/>
            <a:ext cx="121445" cy="200026"/>
          </a:xfrm>
          <a:custGeom>
            <a:avLst/>
            <a:gdLst/>
            <a:ahLst/>
            <a:cxnLst/>
            <a:rect l="0" t="0" r="0" b="0"/>
            <a:pathLst>
              <a:path w="121445" h="200026">
                <a:moveTo>
                  <a:pt x="71438" y="7144"/>
                </a:moveTo>
                <a:lnTo>
                  <a:pt x="64294" y="7144"/>
                </a:lnTo>
                <a:lnTo>
                  <a:pt x="57150" y="0"/>
                </a:lnTo>
                <a:lnTo>
                  <a:pt x="35719" y="0"/>
                </a:lnTo>
                <a:lnTo>
                  <a:pt x="28575" y="7144"/>
                </a:lnTo>
                <a:lnTo>
                  <a:pt x="21432" y="14288"/>
                </a:lnTo>
                <a:lnTo>
                  <a:pt x="14288" y="28575"/>
                </a:lnTo>
                <a:lnTo>
                  <a:pt x="14288" y="42863"/>
                </a:lnTo>
                <a:lnTo>
                  <a:pt x="28575" y="57150"/>
                </a:lnTo>
                <a:lnTo>
                  <a:pt x="42863" y="64294"/>
                </a:lnTo>
                <a:lnTo>
                  <a:pt x="64294" y="78582"/>
                </a:lnTo>
                <a:lnTo>
                  <a:pt x="85725" y="92869"/>
                </a:lnTo>
                <a:lnTo>
                  <a:pt x="107157" y="100013"/>
                </a:lnTo>
                <a:lnTo>
                  <a:pt x="121444" y="114300"/>
                </a:lnTo>
                <a:lnTo>
                  <a:pt x="121444" y="135732"/>
                </a:lnTo>
                <a:lnTo>
                  <a:pt x="107157" y="157163"/>
                </a:lnTo>
                <a:lnTo>
                  <a:pt x="85725" y="178594"/>
                </a:lnTo>
                <a:lnTo>
                  <a:pt x="57150" y="192882"/>
                </a:lnTo>
                <a:lnTo>
                  <a:pt x="35719" y="200025"/>
                </a:lnTo>
                <a:lnTo>
                  <a:pt x="7144" y="200025"/>
                </a:lnTo>
                <a:lnTo>
                  <a:pt x="0" y="185738"/>
                </a:lnTo>
                <a:lnTo>
                  <a:pt x="0" y="164307"/>
                </a:lnTo>
                <a:lnTo>
                  <a:pt x="21432" y="142875"/>
                </a:lnTo>
                <a:lnTo>
                  <a:pt x="50007" y="114300"/>
                </a:lnTo>
                <a:lnTo>
                  <a:pt x="50007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8208170" y="3121819"/>
            <a:ext cx="221457" cy="164307"/>
          </a:xfrm>
          <a:custGeom>
            <a:avLst/>
            <a:gdLst/>
            <a:ahLst/>
            <a:cxnLst/>
            <a:rect l="0" t="0" r="0" b="0"/>
            <a:pathLst>
              <a:path w="221457" h="164307">
                <a:moveTo>
                  <a:pt x="0" y="71437"/>
                </a:moveTo>
                <a:lnTo>
                  <a:pt x="0" y="71437"/>
                </a:lnTo>
                <a:lnTo>
                  <a:pt x="7143" y="71437"/>
                </a:lnTo>
                <a:lnTo>
                  <a:pt x="7143" y="71437"/>
                </a:lnTo>
                <a:lnTo>
                  <a:pt x="28575" y="71437"/>
                </a:lnTo>
                <a:lnTo>
                  <a:pt x="42862" y="64294"/>
                </a:lnTo>
                <a:lnTo>
                  <a:pt x="71437" y="57150"/>
                </a:lnTo>
                <a:lnTo>
                  <a:pt x="100012" y="50006"/>
                </a:lnTo>
                <a:lnTo>
                  <a:pt x="121443" y="42862"/>
                </a:lnTo>
                <a:lnTo>
                  <a:pt x="150018" y="35719"/>
                </a:lnTo>
                <a:lnTo>
                  <a:pt x="157162" y="21431"/>
                </a:lnTo>
                <a:lnTo>
                  <a:pt x="164306" y="14287"/>
                </a:lnTo>
                <a:lnTo>
                  <a:pt x="157162" y="7144"/>
                </a:lnTo>
                <a:lnTo>
                  <a:pt x="135731" y="7144"/>
                </a:lnTo>
                <a:lnTo>
                  <a:pt x="114300" y="0"/>
                </a:lnTo>
                <a:lnTo>
                  <a:pt x="78581" y="7144"/>
                </a:lnTo>
                <a:lnTo>
                  <a:pt x="57150" y="21431"/>
                </a:lnTo>
                <a:lnTo>
                  <a:pt x="28575" y="35719"/>
                </a:lnTo>
                <a:lnTo>
                  <a:pt x="14287" y="64294"/>
                </a:lnTo>
                <a:lnTo>
                  <a:pt x="14287" y="92869"/>
                </a:lnTo>
                <a:lnTo>
                  <a:pt x="28575" y="121444"/>
                </a:lnTo>
                <a:lnTo>
                  <a:pt x="50006" y="142875"/>
                </a:lnTo>
                <a:lnTo>
                  <a:pt x="78581" y="157162"/>
                </a:lnTo>
                <a:lnTo>
                  <a:pt x="114300" y="164306"/>
                </a:lnTo>
                <a:lnTo>
                  <a:pt x="150018" y="164306"/>
                </a:lnTo>
                <a:lnTo>
                  <a:pt x="185737" y="164306"/>
                </a:lnTo>
                <a:lnTo>
                  <a:pt x="207168" y="150019"/>
                </a:lnTo>
                <a:lnTo>
                  <a:pt x="221456" y="135731"/>
                </a:lnTo>
                <a:lnTo>
                  <a:pt x="221456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8529638" y="3271838"/>
            <a:ext cx="7145" cy="21432"/>
          </a:xfrm>
          <a:custGeom>
            <a:avLst/>
            <a:gdLst/>
            <a:ahLst/>
            <a:cxnLst/>
            <a:rect l="0" t="0" r="0" b="0"/>
            <a:pathLst>
              <a:path w="7145" h="21432">
                <a:moveTo>
                  <a:pt x="7144" y="7143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8536782" y="2836069"/>
            <a:ext cx="28576" cy="342901"/>
          </a:xfrm>
          <a:custGeom>
            <a:avLst/>
            <a:gdLst/>
            <a:ahLst/>
            <a:cxnLst/>
            <a:rect l="0" t="0" r="0" b="0"/>
            <a:pathLst>
              <a:path w="28576" h="342901">
                <a:moveTo>
                  <a:pt x="21431" y="35719"/>
                </a:moveTo>
                <a:lnTo>
                  <a:pt x="14288" y="35719"/>
                </a:lnTo>
                <a:lnTo>
                  <a:pt x="7144" y="28575"/>
                </a:lnTo>
                <a:lnTo>
                  <a:pt x="7144" y="14287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8575"/>
                </a:lnTo>
                <a:lnTo>
                  <a:pt x="7144" y="64294"/>
                </a:lnTo>
                <a:lnTo>
                  <a:pt x="0" y="107156"/>
                </a:lnTo>
                <a:lnTo>
                  <a:pt x="7144" y="157162"/>
                </a:lnTo>
                <a:lnTo>
                  <a:pt x="14288" y="207169"/>
                </a:lnTo>
                <a:lnTo>
                  <a:pt x="14288" y="257175"/>
                </a:lnTo>
                <a:lnTo>
                  <a:pt x="21431" y="300037"/>
                </a:lnTo>
                <a:lnTo>
                  <a:pt x="28575" y="328612"/>
                </a:lnTo>
                <a:lnTo>
                  <a:pt x="28575" y="342900"/>
                </a:lnTo>
                <a:lnTo>
                  <a:pt x="28575" y="342900"/>
                </a:lnTo>
                <a:lnTo>
                  <a:pt x="21431" y="328612"/>
                </a:lnTo>
                <a:lnTo>
                  <a:pt x="21431" y="3286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2093119" y="3893344"/>
            <a:ext cx="1814514" cy="71438"/>
          </a:xfrm>
          <a:custGeom>
            <a:avLst/>
            <a:gdLst/>
            <a:ahLst/>
            <a:cxnLst/>
            <a:rect l="0" t="0" r="0" b="0"/>
            <a:pathLst>
              <a:path w="1814514" h="71438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21431"/>
                </a:lnTo>
                <a:lnTo>
                  <a:pt x="21431" y="21431"/>
                </a:lnTo>
                <a:lnTo>
                  <a:pt x="28575" y="21431"/>
                </a:lnTo>
                <a:lnTo>
                  <a:pt x="35719" y="21431"/>
                </a:lnTo>
                <a:lnTo>
                  <a:pt x="42862" y="21431"/>
                </a:lnTo>
                <a:lnTo>
                  <a:pt x="57150" y="21431"/>
                </a:lnTo>
                <a:lnTo>
                  <a:pt x="71437" y="21431"/>
                </a:lnTo>
                <a:lnTo>
                  <a:pt x="85725" y="28575"/>
                </a:lnTo>
                <a:lnTo>
                  <a:pt x="107156" y="28575"/>
                </a:lnTo>
                <a:lnTo>
                  <a:pt x="121444" y="35719"/>
                </a:lnTo>
                <a:lnTo>
                  <a:pt x="150019" y="35719"/>
                </a:lnTo>
                <a:lnTo>
                  <a:pt x="178594" y="35719"/>
                </a:lnTo>
                <a:lnTo>
                  <a:pt x="207169" y="35719"/>
                </a:lnTo>
                <a:lnTo>
                  <a:pt x="242887" y="28575"/>
                </a:lnTo>
                <a:lnTo>
                  <a:pt x="278606" y="21431"/>
                </a:lnTo>
                <a:lnTo>
                  <a:pt x="314325" y="21431"/>
                </a:lnTo>
                <a:lnTo>
                  <a:pt x="350044" y="21431"/>
                </a:lnTo>
                <a:lnTo>
                  <a:pt x="392906" y="21431"/>
                </a:lnTo>
                <a:lnTo>
                  <a:pt x="435769" y="21431"/>
                </a:lnTo>
                <a:lnTo>
                  <a:pt x="478631" y="21431"/>
                </a:lnTo>
                <a:lnTo>
                  <a:pt x="528638" y="28575"/>
                </a:lnTo>
                <a:lnTo>
                  <a:pt x="578644" y="28575"/>
                </a:lnTo>
                <a:lnTo>
                  <a:pt x="628650" y="35719"/>
                </a:lnTo>
                <a:lnTo>
                  <a:pt x="678656" y="42862"/>
                </a:lnTo>
                <a:lnTo>
                  <a:pt x="728663" y="50006"/>
                </a:lnTo>
                <a:lnTo>
                  <a:pt x="785813" y="50006"/>
                </a:lnTo>
                <a:lnTo>
                  <a:pt x="835819" y="57150"/>
                </a:lnTo>
                <a:lnTo>
                  <a:pt x="900113" y="57150"/>
                </a:lnTo>
                <a:lnTo>
                  <a:pt x="957263" y="57150"/>
                </a:lnTo>
                <a:lnTo>
                  <a:pt x="1014413" y="57150"/>
                </a:lnTo>
                <a:lnTo>
                  <a:pt x="1071563" y="57150"/>
                </a:lnTo>
                <a:lnTo>
                  <a:pt x="1128713" y="57150"/>
                </a:lnTo>
                <a:lnTo>
                  <a:pt x="1193006" y="50006"/>
                </a:lnTo>
                <a:lnTo>
                  <a:pt x="1250156" y="50006"/>
                </a:lnTo>
                <a:lnTo>
                  <a:pt x="1314450" y="42862"/>
                </a:lnTo>
                <a:lnTo>
                  <a:pt x="1378744" y="42862"/>
                </a:lnTo>
                <a:lnTo>
                  <a:pt x="1443038" y="35719"/>
                </a:lnTo>
                <a:lnTo>
                  <a:pt x="1514475" y="28575"/>
                </a:lnTo>
                <a:lnTo>
                  <a:pt x="1571625" y="28575"/>
                </a:lnTo>
                <a:lnTo>
                  <a:pt x="1628775" y="28575"/>
                </a:lnTo>
                <a:lnTo>
                  <a:pt x="1678781" y="35719"/>
                </a:lnTo>
                <a:lnTo>
                  <a:pt x="1728788" y="35719"/>
                </a:lnTo>
                <a:lnTo>
                  <a:pt x="1764506" y="50006"/>
                </a:lnTo>
                <a:lnTo>
                  <a:pt x="1793081" y="64294"/>
                </a:lnTo>
                <a:lnTo>
                  <a:pt x="1814513" y="71437"/>
                </a:lnTo>
                <a:lnTo>
                  <a:pt x="1814513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7243763" y="628650"/>
            <a:ext cx="150020" cy="200026"/>
          </a:xfrm>
          <a:custGeom>
            <a:avLst/>
            <a:gdLst/>
            <a:ahLst/>
            <a:cxnLst/>
            <a:rect l="0" t="0" r="0" b="0"/>
            <a:pathLst>
              <a:path w="150020" h="200026">
                <a:moveTo>
                  <a:pt x="142875" y="42862"/>
                </a:moveTo>
                <a:lnTo>
                  <a:pt x="135732" y="35719"/>
                </a:lnTo>
                <a:lnTo>
                  <a:pt x="128588" y="21431"/>
                </a:lnTo>
                <a:lnTo>
                  <a:pt x="121444" y="14287"/>
                </a:lnTo>
                <a:lnTo>
                  <a:pt x="107157" y="7144"/>
                </a:lnTo>
                <a:lnTo>
                  <a:pt x="92869" y="0"/>
                </a:lnTo>
                <a:lnTo>
                  <a:pt x="78582" y="7144"/>
                </a:lnTo>
                <a:lnTo>
                  <a:pt x="57150" y="21431"/>
                </a:lnTo>
                <a:lnTo>
                  <a:pt x="35719" y="50006"/>
                </a:lnTo>
                <a:lnTo>
                  <a:pt x="14288" y="78581"/>
                </a:lnTo>
                <a:lnTo>
                  <a:pt x="7144" y="114300"/>
                </a:lnTo>
                <a:lnTo>
                  <a:pt x="0" y="150019"/>
                </a:lnTo>
                <a:lnTo>
                  <a:pt x="0" y="178594"/>
                </a:lnTo>
                <a:lnTo>
                  <a:pt x="21432" y="192881"/>
                </a:lnTo>
                <a:lnTo>
                  <a:pt x="42863" y="200025"/>
                </a:lnTo>
                <a:lnTo>
                  <a:pt x="78582" y="200025"/>
                </a:lnTo>
                <a:lnTo>
                  <a:pt x="114300" y="185737"/>
                </a:lnTo>
                <a:lnTo>
                  <a:pt x="150019" y="164306"/>
                </a:lnTo>
                <a:lnTo>
                  <a:pt x="150019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7393782" y="557212"/>
            <a:ext cx="242889" cy="214314"/>
          </a:xfrm>
          <a:custGeom>
            <a:avLst/>
            <a:gdLst/>
            <a:ahLst/>
            <a:cxnLst/>
            <a:rect l="0" t="0" r="0" b="0"/>
            <a:pathLst>
              <a:path w="242889" h="214314">
                <a:moveTo>
                  <a:pt x="0" y="107157"/>
                </a:moveTo>
                <a:lnTo>
                  <a:pt x="0" y="107157"/>
                </a:lnTo>
                <a:lnTo>
                  <a:pt x="0" y="114300"/>
                </a:lnTo>
                <a:lnTo>
                  <a:pt x="0" y="128588"/>
                </a:lnTo>
                <a:lnTo>
                  <a:pt x="0" y="142875"/>
                </a:lnTo>
                <a:lnTo>
                  <a:pt x="7144" y="157163"/>
                </a:lnTo>
                <a:lnTo>
                  <a:pt x="14288" y="171450"/>
                </a:lnTo>
                <a:lnTo>
                  <a:pt x="21431" y="192882"/>
                </a:lnTo>
                <a:lnTo>
                  <a:pt x="35719" y="200025"/>
                </a:lnTo>
                <a:lnTo>
                  <a:pt x="42863" y="207169"/>
                </a:lnTo>
                <a:lnTo>
                  <a:pt x="42863" y="214313"/>
                </a:lnTo>
                <a:lnTo>
                  <a:pt x="50006" y="207169"/>
                </a:lnTo>
                <a:lnTo>
                  <a:pt x="50006" y="185738"/>
                </a:lnTo>
                <a:lnTo>
                  <a:pt x="50006" y="157163"/>
                </a:lnTo>
                <a:lnTo>
                  <a:pt x="50006" y="128588"/>
                </a:lnTo>
                <a:lnTo>
                  <a:pt x="57150" y="92869"/>
                </a:lnTo>
                <a:lnTo>
                  <a:pt x="64294" y="57150"/>
                </a:lnTo>
                <a:lnTo>
                  <a:pt x="71438" y="28575"/>
                </a:lnTo>
                <a:lnTo>
                  <a:pt x="71438" y="21432"/>
                </a:lnTo>
                <a:lnTo>
                  <a:pt x="78581" y="21432"/>
                </a:lnTo>
                <a:lnTo>
                  <a:pt x="78581" y="42863"/>
                </a:lnTo>
                <a:lnTo>
                  <a:pt x="85725" y="71438"/>
                </a:lnTo>
                <a:lnTo>
                  <a:pt x="85725" y="107157"/>
                </a:lnTo>
                <a:lnTo>
                  <a:pt x="85725" y="142875"/>
                </a:lnTo>
                <a:lnTo>
                  <a:pt x="92869" y="178594"/>
                </a:lnTo>
                <a:lnTo>
                  <a:pt x="100013" y="200025"/>
                </a:lnTo>
                <a:lnTo>
                  <a:pt x="107156" y="207169"/>
                </a:lnTo>
                <a:lnTo>
                  <a:pt x="114300" y="214313"/>
                </a:lnTo>
                <a:lnTo>
                  <a:pt x="121444" y="200025"/>
                </a:lnTo>
                <a:lnTo>
                  <a:pt x="128588" y="171450"/>
                </a:lnTo>
                <a:lnTo>
                  <a:pt x="135731" y="135732"/>
                </a:lnTo>
                <a:lnTo>
                  <a:pt x="142875" y="92869"/>
                </a:lnTo>
                <a:lnTo>
                  <a:pt x="150019" y="50007"/>
                </a:lnTo>
                <a:lnTo>
                  <a:pt x="157163" y="14288"/>
                </a:lnTo>
                <a:lnTo>
                  <a:pt x="164306" y="0"/>
                </a:lnTo>
                <a:lnTo>
                  <a:pt x="171450" y="0"/>
                </a:lnTo>
                <a:lnTo>
                  <a:pt x="171450" y="14288"/>
                </a:lnTo>
                <a:lnTo>
                  <a:pt x="171450" y="42863"/>
                </a:lnTo>
                <a:lnTo>
                  <a:pt x="171450" y="78582"/>
                </a:lnTo>
                <a:lnTo>
                  <a:pt x="178594" y="107157"/>
                </a:lnTo>
                <a:lnTo>
                  <a:pt x="178594" y="142875"/>
                </a:lnTo>
                <a:lnTo>
                  <a:pt x="185738" y="157163"/>
                </a:lnTo>
                <a:lnTo>
                  <a:pt x="200025" y="171450"/>
                </a:lnTo>
                <a:lnTo>
                  <a:pt x="214313" y="164307"/>
                </a:lnTo>
                <a:lnTo>
                  <a:pt x="221456" y="142875"/>
                </a:lnTo>
                <a:lnTo>
                  <a:pt x="242888" y="114300"/>
                </a:lnTo>
                <a:lnTo>
                  <a:pt x="242888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7629526" y="442912"/>
            <a:ext cx="150020" cy="271464"/>
          </a:xfrm>
          <a:custGeom>
            <a:avLst/>
            <a:gdLst/>
            <a:ahLst/>
            <a:cxnLst/>
            <a:rect l="0" t="0" r="0" b="0"/>
            <a:pathLst>
              <a:path w="150020" h="271464">
                <a:moveTo>
                  <a:pt x="57150" y="114300"/>
                </a:moveTo>
                <a:lnTo>
                  <a:pt x="57150" y="107157"/>
                </a:lnTo>
                <a:lnTo>
                  <a:pt x="57150" y="100013"/>
                </a:lnTo>
                <a:lnTo>
                  <a:pt x="50006" y="92869"/>
                </a:lnTo>
                <a:lnTo>
                  <a:pt x="50006" y="85725"/>
                </a:lnTo>
                <a:lnTo>
                  <a:pt x="42862" y="78582"/>
                </a:lnTo>
                <a:lnTo>
                  <a:pt x="35719" y="78582"/>
                </a:lnTo>
                <a:lnTo>
                  <a:pt x="35719" y="92869"/>
                </a:lnTo>
                <a:lnTo>
                  <a:pt x="21431" y="114300"/>
                </a:lnTo>
                <a:lnTo>
                  <a:pt x="14287" y="150019"/>
                </a:lnTo>
                <a:lnTo>
                  <a:pt x="7144" y="185738"/>
                </a:lnTo>
                <a:lnTo>
                  <a:pt x="7144" y="214313"/>
                </a:lnTo>
                <a:lnTo>
                  <a:pt x="0" y="242888"/>
                </a:lnTo>
                <a:lnTo>
                  <a:pt x="7144" y="264319"/>
                </a:lnTo>
                <a:lnTo>
                  <a:pt x="14287" y="271463"/>
                </a:lnTo>
                <a:lnTo>
                  <a:pt x="21431" y="271463"/>
                </a:lnTo>
                <a:lnTo>
                  <a:pt x="35719" y="257175"/>
                </a:lnTo>
                <a:lnTo>
                  <a:pt x="50006" y="228600"/>
                </a:lnTo>
                <a:lnTo>
                  <a:pt x="64294" y="200025"/>
                </a:lnTo>
                <a:lnTo>
                  <a:pt x="71437" y="164307"/>
                </a:lnTo>
                <a:lnTo>
                  <a:pt x="78581" y="121444"/>
                </a:lnTo>
                <a:lnTo>
                  <a:pt x="71437" y="78582"/>
                </a:lnTo>
                <a:lnTo>
                  <a:pt x="71437" y="35719"/>
                </a:lnTo>
                <a:lnTo>
                  <a:pt x="64294" y="7144"/>
                </a:lnTo>
                <a:lnTo>
                  <a:pt x="50006" y="0"/>
                </a:lnTo>
                <a:lnTo>
                  <a:pt x="42862" y="7144"/>
                </a:lnTo>
                <a:lnTo>
                  <a:pt x="35719" y="28575"/>
                </a:lnTo>
                <a:lnTo>
                  <a:pt x="21431" y="64294"/>
                </a:lnTo>
                <a:lnTo>
                  <a:pt x="21431" y="107157"/>
                </a:lnTo>
                <a:lnTo>
                  <a:pt x="21431" y="150019"/>
                </a:lnTo>
                <a:lnTo>
                  <a:pt x="35719" y="185738"/>
                </a:lnTo>
                <a:lnTo>
                  <a:pt x="57150" y="214313"/>
                </a:lnTo>
                <a:lnTo>
                  <a:pt x="78581" y="228600"/>
                </a:lnTo>
                <a:lnTo>
                  <a:pt x="107156" y="235744"/>
                </a:lnTo>
                <a:lnTo>
                  <a:pt x="128587" y="221457"/>
                </a:lnTo>
                <a:lnTo>
                  <a:pt x="150019" y="200025"/>
                </a:lnTo>
                <a:lnTo>
                  <a:pt x="150019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7793832" y="371475"/>
            <a:ext cx="35720" cy="250032"/>
          </a:xfrm>
          <a:custGeom>
            <a:avLst/>
            <a:gdLst/>
            <a:ahLst/>
            <a:cxnLst/>
            <a:rect l="0" t="0" r="0" b="0"/>
            <a:pathLst>
              <a:path w="35720" h="250032">
                <a:moveTo>
                  <a:pt x="21431" y="0"/>
                </a:moveTo>
                <a:lnTo>
                  <a:pt x="21431" y="7144"/>
                </a:lnTo>
                <a:lnTo>
                  <a:pt x="14288" y="14287"/>
                </a:lnTo>
                <a:lnTo>
                  <a:pt x="14288" y="35719"/>
                </a:lnTo>
                <a:lnTo>
                  <a:pt x="14288" y="57150"/>
                </a:lnTo>
                <a:lnTo>
                  <a:pt x="7144" y="85725"/>
                </a:lnTo>
                <a:lnTo>
                  <a:pt x="0" y="121444"/>
                </a:lnTo>
                <a:lnTo>
                  <a:pt x="0" y="157162"/>
                </a:lnTo>
                <a:lnTo>
                  <a:pt x="7144" y="185737"/>
                </a:lnTo>
                <a:lnTo>
                  <a:pt x="14288" y="214312"/>
                </a:lnTo>
                <a:lnTo>
                  <a:pt x="21431" y="228600"/>
                </a:lnTo>
                <a:lnTo>
                  <a:pt x="28575" y="242887"/>
                </a:lnTo>
                <a:lnTo>
                  <a:pt x="35719" y="250031"/>
                </a:lnTo>
                <a:lnTo>
                  <a:pt x="35719" y="250031"/>
                </a:lnTo>
                <a:lnTo>
                  <a:pt x="35719" y="242887"/>
                </a:lnTo>
                <a:lnTo>
                  <a:pt x="35719" y="228600"/>
                </a:lnTo>
                <a:lnTo>
                  <a:pt x="35719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7758113" y="400050"/>
            <a:ext cx="50008" cy="228601"/>
          </a:xfrm>
          <a:custGeom>
            <a:avLst/>
            <a:gdLst/>
            <a:ahLst/>
            <a:cxnLst/>
            <a:rect l="0" t="0" r="0" b="0"/>
            <a:pathLst>
              <a:path w="50008" h="228601">
                <a:moveTo>
                  <a:pt x="50007" y="0"/>
                </a:moveTo>
                <a:lnTo>
                  <a:pt x="50007" y="0"/>
                </a:lnTo>
                <a:lnTo>
                  <a:pt x="42863" y="7144"/>
                </a:lnTo>
                <a:lnTo>
                  <a:pt x="42863" y="14287"/>
                </a:lnTo>
                <a:lnTo>
                  <a:pt x="35719" y="28575"/>
                </a:lnTo>
                <a:lnTo>
                  <a:pt x="28575" y="57150"/>
                </a:lnTo>
                <a:lnTo>
                  <a:pt x="21432" y="85725"/>
                </a:lnTo>
                <a:lnTo>
                  <a:pt x="14288" y="128587"/>
                </a:lnTo>
                <a:lnTo>
                  <a:pt x="14288" y="164306"/>
                </a:lnTo>
                <a:lnTo>
                  <a:pt x="7144" y="192881"/>
                </a:lnTo>
                <a:lnTo>
                  <a:pt x="0" y="221456"/>
                </a:lnTo>
                <a:lnTo>
                  <a:pt x="0" y="228600"/>
                </a:lnTo>
                <a:lnTo>
                  <a:pt x="0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7750970" y="614362"/>
            <a:ext cx="128588" cy="92870"/>
          </a:xfrm>
          <a:custGeom>
            <a:avLst/>
            <a:gdLst/>
            <a:ahLst/>
            <a:cxnLst/>
            <a:rect l="0" t="0" r="0" b="0"/>
            <a:pathLst>
              <a:path w="128588" h="92870">
                <a:moveTo>
                  <a:pt x="0" y="92869"/>
                </a:moveTo>
                <a:lnTo>
                  <a:pt x="0" y="85725"/>
                </a:lnTo>
                <a:lnTo>
                  <a:pt x="14287" y="78582"/>
                </a:lnTo>
                <a:lnTo>
                  <a:pt x="35718" y="71438"/>
                </a:lnTo>
                <a:lnTo>
                  <a:pt x="57150" y="57150"/>
                </a:lnTo>
                <a:lnTo>
                  <a:pt x="78581" y="35719"/>
                </a:lnTo>
                <a:lnTo>
                  <a:pt x="107156" y="21432"/>
                </a:lnTo>
                <a:lnTo>
                  <a:pt x="128587" y="0"/>
                </a:lnTo>
                <a:lnTo>
                  <a:pt x="1285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7350920" y="892969"/>
            <a:ext cx="78582" cy="392907"/>
          </a:xfrm>
          <a:custGeom>
            <a:avLst/>
            <a:gdLst/>
            <a:ahLst/>
            <a:cxnLst/>
            <a:rect l="0" t="0" r="0" b="0"/>
            <a:pathLst>
              <a:path w="78582" h="392907">
                <a:moveTo>
                  <a:pt x="35718" y="0"/>
                </a:moveTo>
                <a:lnTo>
                  <a:pt x="35718" y="0"/>
                </a:lnTo>
                <a:lnTo>
                  <a:pt x="28575" y="14287"/>
                </a:lnTo>
                <a:lnTo>
                  <a:pt x="21431" y="35718"/>
                </a:lnTo>
                <a:lnTo>
                  <a:pt x="14287" y="64293"/>
                </a:lnTo>
                <a:lnTo>
                  <a:pt x="7143" y="100012"/>
                </a:lnTo>
                <a:lnTo>
                  <a:pt x="0" y="142875"/>
                </a:lnTo>
                <a:lnTo>
                  <a:pt x="0" y="185737"/>
                </a:lnTo>
                <a:lnTo>
                  <a:pt x="0" y="235744"/>
                </a:lnTo>
                <a:lnTo>
                  <a:pt x="7143" y="271462"/>
                </a:lnTo>
                <a:lnTo>
                  <a:pt x="21431" y="307181"/>
                </a:lnTo>
                <a:lnTo>
                  <a:pt x="42862" y="342900"/>
                </a:lnTo>
                <a:lnTo>
                  <a:pt x="57150" y="357187"/>
                </a:lnTo>
                <a:lnTo>
                  <a:pt x="71437" y="378619"/>
                </a:lnTo>
                <a:lnTo>
                  <a:pt x="78581" y="385762"/>
                </a:lnTo>
                <a:lnTo>
                  <a:pt x="78581" y="392906"/>
                </a:lnTo>
                <a:lnTo>
                  <a:pt x="78581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7286626" y="1085850"/>
            <a:ext cx="178595" cy="200026"/>
          </a:xfrm>
          <a:custGeom>
            <a:avLst/>
            <a:gdLst/>
            <a:ahLst/>
            <a:cxnLst/>
            <a:rect l="0" t="0" r="0" b="0"/>
            <a:pathLst>
              <a:path w="178595" h="200026">
                <a:moveTo>
                  <a:pt x="0" y="100013"/>
                </a:moveTo>
                <a:lnTo>
                  <a:pt x="0" y="100013"/>
                </a:lnTo>
                <a:lnTo>
                  <a:pt x="7144" y="100013"/>
                </a:lnTo>
                <a:lnTo>
                  <a:pt x="14287" y="100013"/>
                </a:lnTo>
                <a:lnTo>
                  <a:pt x="21431" y="107156"/>
                </a:lnTo>
                <a:lnTo>
                  <a:pt x="42862" y="121444"/>
                </a:lnTo>
                <a:lnTo>
                  <a:pt x="71437" y="135731"/>
                </a:lnTo>
                <a:lnTo>
                  <a:pt x="92869" y="157163"/>
                </a:lnTo>
                <a:lnTo>
                  <a:pt x="114300" y="171450"/>
                </a:lnTo>
                <a:lnTo>
                  <a:pt x="135731" y="185738"/>
                </a:lnTo>
                <a:lnTo>
                  <a:pt x="150019" y="200025"/>
                </a:lnTo>
                <a:lnTo>
                  <a:pt x="164306" y="200025"/>
                </a:lnTo>
                <a:lnTo>
                  <a:pt x="171450" y="200025"/>
                </a:lnTo>
                <a:lnTo>
                  <a:pt x="178594" y="178594"/>
                </a:lnTo>
                <a:lnTo>
                  <a:pt x="178594" y="142875"/>
                </a:lnTo>
                <a:lnTo>
                  <a:pt x="178594" y="100013"/>
                </a:lnTo>
                <a:lnTo>
                  <a:pt x="164306" y="42863"/>
                </a:lnTo>
                <a:lnTo>
                  <a:pt x="157162" y="0"/>
                </a:lnTo>
                <a:lnTo>
                  <a:pt x="1571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5643563" y="4057650"/>
            <a:ext cx="171451" cy="257176"/>
          </a:xfrm>
          <a:custGeom>
            <a:avLst/>
            <a:gdLst/>
            <a:ahLst/>
            <a:cxnLst/>
            <a:rect l="0" t="0" r="0" b="0"/>
            <a:pathLst>
              <a:path w="171451" h="257176">
                <a:moveTo>
                  <a:pt x="14288" y="28575"/>
                </a:moveTo>
                <a:lnTo>
                  <a:pt x="14288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35719"/>
                </a:lnTo>
                <a:lnTo>
                  <a:pt x="7144" y="57150"/>
                </a:lnTo>
                <a:lnTo>
                  <a:pt x="7144" y="85725"/>
                </a:lnTo>
                <a:lnTo>
                  <a:pt x="14288" y="121444"/>
                </a:lnTo>
                <a:lnTo>
                  <a:pt x="14288" y="157163"/>
                </a:lnTo>
                <a:lnTo>
                  <a:pt x="21432" y="192882"/>
                </a:lnTo>
                <a:lnTo>
                  <a:pt x="21432" y="221457"/>
                </a:lnTo>
                <a:lnTo>
                  <a:pt x="21432" y="242888"/>
                </a:lnTo>
                <a:lnTo>
                  <a:pt x="21432" y="250032"/>
                </a:lnTo>
                <a:lnTo>
                  <a:pt x="28575" y="242888"/>
                </a:lnTo>
                <a:lnTo>
                  <a:pt x="28575" y="221457"/>
                </a:lnTo>
                <a:lnTo>
                  <a:pt x="35719" y="185738"/>
                </a:lnTo>
                <a:lnTo>
                  <a:pt x="50007" y="142875"/>
                </a:lnTo>
                <a:lnTo>
                  <a:pt x="64294" y="92869"/>
                </a:lnTo>
                <a:lnTo>
                  <a:pt x="78582" y="42863"/>
                </a:lnTo>
                <a:lnTo>
                  <a:pt x="100013" y="14288"/>
                </a:lnTo>
                <a:lnTo>
                  <a:pt x="114300" y="0"/>
                </a:lnTo>
                <a:lnTo>
                  <a:pt x="128588" y="7144"/>
                </a:lnTo>
                <a:lnTo>
                  <a:pt x="135732" y="42863"/>
                </a:lnTo>
                <a:lnTo>
                  <a:pt x="135732" y="85725"/>
                </a:lnTo>
                <a:lnTo>
                  <a:pt x="135732" y="135732"/>
                </a:lnTo>
                <a:lnTo>
                  <a:pt x="128588" y="185738"/>
                </a:lnTo>
                <a:lnTo>
                  <a:pt x="128588" y="228600"/>
                </a:lnTo>
                <a:lnTo>
                  <a:pt x="135732" y="250032"/>
                </a:lnTo>
                <a:lnTo>
                  <a:pt x="142875" y="257175"/>
                </a:lnTo>
                <a:lnTo>
                  <a:pt x="150019" y="250032"/>
                </a:lnTo>
                <a:lnTo>
                  <a:pt x="157163" y="221457"/>
                </a:lnTo>
                <a:lnTo>
                  <a:pt x="171450" y="185738"/>
                </a:lnTo>
                <a:lnTo>
                  <a:pt x="171450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5815013" y="4114800"/>
            <a:ext cx="185739" cy="221458"/>
          </a:xfrm>
          <a:custGeom>
            <a:avLst/>
            <a:gdLst/>
            <a:ahLst/>
            <a:cxnLst/>
            <a:rect l="0" t="0" r="0" b="0"/>
            <a:pathLst>
              <a:path w="185739" h="221458">
                <a:moveTo>
                  <a:pt x="0" y="128588"/>
                </a:moveTo>
                <a:lnTo>
                  <a:pt x="0" y="128588"/>
                </a:lnTo>
                <a:lnTo>
                  <a:pt x="7144" y="128588"/>
                </a:lnTo>
                <a:lnTo>
                  <a:pt x="21432" y="121444"/>
                </a:lnTo>
                <a:lnTo>
                  <a:pt x="42863" y="114300"/>
                </a:lnTo>
                <a:lnTo>
                  <a:pt x="64294" y="100013"/>
                </a:lnTo>
                <a:lnTo>
                  <a:pt x="78582" y="85725"/>
                </a:lnTo>
                <a:lnTo>
                  <a:pt x="100013" y="64294"/>
                </a:lnTo>
                <a:lnTo>
                  <a:pt x="107157" y="50007"/>
                </a:lnTo>
                <a:lnTo>
                  <a:pt x="114300" y="35719"/>
                </a:lnTo>
                <a:lnTo>
                  <a:pt x="107157" y="14288"/>
                </a:lnTo>
                <a:lnTo>
                  <a:pt x="100013" y="7144"/>
                </a:lnTo>
                <a:lnTo>
                  <a:pt x="78582" y="0"/>
                </a:lnTo>
                <a:lnTo>
                  <a:pt x="64294" y="0"/>
                </a:lnTo>
                <a:lnTo>
                  <a:pt x="50007" y="14288"/>
                </a:lnTo>
                <a:lnTo>
                  <a:pt x="28575" y="42863"/>
                </a:lnTo>
                <a:lnTo>
                  <a:pt x="21432" y="78582"/>
                </a:lnTo>
                <a:lnTo>
                  <a:pt x="14288" y="114300"/>
                </a:lnTo>
                <a:lnTo>
                  <a:pt x="14288" y="157163"/>
                </a:lnTo>
                <a:lnTo>
                  <a:pt x="21432" y="192882"/>
                </a:lnTo>
                <a:lnTo>
                  <a:pt x="42863" y="214313"/>
                </a:lnTo>
                <a:lnTo>
                  <a:pt x="71438" y="221457"/>
                </a:lnTo>
                <a:lnTo>
                  <a:pt x="100013" y="221457"/>
                </a:lnTo>
                <a:lnTo>
                  <a:pt x="135732" y="207169"/>
                </a:lnTo>
                <a:lnTo>
                  <a:pt x="164307" y="185738"/>
                </a:lnTo>
                <a:lnTo>
                  <a:pt x="185738" y="157163"/>
                </a:lnTo>
                <a:lnTo>
                  <a:pt x="185738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5993607" y="4150519"/>
            <a:ext cx="185739" cy="157164"/>
          </a:xfrm>
          <a:custGeom>
            <a:avLst/>
            <a:gdLst/>
            <a:ahLst/>
            <a:cxnLst/>
            <a:rect l="0" t="0" r="0" b="0"/>
            <a:pathLst>
              <a:path w="185739" h="157164">
                <a:moveTo>
                  <a:pt x="0" y="0"/>
                </a:moveTo>
                <a:lnTo>
                  <a:pt x="0" y="7144"/>
                </a:lnTo>
                <a:lnTo>
                  <a:pt x="0" y="21431"/>
                </a:lnTo>
                <a:lnTo>
                  <a:pt x="0" y="50006"/>
                </a:lnTo>
                <a:lnTo>
                  <a:pt x="7144" y="78581"/>
                </a:lnTo>
                <a:lnTo>
                  <a:pt x="21431" y="107156"/>
                </a:lnTo>
                <a:lnTo>
                  <a:pt x="42863" y="128588"/>
                </a:lnTo>
                <a:lnTo>
                  <a:pt x="71438" y="142875"/>
                </a:lnTo>
                <a:lnTo>
                  <a:pt x="100013" y="157163"/>
                </a:lnTo>
                <a:lnTo>
                  <a:pt x="128588" y="157163"/>
                </a:lnTo>
                <a:lnTo>
                  <a:pt x="150019" y="142875"/>
                </a:lnTo>
                <a:lnTo>
                  <a:pt x="171450" y="128588"/>
                </a:lnTo>
                <a:lnTo>
                  <a:pt x="178594" y="100013"/>
                </a:lnTo>
                <a:lnTo>
                  <a:pt x="185738" y="71438"/>
                </a:lnTo>
                <a:lnTo>
                  <a:pt x="18573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6029326" y="4100513"/>
            <a:ext cx="78582" cy="292895"/>
          </a:xfrm>
          <a:custGeom>
            <a:avLst/>
            <a:gdLst/>
            <a:ahLst/>
            <a:cxnLst/>
            <a:rect l="0" t="0" r="0" b="0"/>
            <a:pathLst>
              <a:path w="78582" h="292895">
                <a:moveTo>
                  <a:pt x="78581" y="0"/>
                </a:moveTo>
                <a:lnTo>
                  <a:pt x="71437" y="21431"/>
                </a:lnTo>
                <a:lnTo>
                  <a:pt x="57150" y="57150"/>
                </a:lnTo>
                <a:lnTo>
                  <a:pt x="35719" y="107156"/>
                </a:lnTo>
                <a:lnTo>
                  <a:pt x="21431" y="164306"/>
                </a:lnTo>
                <a:lnTo>
                  <a:pt x="7144" y="214312"/>
                </a:lnTo>
                <a:lnTo>
                  <a:pt x="0" y="257175"/>
                </a:lnTo>
                <a:lnTo>
                  <a:pt x="0" y="285750"/>
                </a:lnTo>
                <a:lnTo>
                  <a:pt x="7144" y="292894"/>
                </a:lnTo>
                <a:lnTo>
                  <a:pt x="28575" y="278606"/>
                </a:lnTo>
                <a:lnTo>
                  <a:pt x="50006" y="242887"/>
                </a:lnTo>
                <a:lnTo>
                  <a:pt x="78581" y="192881"/>
                </a:lnTo>
                <a:lnTo>
                  <a:pt x="78581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6222207" y="3986213"/>
            <a:ext cx="92870" cy="357188"/>
          </a:xfrm>
          <a:custGeom>
            <a:avLst/>
            <a:gdLst/>
            <a:ahLst/>
            <a:cxnLst/>
            <a:rect l="0" t="0" r="0" b="0"/>
            <a:pathLst>
              <a:path w="92870" h="357188">
                <a:moveTo>
                  <a:pt x="7144" y="28575"/>
                </a:moveTo>
                <a:lnTo>
                  <a:pt x="7144" y="21431"/>
                </a:lnTo>
                <a:lnTo>
                  <a:pt x="14288" y="14287"/>
                </a:lnTo>
                <a:lnTo>
                  <a:pt x="21431" y="7143"/>
                </a:lnTo>
                <a:lnTo>
                  <a:pt x="21431" y="0"/>
                </a:lnTo>
                <a:lnTo>
                  <a:pt x="28575" y="7143"/>
                </a:lnTo>
                <a:lnTo>
                  <a:pt x="21431" y="21431"/>
                </a:lnTo>
                <a:lnTo>
                  <a:pt x="21431" y="57150"/>
                </a:lnTo>
                <a:lnTo>
                  <a:pt x="14288" y="107156"/>
                </a:lnTo>
                <a:lnTo>
                  <a:pt x="7144" y="157162"/>
                </a:lnTo>
                <a:lnTo>
                  <a:pt x="0" y="214312"/>
                </a:lnTo>
                <a:lnTo>
                  <a:pt x="0" y="264319"/>
                </a:lnTo>
                <a:lnTo>
                  <a:pt x="0" y="300037"/>
                </a:lnTo>
                <a:lnTo>
                  <a:pt x="14288" y="328612"/>
                </a:lnTo>
                <a:lnTo>
                  <a:pt x="28575" y="350044"/>
                </a:lnTo>
                <a:lnTo>
                  <a:pt x="42863" y="357187"/>
                </a:lnTo>
                <a:lnTo>
                  <a:pt x="57150" y="350044"/>
                </a:lnTo>
                <a:lnTo>
                  <a:pt x="71438" y="335756"/>
                </a:lnTo>
                <a:lnTo>
                  <a:pt x="85725" y="307181"/>
                </a:lnTo>
                <a:lnTo>
                  <a:pt x="92869" y="271462"/>
                </a:lnTo>
                <a:lnTo>
                  <a:pt x="92869" y="2714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6136482" y="4107656"/>
            <a:ext cx="271464" cy="50008"/>
          </a:xfrm>
          <a:custGeom>
            <a:avLst/>
            <a:gdLst/>
            <a:ahLst/>
            <a:cxnLst/>
            <a:rect l="0" t="0" r="0" b="0"/>
            <a:pathLst>
              <a:path w="271464" h="50008">
                <a:moveTo>
                  <a:pt x="0" y="50007"/>
                </a:moveTo>
                <a:lnTo>
                  <a:pt x="0" y="50007"/>
                </a:lnTo>
                <a:lnTo>
                  <a:pt x="21431" y="50007"/>
                </a:lnTo>
                <a:lnTo>
                  <a:pt x="42863" y="50007"/>
                </a:lnTo>
                <a:lnTo>
                  <a:pt x="78581" y="42863"/>
                </a:lnTo>
                <a:lnTo>
                  <a:pt x="121444" y="35719"/>
                </a:lnTo>
                <a:lnTo>
                  <a:pt x="171450" y="21432"/>
                </a:lnTo>
                <a:lnTo>
                  <a:pt x="214313" y="14288"/>
                </a:lnTo>
                <a:lnTo>
                  <a:pt x="242888" y="0"/>
                </a:lnTo>
                <a:lnTo>
                  <a:pt x="271463" y="0"/>
                </a:lnTo>
                <a:lnTo>
                  <a:pt x="2714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6543676" y="4136231"/>
            <a:ext cx="157163" cy="35720"/>
          </a:xfrm>
          <a:custGeom>
            <a:avLst/>
            <a:gdLst/>
            <a:ahLst/>
            <a:cxnLst/>
            <a:rect l="0" t="0" r="0" b="0"/>
            <a:pathLst>
              <a:path w="157163" h="35720">
                <a:moveTo>
                  <a:pt x="0" y="21432"/>
                </a:moveTo>
                <a:lnTo>
                  <a:pt x="0" y="28576"/>
                </a:lnTo>
                <a:lnTo>
                  <a:pt x="0" y="28576"/>
                </a:lnTo>
                <a:lnTo>
                  <a:pt x="0" y="35719"/>
                </a:lnTo>
                <a:lnTo>
                  <a:pt x="7144" y="35719"/>
                </a:lnTo>
                <a:lnTo>
                  <a:pt x="21431" y="35719"/>
                </a:lnTo>
                <a:lnTo>
                  <a:pt x="42862" y="28576"/>
                </a:lnTo>
                <a:lnTo>
                  <a:pt x="71437" y="21432"/>
                </a:lnTo>
                <a:lnTo>
                  <a:pt x="100012" y="14288"/>
                </a:lnTo>
                <a:lnTo>
                  <a:pt x="128587" y="7144"/>
                </a:lnTo>
                <a:lnTo>
                  <a:pt x="142875" y="7144"/>
                </a:lnTo>
                <a:lnTo>
                  <a:pt x="157162" y="0"/>
                </a:lnTo>
                <a:lnTo>
                  <a:pt x="1571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6550820" y="4214813"/>
            <a:ext cx="207169" cy="57151"/>
          </a:xfrm>
          <a:custGeom>
            <a:avLst/>
            <a:gdLst/>
            <a:ahLst/>
            <a:cxnLst/>
            <a:rect l="0" t="0" r="0" b="0"/>
            <a:pathLst>
              <a:path w="207169" h="57151">
                <a:moveTo>
                  <a:pt x="0" y="57150"/>
                </a:moveTo>
                <a:lnTo>
                  <a:pt x="7143" y="50006"/>
                </a:lnTo>
                <a:lnTo>
                  <a:pt x="21431" y="50006"/>
                </a:lnTo>
                <a:lnTo>
                  <a:pt x="42862" y="42862"/>
                </a:lnTo>
                <a:lnTo>
                  <a:pt x="78581" y="42862"/>
                </a:lnTo>
                <a:lnTo>
                  <a:pt x="114300" y="35719"/>
                </a:lnTo>
                <a:lnTo>
                  <a:pt x="150018" y="21431"/>
                </a:lnTo>
                <a:lnTo>
                  <a:pt x="178593" y="14287"/>
                </a:lnTo>
                <a:lnTo>
                  <a:pt x="200025" y="7144"/>
                </a:lnTo>
                <a:lnTo>
                  <a:pt x="207168" y="0"/>
                </a:lnTo>
                <a:lnTo>
                  <a:pt x="20716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936582" y="3907631"/>
            <a:ext cx="214314" cy="400052"/>
          </a:xfrm>
          <a:custGeom>
            <a:avLst/>
            <a:gdLst/>
            <a:ahLst/>
            <a:cxnLst/>
            <a:rect l="0" t="0" r="0" b="0"/>
            <a:pathLst>
              <a:path w="214314" h="400052">
                <a:moveTo>
                  <a:pt x="35719" y="78582"/>
                </a:moveTo>
                <a:lnTo>
                  <a:pt x="35719" y="78582"/>
                </a:lnTo>
                <a:lnTo>
                  <a:pt x="35719" y="78582"/>
                </a:lnTo>
                <a:lnTo>
                  <a:pt x="35719" y="71438"/>
                </a:lnTo>
                <a:lnTo>
                  <a:pt x="35719" y="71438"/>
                </a:lnTo>
                <a:lnTo>
                  <a:pt x="35719" y="64294"/>
                </a:lnTo>
                <a:lnTo>
                  <a:pt x="35719" y="64294"/>
                </a:lnTo>
                <a:lnTo>
                  <a:pt x="35719" y="71438"/>
                </a:lnTo>
                <a:lnTo>
                  <a:pt x="35719" y="78582"/>
                </a:lnTo>
                <a:lnTo>
                  <a:pt x="28575" y="107157"/>
                </a:lnTo>
                <a:lnTo>
                  <a:pt x="28575" y="142875"/>
                </a:lnTo>
                <a:lnTo>
                  <a:pt x="28575" y="185738"/>
                </a:lnTo>
                <a:lnTo>
                  <a:pt x="21431" y="235744"/>
                </a:lnTo>
                <a:lnTo>
                  <a:pt x="14288" y="292894"/>
                </a:lnTo>
                <a:lnTo>
                  <a:pt x="14288" y="335757"/>
                </a:lnTo>
                <a:lnTo>
                  <a:pt x="7144" y="371476"/>
                </a:lnTo>
                <a:lnTo>
                  <a:pt x="7144" y="392907"/>
                </a:lnTo>
                <a:lnTo>
                  <a:pt x="0" y="400051"/>
                </a:lnTo>
                <a:lnTo>
                  <a:pt x="7144" y="392907"/>
                </a:lnTo>
                <a:lnTo>
                  <a:pt x="7144" y="371476"/>
                </a:lnTo>
                <a:lnTo>
                  <a:pt x="14288" y="335757"/>
                </a:lnTo>
                <a:lnTo>
                  <a:pt x="21431" y="292894"/>
                </a:lnTo>
                <a:lnTo>
                  <a:pt x="28575" y="242888"/>
                </a:lnTo>
                <a:lnTo>
                  <a:pt x="35719" y="192882"/>
                </a:lnTo>
                <a:lnTo>
                  <a:pt x="42863" y="150019"/>
                </a:lnTo>
                <a:lnTo>
                  <a:pt x="50006" y="114300"/>
                </a:lnTo>
                <a:lnTo>
                  <a:pt x="50006" y="85725"/>
                </a:lnTo>
                <a:lnTo>
                  <a:pt x="50006" y="78582"/>
                </a:lnTo>
                <a:lnTo>
                  <a:pt x="50006" y="78582"/>
                </a:lnTo>
                <a:lnTo>
                  <a:pt x="42863" y="100013"/>
                </a:lnTo>
                <a:lnTo>
                  <a:pt x="42863" y="135732"/>
                </a:lnTo>
                <a:lnTo>
                  <a:pt x="42863" y="178594"/>
                </a:lnTo>
                <a:lnTo>
                  <a:pt x="42863" y="235744"/>
                </a:lnTo>
                <a:lnTo>
                  <a:pt x="57150" y="278607"/>
                </a:lnTo>
                <a:lnTo>
                  <a:pt x="78581" y="321469"/>
                </a:lnTo>
                <a:lnTo>
                  <a:pt x="100013" y="357188"/>
                </a:lnTo>
                <a:lnTo>
                  <a:pt x="114300" y="378619"/>
                </a:lnTo>
                <a:lnTo>
                  <a:pt x="135731" y="392907"/>
                </a:lnTo>
                <a:lnTo>
                  <a:pt x="157163" y="400051"/>
                </a:lnTo>
                <a:lnTo>
                  <a:pt x="171450" y="385763"/>
                </a:lnTo>
                <a:lnTo>
                  <a:pt x="178594" y="371476"/>
                </a:lnTo>
                <a:lnTo>
                  <a:pt x="185738" y="335757"/>
                </a:lnTo>
                <a:lnTo>
                  <a:pt x="178594" y="292894"/>
                </a:lnTo>
                <a:lnTo>
                  <a:pt x="171450" y="235744"/>
                </a:lnTo>
                <a:lnTo>
                  <a:pt x="171450" y="171450"/>
                </a:lnTo>
                <a:lnTo>
                  <a:pt x="171450" y="107157"/>
                </a:lnTo>
                <a:lnTo>
                  <a:pt x="171450" y="50007"/>
                </a:lnTo>
                <a:lnTo>
                  <a:pt x="178594" y="14288"/>
                </a:lnTo>
                <a:lnTo>
                  <a:pt x="178594" y="0"/>
                </a:lnTo>
                <a:lnTo>
                  <a:pt x="185738" y="7144"/>
                </a:lnTo>
                <a:lnTo>
                  <a:pt x="192881" y="35719"/>
                </a:lnTo>
                <a:lnTo>
                  <a:pt x="200025" y="71438"/>
                </a:lnTo>
                <a:lnTo>
                  <a:pt x="200025" y="107157"/>
                </a:lnTo>
                <a:lnTo>
                  <a:pt x="207169" y="135732"/>
                </a:lnTo>
                <a:lnTo>
                  <a:pt x="214313" y="164307"/>
                </a:lnTo>
                <a:lnTo>
                  <a:pt x="214313" y="171450"/>
                </a:lnTo>
                <a:lnTo>
                  <a:pt x="214313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7193757" y="3993356"/>
            <a:ext cx="128589" cy="285752"/>
          </a:xfrm>
          <a:custGeom>
            <a:avLst/>
            <a:gdLst/>
            <a:ahLst/>
            <a:cxnLst/>
            <a:rect l="0" t="0" r="0" b="0"/>
            <a:pathLst>
              <a:path w="128589" h="285752">
                <a:moveTo>
                  <a:pt x="7144" y="14288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21432"/>
                </a:lnTo>
                <a:lnTo>
                  <a:pt x="0" y="35719"/>
                </a:lnTo>
                <a:lnTo>
                  <a:pt x="0" y="64294"/>
                </a:lnTo>
                <a:lnTo>
                  <a:pt x="0" y="107157"/>
                </a:lnTo>
                <a:lnTo>
                  <a:pt x="7144" y="142875"/>
                </a:lnTo>
                <a:lnTo>
                  <a:pt x="7144" y="185738"/>
                </a:lnTo>
                <a:lnTo>
                  <a:pt x="7144" y="228601"/>
                </a:lnTo>
                <a:lnTo>
                  <a:pt x="14288" y="257176"/>
                </a:lnTo>
                <a:lnTo>
                  <a:pt x="14288" y="278607"/>
                </a:lnTo>
                <a:lnTo>
                  <a:pt x="21431" y="285751"/>
                </a:lnTo>
                <a:lnTo>
                  <a:pt x="28575" y="285751"/>
                </a:lnTo>
                <a:lnTo>
                  <a:pt x="35719" y="264319"/>
                </a:lnTo>
                <a:lnTo>
                  <a:pt x="42863" y="242888"/>
                </a:lnTo>
                <a:lnTo>
                  <a:pt x="57150" y="200026"/>
                </a:lnTo>
                <a:lnTo>
                  <a:pt x="57150" y="150019"/>
                </a:lnTo>
                <a:lnTo>
                  <a:pt x="64294" y="100013"/>
                </a:lnTo>
                <a:lnTo>
                  <a:pt x="78581" y="57150"/>
                </a:lnTo>
                <a:lnTo>
                  <a:pt x="85725" y="14288"/>
                </a:lnTo>
                <a:lnTo>
                  <a:pt x="85725" y="0"/>
                </a:lnTo>
                <a:lnTo>
                  <a:pt x="92869" y="0"/>
                </a:lnTo>
                <a:lnTo>
                  <a:pt x="85725" y="14288"/>
                </a:lnTo>
                <a:lnTo>
                  <a:pt x="85725" y="42863"/>
                </a:lnTo>
                <a:lnTo>
                  <a:pt x="78581" y="85725"/>
                </a:lnTo>
                <a:lnTo>
                  <a:pt x="78581" y="128588"/>
                </a:lnTo>
                <a:lnTo>
                  <a:pt x="71438" y="171451"/>
                </a:lnTo>
                <a:lnTo>
                  <a:pt x="71438" y="207169"/>
                </a:lnTo>
                <a:lnTo>
                  <a:pt x="78581" y="228601"/>
                </a:lnTo>
                <a:lnTo>
                  <a:pt x="92869" y="250032"/>
                </a:lnTo>
                <a:lnTo>
                  <a:pt x="100013" y="257176"/>
                </a:lnTo>
                <a:lnTo>
                  <a:pt x="107156" y="250032"/>
                </a:lnTo>
                <a:lnTo>
                  <a:pt x="121444" y="228601"/>
                </a:lnTo>
                <a:lnTo>
                  <a:pt x="128588" y="192882"/>
                </a:lnTo>
                <a:lnTo>
                  <a:pt x="128588" y="19288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7336632" y="4014788"/>
            <a:ext cx="128589" cy="271463"/>
          </a:xfrm>
          <a:custGeom>
            <a:avLst/>
            <a:gdLst/>
            <a:ahLst/>
            <a:cxnLst/>
            <a:rect l="0" t="0" r="0" b="0"/>
            <a:pathLst>
              <a:path w="128589" h="271463">
                <a:moveTo>
                  <a:pt x="21431" y="0"/>
                </a:moveTo>
                <a:lnTo>
                  <a:pt x="21431" y="7143"/>
                </a:lnTo>
                <a:lnTo>
                  <a:pt x="21431" y="28575"/>
                </a:lnTo>
                <a:lnTo>
                  <a:pt x="14288" y="57150"/>
                </a:lnTo>
                <a:lnTo>
                  <a:pt x="14288" y="85725"/>
                </a:lnTo>
                <a:lnTo>
                  <a:pt x="14288" y="121443"/>
                </a:lnTo>
                <a:lnTo>
                  <a:pt x="7144" y="157162"/>
                </a:lnTo>
                <a:lnTo>
                  <a:pt x="7144" y="192881"/>
                </a:lnTo>
                <a:lnTo>
                  <a:pt x="0" y="228600"/>
                </a:lnTo>
                <a:lnTo>
                  <a:pt x="0" y="250031"/>
                </a:lnTo>
                <a:lnTo>
                  <a:pt x="7144" y="264319"/>
                </a:lnTo>
                <a:lnTo>
                  <a:pt x="14288" y="271462"/>
                </a:lnTo>
                <a:lnTo>
                  <a:pt x="35719" y="257175"/>
                </a:lnTo>
                <a:lnTo>
                  <a:pt x="50006" y="235744"/>
                </a:lnTo>
                <a:lnTo>
                  <a:pt x="71438" y="192881"/>
                </a:lnTo>
                <a:lnTo>
                  <a:pt x="92869" y="157162"/>
                </a:lnTo>
                <a:lnTo>
                  <a:pt x="107156" y="107156"/>
                </a:lnTo>
                <a:lnTo>
                  <a:pt x="128588" y="71437"/>
                </a:lnTo>
                <a:lnTo>
                  <a:pt x="128588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7443788" y="3971925"/>
            <a:ext cx="164308" cy="278608"/>
          </a:xfrm>
          <a:custGeom>
            <a:avLst/>
            <a:gdLst/>
            <a:ahLst/>
            <a:cxnLst/>
            <a:rect l="0" t="0" r="0" b="0"/>
            <a:pathLst>
              <a:path w="164308" h="278608">
                <a:moveTo>
                  <a:pt x="21432" y="0"/>
                </a:moveTo>
                <a:lnTo>
                  <a:pt x="21432" y="0"/>
                </a:lnTo>
                <a:lnTo>
                  <a:pt x="14288" y="14288"/>
                </a:lnTo>
                <a:lnTo>
                  <a:pt x="14288" y="42863"/>
                </a:lnTo>
                <a:lnTo>
                  <a:pt x="7144" y="71438"/>
                </a:lnTo>
                <a:lnTo>
                  <a:pt x="0" y="114300"/>
                </a:lnTo>
                <a:lnTo>
                  <a:pt x="0" y="157163"/>
                </a:lnTo>
                <a:lnTo>
                  <a:pt x="0" y="200025"/>
                </a:lnTo>
                <a:lnTo>
                  <a:pt x="0" y="235744"/>
                </a:lnTo>
                <a:lnTo>
                  <a:pt x="0" y="264319"/>
                </a:lnTo>
                <a:lnTo>
                  <a:pt x="14288" y="278607"/>
                </a:lnTo>
                <a:lnTo>
                  <a:pt x="28575" y="278607"/>
                </a:lnTo>
                <a:lnTo>
                  <a:pt x="50007" y="264319"/>
                </a:lnTo>
                <a:lnTo>
                  <a:pt x="78582" y="242888"/>
                </a:lnTo>
                <a:lnTo>
                  <a:pt x="107157" y="214313"/>
                </a:lnTo>
                <a:lnTo>
                  <a:pt x="128588" y="192882"/>
                </a:lnTo>
                <a:lnTo>
                  <a:pt x="150019" y="178594"/>
                </a:lnTo>
                <a:lnTo>
                  <a:pt x="164307" y="171450"/>
                </a:lnTo>
                <a:lnTo>
                  <a:pt x="164307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7043738" y="228600"/>
            <a:ext cx="1100139" cy="735807"/>
          </a:xfrm>
          <a:custGeom>
            <a:avLst/>
            <a:gdLst/>
            <a:ahLst/>
            <a:cxnLst/>
            <a:rect l="0" t="0" r="0" b="0"/>
            <a:pathLst>
              <a:path w="1100139" h="735807">
                <a:moveTo>
                  <a:pt x="885825" y="157162"/>
                </a:moveTo>
                <a:lnTo>
                  <a:pt x="885825" y="142875"/>
                </a:lnTo>
                <a:lnTo>
                  <a:pt x="885825" y="135731"/>
                </a:lnTo>
                <a:lnTo>
                  <a:pt x="885825" y="114300"/>
                </a:lnTo>
                <a:lnTo>
                  <a:pt x="878682" y="92869"/>
                </a:lnTo>
                <a:lnTo>
                  <a:pt x="864394" y="71437"/>
                </a:lnTo>
                <a:lnTo>
                  <a:pt x="850107" y="50006"/>
                </a:lnTo>
                <a:lnTo>
                  <a:pt x="828675" y="28575"/>
                </a:lnTo>
                <a:lnTo>
                  <a:pt x="800100" y="14287"/>
                </a:lnTo>
                <a:lnTo>
                  <a:pt x="757238" y="0"/>
                </a:lnTo>
                <a:lnTo>
                  <a:pt x="707232" y="0"/>
                </a:lnTo>
                <a:lnTo>
                  <a:pt x="650082" y="14287"/>
                </a:lnTo>
                <a:lnTo>
                  <a:pt x="571500" y="35719"/>
                </a:lnTo>
                <a:lnTo>
                  <a:pt x="492919" y="71437"/>
                </a:lnTo>
                <a:lnTo>
                  <a:pt x="400050" y="121444"/>
                </a:lnTo>
                <a:lnTo>
                  <a:pt x="307182" y="178594"/>
                </a:lnTo>
                <a:lnTo>
                  <a:pt x="214313" y="257175"/>
                </a:lnTo>
                <a:lnTo>
                  <a:pt x="135732" y="342900"/>
                </a:lnTo>
                <a:lnTo>
                  <a:pt x="64294" y="435769"/>
                </a:lnTo>
                <a:lnTo>
                  <a:pt x="21432" y="521494"/>
                </a:lnTo>
                <a:lnTo>
                  <a:pt x="0" y="600075"/>
                </a:lnTo>
                <a:lnTo>
                  <a:pt x="7144" y="664369"/>
                </a:lnTo>
                <a:lnTo>
                  <a:pt x="42863" y="714375"/>
                </a:lnTo>
                <a:lnTo>
                  <a:pt x="107157" y="735806"/>
                </a:lnTo>
                <a:lnTo>
                  <a:pt x="207169" y="735806"/>
                </a:lnTo>
                <a:lnTo>
                  <a:pt x="328613" y="714375"/>
                </a:lnTo>
                <a:lnTo>
                  <a:pt x="471488" y="678656"/>
                </a:lnTo>
                <a:lnTo>
                  <a:pt x="628650" y="628650"/>
                </a:lnTo>
                <a:lnTo>
                  <a:pt x="778669" y="571500"/>
                </a:lnTo>
                <a:lnTo>
                  <a:pt x="907257" y="500062"/>
                </a:lnTo>
                <a:lnTo>
                  <a:pt x="1007269" y="414337"/>
                </a:lnTo>
                <a:lnTo>
                  <a:pt x="1078707" y="328612"/>
                </a:lnTo>
                <a:lnTo>
                  <a:pt x="1100138" y="235744"/>
                </a:lnTo>
                <a:lnTo>
                  <a:pt x="1078707" y="150019"/>
                </a:lnTo>
                <a:lnTo>
                  <a:pt x="1021557" y="85725"/>
                </a:lnTo>
                <a:lnTo>
                  <a:pt x="928688" y="50006"/>
                </a:lnTo>
                <a:lnTo>
                  <a:pt x="821532" y="28575"/>
                </a:lnTo>
                <a:lnTo>
                  <a:pt x="721519" y="14287"/>
                </a:lnTo>
                <a:lnTo>
                  <a:pt x="721519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0" y="278606"/>
            <a:ext cx="714376" cy="564357"/>
          </a:xfrm>
          <a:custGeom>
            <a:avLst/>
            <a:gdLst/>
            <a:ahLst/>
            <a:cxnLst/>
            <a:rect l="0" t="0" r="0" b="0"/>
            <a:pathLst>
              <a:path w="714376" h="564357">
                <a:moveTo>
                  <a:pt x="550069" y="114300"/>
                </a:moveTo>
                <a:lnTo>
                  <a:pt x="550069" y="107156"/>
                </a:lnTo>
                <a:lnTo>
                  <a:pt x="542925" y="100013"/>
                </a:lnTo>
                <a:lnTo>
                  <a:pt x="535781" y="85725"/>
                </a:lnTo>
                <a:lnTo>
                  <a:pt x="528638" y="71438"/>
                </a:lnTo>
                <a:lnTo>
                  <a:pt x="514350" y="57150"/>
                </a:lnTo>
                <a:lnTo>
                  <a:pt x="492919" y="50006"/>
                </a:lnTo>
                <a:lnTo>
                  <a:pt x="464344" y="42863"/>
                </a:lnTo>
                <a:lnTo>
                  <a:pt x="442913" y="42863"/>
                </a:lnTo>
                <a:lnTo>
                  <a:pt x="421481" y="50006"/>
                </a:lnTo>
                <a:lnTo>
                  <a:pt x="392906" y="57150"/>
                </a:lnTo>
                <a:lnTo>
                  <a:pt x="364331" y="64294"/>
                </a:lnTo>
                <a:lnTo>
                  <a:pt x="321469" y="78581"/>
                </a:lnTo>
                <a:lnTo>
                  <a:pt x="264319" y="100013"/>
                </a:lnTo>
                <a:lnTo>
                  <a:pt x="192881" y="135731"/>
                </a:lnTo>
                <a:lnTo>
                  <a:pt x="128588" y="178594"/>
                </a:lnTo>
                <a:lnTo>
                  <a:pt x="64294" y="228600"/>
                </a:lnTo>
                <a:lnTo>
                  <a:pt x="7144" y="285750"/>
                </a:lnTo>
                <a:lnTo>
                  <a:pt x="0" y="314325"/>
                </a:lnTo>
                <a:lnTo>
                  <a:pt x="0" y="357188"/>
                </a:lnTo>
                <a:lnTo>
                  <a:pt x="0" y="400050"/>
                </a:lnTo>
                <a:lnTo>
                  <a:pt x="0" y="442913"/>
                </a:lnTo>
                <a:lnTo>
                  <a:pt x="57150" y="521494"/>
                </a:lnTo>
                <a:lnTo>
                  <a:pt x="157163" y="564356"/>
                </a:lnTo>
                <a:lnTo>
                  <a:pt x="278606" y="564356"/>
                </a:lnTo>
                <a:lnTo>
                  <a:pt x="400050" y="535781"/>
                </a:lnTo>
                <a:lnTo>
                  <a:pt x="500063" y="478631"/>
                </a:lnTo>
                <a:lnTo>
                  <a:pt x="578644" y="414338"/>
                </a:lnTo>
                <a:lnTo>
                  <a:pt x="642938" y="335756"/>
                </a:lnTo>
                <a:lnTo>
                  <a:pt x="685800" y="250031"/>
                </a:lnTo>
                <a:lnTo>
                  <a:pt x="707231" y="164306"/>
                </a:lnTo>
                <a:lnTo>
                  <a:pt x="714375" y="85725"/>
                </a:lnTo>
                <a:lnTo>
                  <a:pt x="685800" y="28575"/>
                </a:lnTo>
                <a:lnTo>
                  <a:pt x="642938" y="0"/>
                </a:lnTo>
                <a:lnTo>
                  <a:pt x="585788" y="0"/>
                </a:lnTo>
                <a:lnTo>
                  <a:pt x="528638" y="21431"/>
                </a:lnTo>
                <a:lnTo>
                  <a:pt x="492919" y="50006"/>
                </a:lnTo>
                <a:lnTo>
                  <a:pt x="457200" y="64294"/>
                </a:lnTo>
                <a:lnTo>
                  <a:pt x="457200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1000125" y="4793457"/>
            <a:ext cx="750095" cy="78582"/>
          </a:xfrm>
          <a:custGeom>
            <a:avLst/>
            <a:gdLst/>
            <a:ahLst/>
            <a:cxnLst/>
            <a:rect l="0" t="0" r="0" b="0"/>
            <a:pathLst>
              <a:path w="750095" h="78582">
                <a:moveTo>
                  <a:pt x="50006" y="78581"/>
                </a:moveTo>
                <a:lnTo>
                  <a:pt x="50006" y="71437"/>
                </a:lnTo>
                <a:lnTo>
                  <a:pt x="42863" y="71437"/>
                </a:lnTo>
                <a:lnTo>
                  <a:pt x="35719" y="71437"/>
                </a:lnTo>
                <a:lnTo>
                  <a:pt x="28575" y="64293"/>
                </a:lnTo>
                <a:lnTo>
                  <a:pt x="21431" y="64293"/>
                </a:lnTo>
                <a:lnTo>
                  <a:pt x="14288" y="64293"/>
                </a:lnTo>
                <a:lnTo>
                  <a:pt x="7144" y="64293"/>
                </a:lnTo>
                <a:lnTo>
                  <a:pt x="0" y="64293"/>
                </a:lnTo>
                <a:lnTo>
                  <a:pt x="0" y="64293"/>
                </a:lnTo>
                <a:lnTo>
                  <a:pt x="0" y="64293"/>
                </a:lnTo>
                <a:lnTo>
                  <a:pt x="0" y="64293"/>
                </a:lnTo>
                <a:lnTo>
                  <a:pt x="0" y="64293"/>
                </a:lnTo>
                <a:lnTo>
                  <a:pt x="0" y="64293"/>
                </a:lnTo>
                <a:lnTo>
                  <a:pt x="0" y="64293"/>
                </a:lnTo>
                <a:lnTo>
                  <a:pt x="0" y="64293"/>
                </a:lnTo>
                <a:lnTo>
                  <a:pt x="7144" y="64293"/>
                </a:lnTo>
                <a:lnTo>
                  <a:pt x="21431" y="57150"/>
                </a:lnTo>
                <a:lnTo>
                  <a:pt x="42863" y="57150"/>
                </a:lnTo>
                <a:lnTo>
                  <a:pt x="71438" y="50006"/>
                </a:lnTo>
                <a:lnTo>
                  <a:pt x="114300" y="50006"/>
                </a:lnTo>
                <a:lnTo>
                  <a:pt x="171450" y="50006"/>
                </a:lnTo>
                <a:lnTo>
                  <a:pt x="235744" y="42862"/>
                </a:lnTo>
                <a:lnTo>
                  <a:pt x="314325" y="42862"/>
                </a:lnTo>
                <a:lnTo>
                  <a:pt x="400050" y="35718"/>
                </a:lnTo>
                <a:lnTo>
                  <a:pt x="485775" y="21431"/>
                </a:lnTo>
                <a:lnTo>
                  <a:pt x="564356" y="14287"/>
                </a:lnTo>
                <a:lnTo>
                  <a:pt x="635794" y="7143"/>
                </a:lnTo>
                <a:lnTo>
                  <a:pt x="685800" y="7143"/>
                </a:lnTo>
                <a:lnTo>
                  <a:pt x="728663" y="7143"/>
                </a:lnTo>
                <a:lnTo>
                  <a:pt x="742950" y="14287"/>
                </a:lnTo>
                <a:lnTo>
                  <a:pt x="750094" y="21431"/>
                </a:lnTo>
                <a:lnTo>
                  <a:pt x="742950" y="28575"/>
                </a:lnTo>
                <a:lnTo>
                  <a:pt x="728663" y="28575"/>
                </a:lnTo>
                <a:lnTo>
                  <a:pt x="714375" y="28575"/>
                </a:lnTo>
                <a:lnTo>
                  <a:pt x="707231" y="28575"/>
                </a:lnTo>
                <a:lnTo>
                  <a:pt x="700088" y="14287"/>
                </a:lnTo>
                <a:lnTo>
                  <a:pt x="700088" y="0"/>
                </a:lnTo>
                <a:lnTo>
                  <a:pt x="7000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2307431" y="4800600"/>
            <a:ext cx="621508" cy="71439"/>
          </a:xfrm>
          <a:custGeom>
            <a:avLst/>
            <a:gdLst/>
            <a:ahLst/>
            <a:cxnLst/>
            <a:rect l="0" t="0" r="0" b="0"/>
            <a:pathLst>
              <a:path w="621508" h="71439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7144" y="14288"/>
                </a:lnTo>
                <a:lnTo>
                  <a:pt x="21432" y="14288"/>
                </a:lnTo>
                <a:lnTo>
                  <a:pt x="42863" y="14288"/>
                </a:lnTo>
                <a:lnTo>
                  <a:pt x="78582" y="21432"/>
                </a:lnTo>
                <a:lnTo>
                  <a:pt x="135732" y="21432"/>
                </a:lnTo>
                <a:lnTo>
                  <a:pt x="214313" y="28575"/>
                </a:lnTo>
                <a:lnTo>
                  <a:pt x="300038" y="28575"/>
                </a:lnTo>
                <a:lnTo>
                  <a:pt x="400051" y="28575"/>
                </a:lnTo>
                <a:lnTo>
                  <a:pt x="485776" y="35719"/>
                </a:lnTo>
                <a:lnTo>
                  <a:pt x="557213" y="50007"/>
                </a:lnTo>
                <a:lnTo>
                  <a:pt x="600076" y="57150"/>
                </a:lnTo>
                <a:lnTo>
                  <a:pt x="621507" y="71438"/>
                </a:lnTo>
                <a:lnTo>
                  <a:pt x="621507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3364707" y="5257800"/>
            <a:ext cx="571501" cy="35720"/>
          </a:xfrm>
          <a:custGeom>
            <a:avLst/>
            <a:gdLst/>
            <a:ahLst/>
            <a:cxnLst/>
            <a:rect l="0" t="0" r="0" b="0"/>
            <a:pathLst>
              <a:path w="571501" h="35720">
                <a:moveTo>
                  <a:pt x="7143" y="7144"/>
                </a:move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0"/>
                </a:lnTo>
                <a:lnTo>
                  <a:pt x="14287" y="0"/>
                </a:lnTo>
                <a:lnTo>
                  <a:pt x="28575" y="7144"/>
                </a:lnTo>
                <a:lnTo>
                  <a:pt x="50006" y="7144"/>
                </a:lnTo>
                <a:lnTo>
                  <a:pt x="78581" y="14288"/>
                </a:lnTo>
                <a:lnTo>
                  <a:pt x="128587" y="14288"/>
                </a:lnTo>
                <a:lnTo>
                  <a:pt x="178593" y="21431"/>
                </a:lnTo>
                <a:lnTo>
                  <a:pt x="242887" y="21431"/>
                </a:lnTo>
                <a:lnTo>
                  <a:pt x="307181" y="14288"/>
                </a:lnTo>
                <a:lnTo>
                  <a:pt x="371475" y="7144"/>
                </a:lnTo>
                <a:lnTo>
                  <a:pt x="428625" y="7144"/>
                </a:lnTo>
                <a:lnTo>
                  <a:pt x="478631" y="0"/>
                </a:lnTo>
                <a:lnTo>
                  <a:pt x="521493" y="7144"/>
                </a:lnTo>
                <a:lnTo>
                  <a:pt x="550068" y="21431"/>
                </a:lnTo>
                <a:lnTo>
                  <a:pt x="571500" y="35719"/>
                </a:lnTo>
                <a:lnTo>
                  <a:pt x="571500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5464970" y="5243513"/>
            <a:ext cx="671513" cy="107157"/>
          </a:xfrm>
          <a:custGeom>
            <a:avLst/>
            <a:gdLst/>
            <a:ahLst/>
            <a:cxnLst/>
            <a:rect l="0" t="0" r="0" b="0"/>
            <a:pathLst>
              <a:path w="671513" h="107157">
                <a:moveTo>
                  <a:pt x="7143" y="0"/>
                </a:move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7143" y="14287"/>
                </a:lnTo>
                <a:lnTo>
                  <a:pt x="21431" y="14287"/>
                </a:lnTo>
                <a:lnTo>
                  <a:pt x="42862" y="21431"/>
                </a:lnTo>
                <a:lnTo>
                  <a:pt x="71437" y="28575"/>
                </a:lnTo>
                <a:lnTo>
                  <a:pt x="114300" y="42862"/>
                </a:lnTo>
                <a:lnTo>
                  <a:pt x="178593" y="57150"/>
                </a:lnTo>
                <a:lnTo>
                  <a:pt x="250031" y="78581"/>
                </a:lnTo>
                <a:lnTo>
                  <a:pt x="328612" y="100012"/>
                </a:lnTo>
                <a:lnTo>
                  <a:pt x="421481" y="107156"/>
                </a:lnTo>
                <a:lnTo>
                  <a:pt x="500062" y="107156"/>
                </a:lnTo>
                <a:lnTo>
                  <a:pt x="578643" y="100012"/>
                </a:lnTo>
                <a:lnTo>
                  <a:pt x="635793" y="78581"/>
                </a:lnTo>
                <a:lnTo>
                  <a:pt x="671512" y="50006"/>
                </a:lnTo>
                <a:lnTo>
                  <a:pt x="671512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3100388" y="5643563"/>
            <a:ext cx="750095" cy="114301"/>
          </a:xfrm>
          <a:custGeom>
            <a:avLst/>
            <a:gdLst/>
            <a:ahLst/>
            <a:cxnLst/>
            <a:rect l="0" t="0" r="0" b="0"/>
            <a:pathLst>
              <a:path w="750095" h="114301">
                <a:moveTo>
                  <a:pt x="0" y="57150"/>
                </a:moveTo>
                <a:lnTo>
                  <a:pt x="0" y="57150"/>
                </a:lnTo>
                <a:lnTo>
                  <a:pt x="0" y="64293"/>
                </a:lnTo>
                <a:lnTo>
                  <a:pt x="0" y="71437"/>
                </a:lnTo>
                <a:lnTo>
                  <a:pt x="0" y="78581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  <a:lnTo>
                  <a:pt x="7144" y="78581"/>
                </a:lnTo>
                <a:lnTo>
                  <a:pt x="14287" y="78581"/>
                </a:lnTo>
                <a:lnTo>
                  <a:pt x="21431" y="78581"/>
                </a:lnTo>
                <a:lnTo>
                  <a:pt x="35719" y="78581"/>
                </a:lnTo>
                <a:lnTo>
                  <a:pt x="50006" y="78581"/>
                </a:lnTo>
                <a:lnTo>
                  <a:pt x="71437" y="85725"/>
                </a:lnTo>
                <a:lnTo>
                  <a:pt x="107156" y="92868"/>
                </a:lnTo>
                <a:lnTo>
                  <a:pt x="142875" y="100012"/>
                </a:lnTo>
                <a:lnTo>
                  <a:pt x="178594" y="114300"/>
                </a:lnTo>
                <a:lnTo>
                  <a:pt x="221456" y="114300"/>
                </a:lnTo>
                <a:lnTo>
                  <a:pt x="264319" y="114300"/>
                </a:lnTo>
                <a:lnTo>
                  <a:pt x="307181" y="107156"/>
                </a:lnTo>
                <a:lnTo>
                  <a:pt x="350044" y="92868"/>
                </a:lnTo>
                <a:lnTo>
                  <a:pt x="392906" y="78581"/>
                </a:lnTo>
                <a:lnTo>
                  <a:pt x="435769" y="64293"/>
                </a:lnTo>
                <a:lnTo>
                  <a:pt x="478631" y="50006"/>
                </a:lnTo>
                <a:lnTo>
                  <a:pt x="514350" y="35718"/>
                </a:lnTo>
                <a:lnTo>
                  <a:pt x="557212" y="28575"/>
                </a:lnTo>
                <a:lnTo>
                  <a:pt x="585787" y="21431"/>
                </a:lnTo>
                <a:lnTo>
                  <a:pt x="621506" y="7143"/>
                </a:lnTo>
                <a:lnTo>
                  <a:pt x="650081" y="7143"/>
                </a:lnTo>
                <a:lnTo>
                  <a:pt x="671512" y="0"/>
                </a:lnTo>
                <a:lnTo>
                  <a:pt x="692944" y="0"/>
                </a:lnTo>
                <a:lnTo>
                  <a:pt x="714375" y="7143"/>
                </a:lnTo>
                <a:lnTo>
                  <a:pt x="721519" y="7143"/>
                </a:lnTo>
                <a:lnTo>
                  <a:pt x="735806" y="14287"/>
                </a:lnTo>
                <a:lnTo>
                  <a:pt x="742950" y="21431"/>
                </a:lnTo>
                <a:lnTo>
                  <a:pt x="750094" y="28575"/>
                </a:lnTo>
                <a:lnTo>
                  <a:pt x="750094" y="28575"/>
                </a:lnTo>
                <a:lnTo>
                  <a:pt x="750094" y="28575"/>
                </a:lnTo>
                <a:lnTo>
                  <a:pt x="742950" y="14287"/>
                </a:lnTo>
                <a:lnTo>
                  <a:pt x="735806" y="0"/>
                </a:lnTo>
                <a:lnTo>
                  <a:pt x="7358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3979069" y="200025"/>
            <a:ext cx="307182" cy="242888"/>
          </a:xfrm>
          <a:custGeom>
            <a:avLst/>
            <a:gdLst/>
            <a:ahLst/>
            <a:cxnLst/>
            <a:rect l="0" t="0" r="0" b="0"/>
            <a:pathLst>
              <a:path w="307182" h="242888">
                <a:moveTo>
                  <a:pt x="142875" y="21431"/>
                </a:moveTo>
                <a:lnTo>
                  <a:pt x="142875" y="21431"/>
                </a:lnTo>
                <a:lnTo>
                  <a:pt x="142875" y="14287"/>
                </a:lnTo>
                <a:lnTo>
                  <a:pt x="135731" y="14287"/>
                </a:lnTo>
                <a:lnTo>
                  <a:pt x="135731" y="7144"/>
                </a:lnTo>
                <a:lnTo>
                  <a:pt x="135731" y="7144"/>
                </a:lnTo>
                <a:lnTo>
                  <a:pt x="128588" y="0"/>
                </a:lnTo>
                <a:lnTo>
                  <a:pt x="128588" y="0"/>
                </a:lnTo>
                <a:lnTo>
                  <a:pt x="114300" y="0"/>
                </a:lnTo>
                <a:lnTo>
                  <a:pt x="107156" y="7144"/>
                </a:lnTo>
                <a:lnTo>
                  <a:pt x="92869" y="7144"/>
                </a:lnTo>
                <a:lnTo>
                  <a:pt x="71438" y="21431"/>
                </a:lnTo>
                <a:lnTo>
                  <a:pt x="50006" y="42862"/>
                </a:lnTo>
                <a:lnTo>
                  <a:pt x="28575" y="71437"/>
                </a:lnTo>
                <a:lnTo>
                  <a:pt x="14288" y="107156"/>
                </a:lnTo>
                <a:lnTo>
                  <a:pt x="0" y="142875"/>
                </a:lnTo>
                <a:lnTo>
                  <a:pt x="7144" y="178594"/>
                </a:lnTo>
                <a:lnTo>
                  <a:pt x="21431" y="207169"/>
                </a:lnTo>
                <a:lnTo>
                  <a:pt x="50006" y="235744"/>
                </a:lnTo>
                <a:lnTo>
                  <a:pt x="85725" y="242887"/>
                </a:lnTo>
                <a:lnTo>
                  <a:pt x="128588" y="242887"/>
                </a:lnTo>
                <a:lnTo>
                  <a:pt x="171450" y="235744"/>
                </a:lnTo>
                <a:lnTo>
                  <a:pt x="214313" y="214312"/>
                </a:lnTo>
                <a:lnTo>
                  <a:pt x="250031" y="185737"/>
                </a:lnTo>
                <a:lnTo>
                  <a:pt x="278606" y="150019"/>
                </a:lnTo>
                <a:lnTo>
                  <a:pt x="300038" y="114300"/>
                </a:lnTo>
                <a:lnTo>
                  <a:pt x="307181" y="71437"/>
                </a:lnTo>
                <a:lnTo>
                  <a:pt x="300038" y="50006"/>
                </a:lnTo>
                <a:lnTo>
                  <a:pt x="285750" y="35719"/>
                </a:lnTo>
                <a:lnTo>
                  <a:pt x="257175" y="14287"/>
                </a:lnTo>
                <a:lnTo>
                  <a:pt x="221456" y="0"/>
                </a:lnTo>
                <a:lnTo>
                  <a:pt x="192881" y="0"/>
                </a:lnTo>
                <a:lnTo>
                  <a:pt x="171450" y="7144"/>
                </a:lnTo>
                <a:lnTo>
                  <a:pt x="157163" y="14287"/>
                </a:lnTo>
                <a:lnTo>
                  <a:pt x="157163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3564732" y="507206"/>
            <a:ext cx="342901" cy="250032"/>
          </a:xfrm>
          <a:custGeom>
            <a:avLst/>
            <a:gdLst/>
            <a:ahLst/>
            <a:cxnLst/>
            <a:rect l="0" t="0" r="0" b="0"/>
            <a:pathLst>
              <a:path w="342901" h="250032">
                <a:moveTo>
                  <a:pt x="342900" y="14288"/>
                </a:moveTo>
                <a:lnTo>
                  <a:pt x="342900" y="14288"/>
                </a:lnTo>
                <a:lnTo>
                  <a:pt x="342900" y="7144"/>
                </a:lnTo>
                <a:lnTo>
                  <a:pt x="342900" y="7144"/>
                </a:lnTo>
                <a:lnTo>
                  <a:pt x="342900" y="0"/>
                </a:lnTo>
                <a:lnTo>
                  <a:pt x="342900" y="0"/>
                </a:lnTo>
                <a:lnTo>
                  <a:pt x="335756" y="0"/>
                </a:lnTo>
                <a:lnTo>
                  <a:pt x="328612" y="0"/>
                </a:lnTo>
                <a:lnTo>
                  <a:pt x="300037" y="14288"/>
                </a:lnTo>
                <a:lnTo>
                  <a:pt x="264318" y="35719"/>
                </a:lnTo>
                <a:lnTo>
                  <a:pt x="214312" y="64294"/>
                </a:lnTo>
                <a:lnTo>
                  <a:pt x="157162" y="107156"/>
                </a:lnTo>
                <a:lnTo>
                  <a:pt x="100012" y="157163"/>
                </a:lnTo>
                <a:lnTo>
                  <a:pt x="42862" y="200025"/>
                </a:lnTo>
                <a:lnTo>
                  <a:pt x="14287" y="235744"/>
                </a:lnTo>
                <a:lnTo>
                  <a:pt x="0" y="250031"/>
                </a:lnTo>
                <a:lnTo>
                  <a:pt x="7143" y="250031"/>
                </a:lnTo>
                <a:lnTo>
                  <a:pt x="35718" y="235744"/>
                </a:lnTo>
                <a:lnTo>
                  <a:pt x="35718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4157663" y="500062"/>
            <a:ext cx="335757" cy="300039"/>
          </a:xfrm>
          <a:custGeom>
            <a:avLst/>
            <a:gdLst/>
            <a:ahLst/>
            <a:cxnLst/>
            <a:rect l="0" t="0" r="0" b="0"/>
            <a:pathLst>
              <a:path w="335757" h="300039">
                <a:moveTo>
                  <a:pt x="0" y="0"/>
                </a:moveTo>
                <a:lnTo>
                  <a:pt x="7144" y="7144"/>
                </a:lnTo>
                <a:lnTo>
                  <a:pt x="21431" y="14288"/>
                </a:lnTo>
                <a:lnTo>
                  <a:pt x="35719" y="21432"/>
                </a:lnTo>
                <a:lnTo>
                  <a:pt x="64294" y="35719"/>
                </a:lnTo>
                <a:lnTo>
                  <a:pt x="100012" y="64294"/>
                </a:lnTo>
                <a:lnTo>
                  <a:pt x="135731" y="92869"/>
                </a:lnTo>
                <a:lnTo>
                  <a:pt x="178594" y="121444"/>
                </a:lnTo>
                <a:lnTo>
                  <a:pt x="221456" y="157163"/>
                </a:lnTo>
                <a:lnTo>
                  <a:pt x="257175" y="200025"/>
                </a:lnTo>
                <a:lnTo>
                  <a:pt x="285750" y="235744"/>
                </a:lnTo>
                <a:lnTo>
                  <a:pt x="307181" y="271463"/>
                </a:lnTo>
                <a:lnTo>
                  <a:pt x="328612" y="292894"/>
                </a:lnTo>
                <a:lnTo>
                  <a:pt x="335756" y="300038"/>
                </a:lnTo>
                <a:lnTo>
                  <a:pt x="335756" y="3000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3814763" y="850106"/>
            <a:ext cx="314326" cy="250032"/>
          </a:xfrm>
          <a:custGeom>
            <a:avLst/>
            <a:gdLst/>
            <a:ahLst/>
            <a:cxnLst/>
            <a:rect l="0" t="0" r="0" b="0"/>
            <a:pathLst>
              <a:path w="314326" h="250032">
                <a:moveTo>
                  <a:pt x="228600" y="50006"/>
                </a:moveTo>
                <a:lnTo>
                  <a:pt x="228600" y="50006"/>
                </a:lnTo>
                <a:lnTo>
                  <a:pt x="228600" y="42863"/>
                </a:lnTo>
                <a:lnTo>
                  <a:pt x="221456" y="35719"/>
                </a:lnTo>
                <a:lnTo>
                  <a:pt x="221456" y="35719"/>
                </a:lnTo>
                <a:lnTo>
                  <a:pt x="221456" y="28575"/>
                </a:lnTo>
                <a:lnTo>
                  <a:pt x="214312" y="21431"/>
                </a:lnTo>
                <a:lnTo>
                  <a:pt x="200025" y="14288"/>
                </a:lnTo>
                <a:lnTo>
                  <a:pt x="185737" y="7144"/>
                </a:lnTo>
                <a:lnTo>
                  <a:pt x="164306" y="7144"/>
                </a:lnTo>
                <a:lnTo>
                  <a:pt x="142875" y="14288"/>
                </a:lnTo>
                <a:lnTo>
                  <a:pt x="114300" y="28575"/>
                </a:lnTo>
                <a:lnTo>
                  <a:pt x="85725" y="50006"/>
                </a:lnTo>
                <a:lnTo>
                  <a:pt x="57150" y="78581"/>
                </a:lnTo>
                <a:lnTo>
                  <a:pt x="28575" y="114300"/>
                </a:lnTo>
                <a:lnTo>
                  <a:pt x="7144" y="142875"/>
                </a:lnTo>
                <a:lnTo>
                  <a:pt x="0" y="178594"/>
                </a:lnTo>
                <a:lnTo>
                  <a:pt x="0" y="207169"/>
                </a:lnTo>
                <a:lnTo>
                  <a:pt x="14287" y="228600"/>
                </a:lnTo>
                <a:lnTo>
                  <a:pt x="42862" y="242888"/>
                </a:lnTo>
                <a:lnTo>
                  <a:pt x="85725" y="250031"/>
                </a:lnTo>
                <a:lnTo>
                  <a:pt x="135731" y="242888"/>
                </a:lnTo>
                <a:lnTo>
                  <a:pt x="185737" y="228600"/>
                </a:lnTo>
                <a:lnTo>
                  <a:pt x="228600" y="207169"/>
                </a:lnTo>
                <a:lnTo>
                  <a:pt x="271462" y="178594"/>
                </a:lnTo>
                <a:lnTo>
                  <a:pt x="300037" y="142875"/>
                </a:lnTo>
                <a:lnTo>
                  <a:pt x="314325" y="107156"/>
                </a:lnTo>
                <a:lnTo>
                  <a:pt x="307181" y="71438"/>
                </a:lnTo>
                <a:lnTo>
                  <a:pt x="278606" y="42863"/>
                </a:lnTo>
                <a:lnTo>
                  <a:pt x="235744" y="21431"/>
                </a:lnTo>
                <a:lnTo>
                  <a:pt x="192881" y="7144"/>
                </a:lnTo>
                <a:lnTo>
                  <a:pt x="150019" y="0"/>
                </a:lnTo>
                <a:lnTo>
                  <a:pt x="121444" y="7144"/>
                </a:lnTo>
                <a:lnTo>
                  <a:pt x="100012" y="21431"/>
                </a:lnTo>
                <a:lnTo>
                  <a:pt x="92869" y="28575"/>
                </a:lnTo>
                <a:lnTo>
                  <a:pt x="100012" y="28575"/>
                </a:lnTo>
                <a:lnTo>
                  <a:pt x="100012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4314825" y="842962"/>
            <a:ext cx="457201" cy="307183"/>
          </a:xfrm>
          <a:custGeom>
            <a:avLst/>
            <a:gdLst/>
            <a:ahLst/>
            <a:cxnLst/>
            <a:rect l="0" t="0" r="0" b="0"/>
            <a:pathLst>
              <a:path w="457201" h="307183">
                <a:moveTo>
                  <a:pt x="264319" y="85725"/>
                </a:moveTo>
                <a:lnTo>
                  <a:pt x="264319" y="85725"/>
                </a:lnTo>
                <a:lnTo>
                  <a:pt x="264319" y="78582"/>
                </a:lnTo>
                <a:lnTo>
                  <a:pt x="264319" y="78582"/>
                </a:lnTo>
                <a:lnTo>
                  <a:pt x="264319" y="64294"/>
                </a:lnTo>
                <a:lnTo>
                  <a:pt x="264319" y="50007"/>
                </a:lnTo>
                <a:lnTo>
                  <a:pt x="264319" y="42863"/>
                </a:lnTo>
                <a:lnTo>
                  <a:pt x="264319" y="21432"/>
                </a:lnTo>
                <a:lnTo>
                  <a:pt x="257175" y="7144"/>
                </a:lnTo>
                <a:lnTo>
                  <a:pt x="242888" y="0"/>
                </a:lnTo>
                <a:lnTo>
                  <a:pt x="221457" y="0"/>
                </a:lnTo>
                <a:lnTo>
                  <a:pt x="192882" y="7144"/>
                </a:lnTo>
                <a:lnTo>
                  <a:pt x="150019" y="28575"/>
                </a:lnTo>
                <a:lnTo>
                  <a:pt x="107157" y="57150"/>
                </a:lnTo>
                <a:lnTo>
                  <a:pt x="71438" y="100013"/>
                </a:lnTo>
                <a:lnTo>
                  <a:pt x="35719" y="150019"/>
                </a:lnTo>
                <a:lnTo>
                  <a:pt x="7144" y="192882"/>
                </a:lnTo>
                <a:lnTo>
                  <a:pt x="0" y="235744"/>
                </a:lnTo>
                <a:lnTo>
                  <a:pt x="7144" y="264319"/>
                </a:lnTo>
                <a:lnTo>
                  <a:pt x="28575" y="292894"/>
                </a:lnTo>
                <a:lnTo>
                  <a:pt x="71438" y="307182"/>
                </a:lnTo>
                <a:lnTo>
                  <a:pt x="128588" y="307182"/>
                </a:lnTo>
                <a:lnTo>
                  <a:pt x="192882" y="300038"/>
                </a:lnTo>
                <a:lnTo>
                  <a:pt x="271463" y="285751"/>
                </a:lnTo>
                <a:lnTo>
                  <a:pt x="335757" y="257175"/>
                </a:lnTo>
                <a:lnTo>
                  <a:pt x="400050" y="221457"/>
                </a:lnTo>
                <a:lnTo>
                  <a:pt x="435769" y="185738"/>
                </a:lnTo>
                <a:lnTo>
                  <a:pt x="457200" y="142875"/>
                </a:lnTo>
                <a:lnTo>
                  <a:pt x="450057" y="100013"/>
                </a:lnTo>
                <a:lnTo>
                  <a:pt x="414338" y="64294"/>
                </a:lnTo>
                <a:lnTo>
                  <a:pt x="357188" y="42863"/>
                </a:lnTo>
                <a:lnTo>
                  <a:pt x="292894" y="28575"/>
                </a:lnTo>
                <a:lnTo>
                  <a:pt x="242888" y="21432"/>
                </a:lnTo>
                <a:lnTo>
                  <a:pt x="200025" y="28575"/>
                </a:lnTo>
                <a:lnTo>
                  <a:pt x="185738" y="35719"/>
                </a:lnTo>
                <a:lnTo>
                  <a:pt x="185738" y="35719"/>
                </a:lnTo>
                <a:lnTo>
                  <a:pt x="185738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3171825" y="878681"/>
            <a:ext cx="421483" cy="357189"/>
          </a:xfrm>
          <a:custGeom>
            <a:avLst/>
            <a:gdLst/>
            <a:ahLst/>
            <a:cxnLst/>
            <a:rect l="0" t="0" r="0" b="0"/>
            <a:pathLst>
              <a:path w="421483" h="357189">
                <a:moveTo>
                  <a:pt x="335757" y="57150"/>
                </a:moveTo>
                <a:lnTo>
                  <a:pt x="335757" y="50006"/>
                </a:lnTo>
                <a:lnTo>
                  <a:pt x="328613" y="42863"/>
                </a:lnTo>
                <a:lnTo>
                  <a:pt x="328613" y="28575"/>
                </a:lnTo>
                <a:lnTo>
                  <a:pt x="321469" y="21431"/>
                </a:lnTo>
                <a:lnTo>
                  <a:pt x="307182" y="7144"/>
                </a:lnTo>
                <a:lnTo>
                  <a:pt x="292894" y="0"/>
                </a:lnTo>
                <a:lnTo>
                  <a:pt x="278607" y="0"/>
                </a:lnTo>
                <a:lnTo>
                  <a:pt x="257175" y="0"/>
                </a:lnTo>
                <a:lnTo>
                  <a:pt x="221457" y="0"/>
                </a:lnTo>
                <a:lnTo>
                  <a:pt x="192882" y="14288"/>
                </a:lnTo>
                <a:lnTo>
                  <a:pt x="157163" y="28575"/>
                </a:lnTo>
                <a:lnTo>
                  <a:pt x="114300" y="57150"/>
                </a:lnTo>
                <a:lnTo>
                  <a:pt x="78582" y="85725"/>
                </a:lnTo>
                <a:lnTo>
                  <a:pt x="50007" y="121444"/>
                </a:lnTo>
                <a:lnTo>
                  <a:pt x="21432" y="157163"/>
                </a:lnTo>
                <a:lnTo>
                  <a:pt x="7144" y="200025"/>
                </a:lnTo>
                <a:lnTo>
                  <a:pt x="0" y="242888"/>
                </a:lnTo>
                <a:lnTo>
                  <a:pt x="14288" y="285750"/>
                </a:lnTo>
                <a:lnTo>
                  <a:pt x="42863" y="321469"/>
                </a:lnTo>
                <a:lnTo>
                  <a:pt x="85725" y="350044"/>
                </a:lnTo>
                <a:lnTo>
                  <a:pt x="135732" y="357188"/>
                </a:lnTo>
                <a:lnTo>
                  <a:pt x="200025" y="350044"/>
                </a:lnTo>
                <a:lnTo>
                  <a:pt x="257175" y="328613"/>
                </a:lnTo>
                <a:lnTo>
                  <a:pt x="321469" y="292894"/>
                </a:lnTo>
                <a:lnTo>
                  <a:pt x="371475" y="257175"/>
                </a:lnTo>
                <a:lnTo>
                  <a:pt x="407194" y="214313"/>
                </a:lnTo>
                <a:lnTo>
                  <a:pt x="421482" y="171450"/>
                </a:lnTo>
                <a:lnTo>
                  <a:pt x="421482" y="135731"/>
                </a:lnTo>
                <a:lnTo>
                  <a:pt x="400050" y="100013"/>
                </a:lnTo>
                <a:lnTo>
                  <a:pt x="364332" y="71438"/>
                </a:lnTo>
                <a:lnTo>
                  <a:pt x="321469" y="50006"/>
                </a:lnTo>
                <a:lnTo>
                  <a:pt x="285750" y="35719"/>
                </a:lnTo>
                <a:lnTo>
                  <a:pt x="250032" y="35719"/>
                </a:lnTo>
                <a:lnTo>
                  <a:pt x="221457" y="42863"/>
                </a:lnTo>
                <a:lnTo>
                  <a:pt x="207169" y="57150"/>
                </a:lnTo>
                <a:lnTo>
                  <a:pt x="200025" y="57150"/>
                </a:lnTo>
                <a:lnTo>
                  <a:pt x="207169" y="57150"/>
                </a:lnTo>
                <a:lnTo>
                  <a:pt x="207169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3571875" y="1000125"/>
            <a:ext cx="221458" cy="35720"/>
          </a:xfrm>
          <a:custGeom>
            <a:avLst/>
            <a:gdLst/>
            <a:ahLst/>
            <a:cxnLst/>
            <a:rect l="0" t="0" r="0" b="0"/>
            <a:pathLst>
              <a:path w="221458" h="35720">
                <a:moveTo>
                  <a:pt x="0" y="35719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1431"/>
                </a:lnTo>
                <a:lnTo>
                  <a:pt x="7144" y="21431"/>
                </a:lnTo>
                <a:lnTo>
                  <a:pt x="21432" y="21431"/>
                </a:lnTo>
                <a:lnTo>
                  <a:pt x="35719" y="21431"/>
                </a:lnTo>
                <a:lnTo>
                  <a:pt x="64294" y="21431"/>
                </a:lnTo>
                <a:lnTo>
                  <a:pt x="85725" y="14287"/>
                </a:lnTo>
                <a:lnTo>
                  <a:pt x="121444" y="14287"/>
                </a:lnTo>
                <a:lnTo>
                  <a:pt x="150019" y="14287"/>
                </a:lnTo>
                <a:lnTo>
                  <a:pt x="178594" y="7144"/>
                </a:lnTo>
                <a:lnTo>
                  <a:pt x="200025" y="7144"/>
                </a:lnTo>
                <a:lnTo>
                  <a:pt x="214313" y="0"/>
                </a:lnTo>
                <a:lnTo>
                  <a:pt x="221457" y="0"/>
                </a:lnTo>
                <a:lnTo>
                  <a:pt x="22145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3507582" y="985837"/>
            <a:ext cx="192882" cy="135733"/>
          </a:xfrm>
          <a:custGeom>
            <a:avLst/>
            <a:gdLst/>
            <a:ahLst/>
            <a:cxnLst/>
            <a:rect l="0" t="0" r="0" b="0"/>
            <a:pathLst>
              <a:path w="192882" h="135733">
                <a:moveTo>
                  <a:pt x="121443" y="0"/>
                </a:moveTo>
                <a:lnTo>
                  <a:pt x="114300" y="0"/>
                </a:lnTo>
                <a:lnTo>
                  <a:pt x="100012" y="7144"/>
                </a:lnTo>
                <a:lnTo>
                  <a:pt x="85725" y="21432"/>
                </a:lnTo>
                <a:lnTo>
                  <a:pt x="64293" y="28575"/>
                </a:lnTo>
                <a:lnTo>
                  <a:pt x="35718" y="42863"/>
                </a:lnTo>
                <a:lnTo>
                  <a:pt x="14287" y="57150"/>
                </a:lnTo>
                <a:lnTo>
                  <a:pt x="0" y="64294"/>
                </a:lnTo>
                <a:lnTo>
                  <a:pt x="7143" y="78582"/>
                </a:lnTo>
                <a:lnTo>
                  <a:pt x="28575" y="92869"/>
                </a:lnTo>
                <a:lnTo>
                  <a:pt x="64293" y="107157"/>
                </a:lnTo>
                <a:lnTo>
                  <a:pt x="107156" y="114300"/>
                </a:lnTo>
                <a:lnTo>
                  <a:pt x="150018" y="128588"/>
                </a:lnTo>
                <a:lnTo>
                  <a:pt x="192881" y="135732"/>
                </a:lnTo>
                <a:lnTo>
                  <a:pt x="192881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2736057" y="678656"/>
            <a:ext cx="371476" cy="357189"/>
          </a:xfrm>
          <a:custGeom>
            <a:avLst/>
            <a:gdLst/>
            <a:ahLst/>
            <a:cxnLst/>
            <a:rect l="0" t="0" r="0" b="0"/>
            <a:pathLst>
              <a:path w="371476" h="357189">
                <a:moveTo>
                  <a:pt x="0" y="0"/>
                </a:moveTo>
                <a:lnTo>
                  <a:pt x="0" y="7144"/>
                </a:lnTo>
                <a:lnTo>
                  <a:pt x="14287" y="14288"/>
                </a:lnTo>
                <a:lnTo>
                  <a:pt x="28575" y="35719"/>
                </a:lnTo>
                <a:lnTo>
                  <a:pt x="64293" y="64294"/>
                </a:lnTo>
                <a:lnTo>
                  <a:pt x="100012" y="100013"/>
                </a:lnTo>
                <a:lnTo>
                  <a:pt x="150018" y="142875"/>
                </a:lnTo>
                <a:lnTo>
                  <a:pt x="207168" y="192881"/>
                </a:lnTo>
                <a:lnTo>
                  <a:pt x="264318" y="242888"/>
                </a:lnTo>
                <a:lnTo>
                  <a:pt x="314325" y="292894"/>
                </a:lnTo>
                <a:lnTo>
                  <a:pt x="350043" y="335756"/>
                </a:lnTo>
                <a:lnTo>
                  <a:pt x="371475" y="357188"/>
                </a:lnTo>
                <a:lnTo>
                  <a:pt x="371475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2486025" y="457200"/>
            <a:ext cx="178595" cy="185738"/>
          </a:xfrm>
          <a:custGeom>
            <a:avLst/>
            <a:gdLst/>
            <a:ahLst/>
            <a:cxnLst/>
            <a:rect l="0" t="0" r="0" b="0"/>
            <a:pathLst>
              <a:path w="178595" h="185738">
                <a:moveTo>
                  <a:pt x="35719" y="0"/>
                </a:moveTo>
                <a:lnTo>
                  <a:pt x="35719" y="0"/>
                </a:lnTo>
                <a:lnTo>
                  <a:pt x="21432" y="7144"/>
                </a:lnTo>
                <a:lnTo>
                  <a:pt x="14288" y="14287"/>
                </a:lnTo>
                <a:lnTo>
                  <a:pt x="7144" y="35719"/>
                </a:lnTo>
                <a:lnTo>
                  <a:pt x="0" y="71437"/>
                </a:lnTo>
                <a:lnTo>
                  <a:pt x="0" y="107156"/>
                </a:lnTo>
                <a:lnTo>
                  <a:pt x="7144" y="142875"/>
                </a:lnTo>
                <a:lnTo>
                  <a:pt x="28575" y="171450"/>
                </a:lnTo>
                <a:lnTo>
                  <a:pt x="50007" y="185737"/>
                </a:lnTo>
                <a:lnTo>
                  <a:pt x="85725" y="178594"/>
                </a:lnTo>
                <a:lnTo>
                  <a:pt x="121444" y="164306"/>
                </a:lnTo>
                <a:lnTo>
                  <a:pt x="157163" y="135731"/>
                </a:lnTo>
                <a:lnTo>
                  <a:pt x="178594" y="100012"/>
                </a:lnTo>
                <a:lnTo>
                  <a:pt x="178594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2657475" y="400050"/>
            <a:ext cx="164308" cy="164307"/>
          </a:xfrm>
          <a:custGeom>
            <a:avLst/>
            <a:gdLst/>
            <a:ahLst/>
            <a:cxnLst/>
            <a:rect l="0" t="0" r="0" b="0"/>
            <a:pathLst>
              <a:path w="164308" h="164307">
                <a:moveTo>
                  <a:pt x="14288" y="35719"/>
                </a:moveTo>
                <a:lnTo>
                  <a:pt x="7144" y="35719"/>
                </a:lnTo>
                <a:lnTo>
                  <a:pt x="7144" y="35719"/>
                </a:lnTo>
                <a:lnTo>
                  <a:pt x="0" y="50006"/>
                </a:lnTo>
                <a:lnTo>
                  <a:pt x="0" y="57150"/>
                </a:lnTo>
                <a:lnTo>
                  <a:pt x="7144" y="78581"/>
                </a:lnTo>
                <a:lnTo>
                  <a:pt x="14288" y="100012"/>
                </a:lnTo>
                <a:lnTo>
                  <a:pt x="21432" y="121444"/>
                </a:lnTo>
                <a:lnTo>
                  <a:pt x="21432" y="135731"/>
                </a:lnTo>
                <a:lnTo>
                  <a:pt x="28575" y="150019"/>
                </a:lnTo>
                <a:lnTo>
                  <a:pt x="28575" y="164306"/>
                </a:lnTo>
                <a:lnTo>
                  <a:pt x="28575" y="164306"/>
                </a:lnTo>
                <a:lnTo>
                  <a:pt x="28575" y="164306"/>
                </a:lnTo>
                <a:lnTo>
                  <a:pt x="21432" y="150019"/>
                </a:lnTo>
                <a:lnTo>
                  <a:pt x="21432" y="128587"/>
                </a:lnTo>
                <a:lnTo>
                  <a:pt x="14288" y="100012"/>
                </a:lnTo>
                <a:lnTo>
                  <a:pt x="14288" y="78581"/>
                </a:lnTo>
                <a:lnTo>
                  <a:pt x="7144" y="50006"/>
                </a:lnTo>
                <a:lnTo>
                  <a:pt x="7144" y="21431"/>
                </a:lnTo>
                <a:lnTo>
                  <a:pt x="14288" y="14287"/>
                </a:lnTo>
                <a:lnTo>
                  <a:pt x="21432" y="7144"/>
                </a:lnTo>
                <a:lnTo>
                  <a:pt x="21432" y="21431"/>
                </a:lnTo>
                <a:lnTo>
                  <a:pt x="35719" y="35719"/>
                </a:lnTo>
                <a:lnTo>
                  <a:pt x="42863" y="71437"/>
                </a:lnTo>
                <a:lnTo>
                  <a:pt x="57150" y="92869"/>
                </a:lnTo>
                <a:lnTo>
                  <a:pt x="57150" y="128587"/>
                </a:lnTo>
                <a:lnTo>
                  <a:pt x="64294" y="150019"/>
                </a:lnTo>
                <a:lnTo>
                  <a:pt x="71438" y="164306"/>
                </a:lnTo>
                <a:lnTo>
                  <a:pt x="78582" y="164306"/>
                </a:lnTo>
                <a:lnTo>
                  <a:pt x="78582" y="150019"/>
                </a:lnTo>
                <a:lnTo>
                  <a:pt x="78582" y="135731"/>
                </a:lnTo>
                <a:lnTo>
                  <a:pt x="78582" y="107156"/>
                </a:lnTo>
                <a:lnTo>
                  <a:pt x="78582" y="78581"/>
                </a:lnTo>
                <a:lnTo>
                  <a:pt x="85725" y="42862"/>
                </a:lnTo>
                <a:lnTo>
                  <a:pt x="85725" y="14287"/>
                </a:lnTo>
                <a:lnTo>
                  <a:pt x="85725" y="0"/>
                </a:lnTo>
                <a:lnTo>
                  <a:pt x="92869" y="0"/>
                </a:lnTo>
                <a:lnTo>
                  <a:pt x="92869" y="7144"/>
                </a:lnTo>
                <a:lnTo>
                  <a:pt x="100013" y="28575"/>
                </a:lnTo>
                <a:lnTo>
                  <a:pt x="114300" y="64294"/>
                </a:lnTo>
                <a:lnTo>
                  <a:pt x="121444" y="92869"/>
                </a:lnTo>
                <a:lnTo>
                  <a:pt x="135732" y="121444"/>
                </a:lnTo>
                <a:lnTo>
                  <a:pt x="135732" y="142875"/>
                </a:lnTo>
                <a:lnTo>
                  <a:pt x="142875" y="157162"/>
                </a:lnTo>
                <a:lnTo>
                  <a:pt x="150019" y="157162"/>
                </a:lnTo>
                <a:lnTo>
                  <a:pt x="157163" y="150019"/>
                </a:lnTo>
                <a:lnTo>
                  <a:pt x="164307" y="128587"/>
                </a:lnTo>
                <a:lnTo>
                  <a:pt x="164307" y="92869"/>
                </a:lnTo>
                <a:lnTo>
                  <a:pt x="164307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2821782" y="292894"/>
            <a:ext cx="128588" cy="242888"/>
          </a:xfrm>
          <a:custGeom>
            <a:avLst/>
            <a:gdLst/>
            <a:ahLst/>
            <a:cxnLst/>
            <a:rect l="0" t="0" r="0" b="0"/>
            <a:pathLst>
              <a:path w="128588" h="242888">
                <a:moveTo>
                  <a:pt x="42862" y="71437"/>
                </a:moveTo>
                <a:lnTo>
                  <a:pt x="35718" y="71437"/>
                </a:lnTo>
                <a:lnTo>
                  <a:pt x="28575" y="78581"/>
                </a:lnTo>
                <a:lnTo>
                  <a:pt x="21431" y="85725"/>
                </a:lnTo>
                <a:lnTo>
                  <a:pt x="7143" y="92868"/>
                </a:lnTo>
                <a:lnTo>
                  <a:pt x="7143" y="100012"/>
                </a:lnTo>
                <a:lnTo>
                  <a:pt x="0" y="114300"/>
                </a:lnTo>
                <a:lnTo>
                  <a:pt x="0" y="135731"/>
                </a:lnTo>
                <a:lnTo>
                  <a:pt x="0" y="164306"/>
                </a:lnTo>
                <a:lnTo>
                  <a:pt x="7143" y="192881"/>
                </a:lnTo>
                <a:lnTo>
                  <a:pt x="14287" y="214312"/>
                </a:lnTo>
                <a:lnTo>
                  <a:pt x="21431" y="235743"/>
                </a:lnTo>
                <a:lnTo>
                  <a:pt x="21431" y="242887"/>
                </a:lnTo>
                <a:lnTo>
                  <a:pt x="28575" y="242887"/>
                </a:lnTo>
                <a:lnTo>
                  <a:pt x="42862" y="235743"/>
                </a:lnTo>
                <a:lnTo>
                  <a:pt x="50006" y="228600"/>
                </a:lnTo>
                <a:lnTo>
                  <a:pt x="64293" y="207168"/>
                </a:lnTo>
                <a:lnTo>
                  <a:pt x="71437" y="178593"/>
                </a:lnTo>
                <a:lnTo>
                  <a:pt x="71437" y="142875"/>
                </a:lnTo>
                <a:lnTo>
                  <a:pt x="71437" y="114300"/>
                </a:lnTo>
                <a:lnTo>
                  <a:pt x="64293" y="78581"/>
                </a:lnTo>
                <a:lnTo>
                  <a:pt x="57150" y="42862"/>
                </a:lnTo>
                <a:lnTo>
                  <a:pt x="42862" y="21431"/>
                </a:lnTo>
                <a:lnTo>
                  <a:pt x="28575" y="7143"/>
                </a:lnTo>
                <a:lnTo>
                  <a:pt x="21431" y="0"/>
                </a:lnTo>
                <a:lnTo>
                  <a:pt x="7143" y="0"/>
                </a:lnTo>
                <a:lnTo>
                  <a:pt x="0" y="14287"/>
                </a:lnTo>
                <a:lnTo>
                  <a:pt x="7143" y="35718"/>
                </a:lnTo>
                <a:lnTo>
                  <a:pt x="7143" y="57150"/>
                </a:lnTo>
                <a:lnTo>
                  <a:pt x="21431" y="92868"/>
                </a:lnTo>
                <a:lnTo>
                  <a:pt x="35718" y="128587"/>
                </a:lnTo>
                <a:lnTo>
                  <a:pt x="57150" y="157162"/>
                </a:lnTo>
                <a:lnTo>
                  <a:pt x="71437" y="185737"/>
                </a:lnTo>
                <a:lnTo>
                  <a:pt x="92868" y="200025"/>
                </a:lnTo>
                <a:lnTo>
                  <a:pt x="107156" y="207168"/>
                </a:lnTo>
                <a:lnTo>
                  <a:pt x="121443" y="200025"/>
                </a:lnTo>
                <a:lnTo>
                  <a:pt x="128587" y="178593"/>
                </a:lnTo>
                <a:lnTo>
                  <a:pt x="128587" y="150018"/>
                </a:lnTo>
                <a:lnTo>
                  <a:pt x="128587" y="1500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2928938" y="250031"/>
            <a:ext cx="57151" cy="200026"/>
          </a:xfrm>
          <a:custGeom>
            <a:avLst/>
            <a:gdLst/>
            <a:ahLst/>
            <a:cxnLst/>
            <a:rect l="0" t="0" r="0" b="0"/>
            <a:pathLst>
              <a:path w="57151" h="200026">
                <a:moveTo>
                  <a:pt x="14287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7144" y="14288"/>
                </a:lnTo>
                <a:lnTo>
                  <a:pt x="7144" y="28575"/>
                </a:lnTo>
                <a:lnTo>
                  <a:pt x="14287" y="57150"/>
                </a:lnTo>
                <a:lnTo>
                  <a:pt x="21431" y="92869"/>
                </a:lnTo>
                <a:lnTo>
                  <a:pt x="21431" y="128588"/>
                </a:lnTo>
                <a:lnTo>
                  <a:pt x="28575" y="157163"/>
                </a:lnTo>
                <a:lnTo>
                  <a:pt x="35719" y="178594"/>
                </a:lnTo>
                <a:lnTo>
                  <a:pt x="35719" y="192881"/>
                </a:lnTo>
                <a:lnTo>
                  <a:pt x="35719" y="200025"/>
                </a:lnTo>
                <a:lnTo>
                  <a:pt x="42862" y="200025"/>
                </a:lnTo>
                <a:lnTo>
                  <a:pt x="50006" y="192881"/>
                </a:lnTo>
                <a:lnTo>
                  <a:pt x="57150" y="178594"/>
                </a:lnTo>
                <a:lnTo>
                  <a:pt x="57150" y="171450"/>
                </a:lnTo>
                <a:lnTo>
                  <a:pt x="57150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2914650" y="250031"/>
            <a:ext cx="14289" cy="164307"/>
          </a:xfrm>
          <a:custGeom>
            <a:avLst/>
            <a:gdLst/>
            <a:ahLst/>
            <a:cxnLst/>
            <a:rect l="0" t="0" r="0" b="0"/>
            <a:pathLst>
              <a:path w="14289" h="164307">
                <a:moveTo>
                  <a:pt x="14288" y="7144"/>
                </a:moveTo>
                <a:lnTo>
                  <a:pt x="14288" y="7144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0" y="21431"/>
                </a:lnTo>
                <a:lnTo>
                  <a:pt x="0" y="42863"/>
                </a:lnTo>
                <a:lnTo>
                  <a:pt x="0" y="64294"/>
                </a:lnTo>
                <a:lnTo>
                  <a:pt x="0" y="92869"/>
                </a:lnTo>
                <a:lnTo>
                  <a:pt x="0" y="121444"/>
                </a:lnTo>
                <a:lnTo>
                  <a:pt x="0" y="142875"/>
                </a:lnTo>
                <a:lnTo>
                  <a:pt x="7144" y="157163"/>
                </a:lnTo>
                <a:lnTo>
                  <a:pt x="7144" y="164306"/>
                </a:lnTo>
                <a:lnTo>
                  <a:pt x="7144" y="164306"/>
                </a:lnTo>
                <a:lnTo>
                  <a:pt x="7144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2893219" y="400050"/>
            <a:ext cx="128589" cy="100013"/>
          </a:xfrm>
          <a:custGeom>
            <a:avLst/>
            <a:gdLst/>
            <a:ahLst/>
            <a:cxnLst/>
            <a:rect l="0" t="0" r="0" b="0"/>
            <a:pathLst>
              <a:path w="128589" h="100013">
                <a:moveTo>
                  <a:pt x="0" y="100012"/>
                </a:moveTo>
                <a:lnTo>
                  <a:pt x="7144" y="100012"/>
                </a:lnTo>
                <a:lnTo>
                  <a:pt x="21431" y="92869"/>
                </a:lnTo>
                <a:lnTo>
                  <a:pt x="35719" y="78581"/>
                </a:lnTo>
                <a:lnTo>
                  <a:pt x="64294" y="57150"/>
                </a:lnTo>
                <a:lnTo>
                  <a:pt x="92869" y="35719"/>
                </a:lnTo>
                <a:lnTo>
                  <a:pt x="114300" y="14287"/>
                </a:lnTo>
                <a:lnTo>
                  <a:pt x="128588" y="0"/>
                </a:lnTo>
                <a:lnTo>
                  <a:pt x="1285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4100513" y="1050131"/>
            <a:ext cx="235745" cy="28576"/>
          </a:xfrm>
          <a:custGeom>
            <a:avLst/>
            <a:gdLst/>
            <a:ahLst/>
            <a:cxnLst/>
            <a:rect l="0" t="0" r="0" b="0"/>
            <a:pathLst>
              <a:path w="235745" h="28576">
                <a:moveTo>
                  <a:pt x="0" y="7144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7" y="7144"/>
                </a:lnTo>
                <a:lnTo>
                  <a:pt x="35719" y="7144"/>
                </a:lnTo>
                <a:lnTo>
                  <a:pt x="57150" y="7144"/>
                </a:lnTo>
                <a:lnTo>
                  <a:pt x="92869" y="7144"/>
                </a:lnTo>
                <a:lnTo>
                  <a:pt x="128587" y="7144"/>
                </a:lnTo>
                <a:lnTo>
                  <a:pt x="164306" y="7144"/>
                </a:lnTo>
                <a:lnTo>
                  <a:pt x="200025" y="14288"/>
                </a:lnTo>
                <a:lnTo>
                  <a:pt x="221456" y="21431"/>
                </a:lnTo>
                <a:lnTo>
                  <a:pt x="235744" y="28575"/>
                </a:lnTo>
                <a:lnTo>
                  <a:pt x="235744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4071938" y="1028700"/>
            <a:ext cx="171451" cy="121445"/>
          </a:xfrm>
          <a:custGeom>
            <a:avLst/>
            <a:gdLst/>
            <a:ahLst/>
            <a:cxnLst/>
            <a:rect l="0" t="0" r="0" b="0"/>
            <a:pathLst>
              <a:path w="171451" h="121445">
                <a:moveTo>
                  <a:pt x="107156" y="0"/>
                </a:moveTo>
                <a:lnTo>
                  <a:pt x="107156" y="0"/>
                </a:lnTo>
                <a:lnTo>
                  <a:pt x="100012" y="0"/>
                </a:lnTo>
                <a:lnTo>
                  <a:pt x="100012" y="0"/>
                </a:lnTo>
                <a:lnTo>
                  <a:pt x="100012" y="7144"/>
                </a:lnTo>
                <a:lnTo>
                  <a:pt x="92869" y="14287"/>
                </a:lnTo>
                <a:lnTo>
                  <a:pt x="78581" y="28575"/>
                </a:lnTo>
                <a:lnTo>
                  <a:pt x="64294" y="42862"/>
                </a:lnTo>
                <a:lnTo>
                  <a:pt x="50006" y="64294"/>
                </a:lnTo>
                <a:lnTo>
                  <a:pt x="28575" y="85725"/>
                </a:lnTo>
                <a:lnTo>
                  <a:pt x="7144" y="92869"/>
                </a:lnTo>
                <a:lnTo>
                  <a:pt x="0" y="100013"/>
                </a:lnTo>
                <a:lnTo>
                  <a:pt x="0" y="100013"/>
                </a:lnTo>
                <a:lnTo>
                  <a:pt x="7144" y="92869"/>
                </a:lnTo>
                <a:lnTo>
                  <a:pt x="28575" y="78581"/>
                </a:lnTo>
                <a:lnTo>
                  <a:pt x="57150" y="78581"/>
                </a:lnTo>
                <a:lnTo>
                  <a:pt x="85725" y="78581"/>
                </a:lnTo>
                <a:lnTo>
                  <a:pt x="121444" y="85725"/>
                </a:lnTo>
                <a:lnTo>
                  <a:pt x="150019" y="107156"/>
                </a:lnTo>
                <a:lnTo>
                  <a:pt x="171450" y="121444"/>
                </a:lnTo>
                <a:lnTo>
                  <a:pt x="171450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4643438" y="528637"/>
            <a:ext cx="264320" cy="371476"/>
          </a:xfrm>
          <a:custGeom>
            <a:avLst/>
            <a:gdLst/>
            <a:ahLst/>
            <a:cxnLst/>
            <a:rect l="0" t="0" r="0" b="0"/>
            <a:pathLst>
              <a:path w="264320" h="371476">
                <a:moveTo>
                  <a:pt x="7144" y="371475"/>
                </a:moveTo>
                <a:lnTo>
                  <a:pt x="0" y="371475"/>
                </a:lnTo>
                <a:lnTo>
                  <a:pt x="0" y="371475"/>
                </a:lnTo>
                <a:lnTo>
                  <a:pt x="0" y="364332"/>
                </a:lnTo>
                <a:lnTo>
                  <a:pt x="7144" y="364332"/>
                </a:lnTo>
                <a:lnTo>
                  <a:pt x="7144" y="350044"/>
                </a:lnTo>
                <a:lnTo>
                  <a:pt x="14287" y="342900"/>
                </a:lnTo>
                <a:lnTo>
                  <a:pt x="28575" y="321469"/>
                </a:lnTo>
                <a:lnTo>
                  <a:pt x="42862" y="292894"/>
                </a:lnTo>
                <a:lnTo>
                  <a:pt x="64294" y="257175"/>
                </a:lnTo>
                <a:lnTo>
                  <a:pt x="92869" y="214313"/>
                </a:lnTo>
                <a:lnTo>
                  <a:pt x="128587" y="164307"/>
                </a:lnTo>
                <a:lnTo>
                  <a:pt x="164306" y="114300"/>
                </a:lnTo>
                <a:lnTo>
                  <a:pt x="200025" y="71438"/>
                </a:lnTo>
                <a:lnTo>
                  <a:pt x="228600" y="35719"/>
                </a:lnTo>
                <a:lnTo>
                  <a:pt x="250032" y="14288"/>
                </a:lnTo>
                <a:lnTo>
                  <a:pt x="264319" y="0"/>
                </a:lnTo>
                <a:lnTo>
                  <a:pt x="264319" y="0"/>
                </a:lnTo>
                <a:lnTo>
                  <a:pt x="250032" y="14288"/>
                </a:lnTo>
                <a:lnTo>
                  <a:pt x="242888" y="35719"/>
                </a:lnTo>
                <a:lnTo>
                  <a:pt x="228600" y="57150"/>
                </a:lnTo>
                <a:lnTo>
                  <a:pt x="221456" y="71438"/>
                </a:lnTo>
                <a:lnTo>
                  <a:pt x="221456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4993482" y="414337"/>
            <a:ext cx="150020" cy="178595"/>
          </a:xfrm>
          <a:custGeom>
            <a:avLst/>
            <a:gdLst/>
            <a:ahLst/>
            <a:cxnLst/>
            <a:rect l="0" t="0" r="0" b="0"/>
            <a:pathLst>
              <a:path w="150020" h="178595">
                <a:moveTo>
                  <a:pt x="92869" y="35719"/>
                </a:moveTo>
                <a:lnTo>
                  <a:pt x="92869" y="28575"/>
                </a:lnTo>
                <a:lnTo>
                  <a:pt x="85725" y="21432"/>
                </a:lnTo>
                <a:lnTo>
                  <a:pt x="85725" y="14288"/>
                </a:lnTo>
                <a:lnTo>
                  <a:pt x="78581" y="7144"/>
                </a:lnTo>
                <a:lnTo>
                  <a:pt x="71438" y="0"/>
                </a:lnTo>
                <a:lnTo>
                  <a:pt x="57150" y="7144"/>
                </a:lnTo>
                <a:lnTo>
                  <a:pt x="42863" y="21432"/>
                </a:lnTo>
                <a:lnTo>
                  <a:pt x="28575" y="42863"/>
                </a:lnTo>
                <a:lnTo>
                  <a:pt x="7144" y="71438"/>
                </a:lnTo>
                <a:lnTo>
                  <a:pt x="0" y="100013"/>
                </a:lnTo>
                <a:lnTo>
                  <a:pt x="0" y="135732"/>
                </a:lnTo>
                <a:lnTo>
                  <a:pt x="7144" y="157163"/>
                </a:lnTo>
                <a:lnTo>
                  <a:pt x="28575" y="171450"/>
                </a:lnTo>
                <a:lnTo>
                  <a:pt x="57150" y="178594"/>
                </a:lnTo>
                <a:lnTo>
                  <a:pt x="85725" y="178594"/>
                </a:lnTo>
                <a:lnTo>
                  <a:pt x="121444" y="164307"/>
                </a:lnTo>
                <a:lnTo>
                  <a:pt x="150019" y="142875"/>
                </a:lnTo>
                <a:lnTo>
                  <a:pt x="150019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5143501" y="392906"/>
            <a:ext cx="214313" cy="178595"/>
          </a:xfrm>
          <a:custGeom>
            <a:avLst/>
            <a:gdLst/>
            <a:ahLst/>
            <a:cxnLst/>
            <a:rect l="0" t="0" r="0" b="0"/>
            <a:pathLst>
              <a:path w="214313" h="178595">
                <a:moveTo>
                  <a:pt x="0" y="28575"/>
                </a:moveTo>
                <a:lnTo>
                  <a:pt x="0" y="28575"/>
                </a:lnTo>
                <a:lnTo>
                  <a:pt x="0" y="35719"/>
                </a:lnTo>
                <a:lnTo>
                  <a:pt x="0" y="42863"/>
                </a:lnTo>
                <a:lnTo>
                  <a:pt x="7144" y="57150"/>
                </a:lnTo>
                <a:lnTo>
                  <a:pt x="7144" y="78581"/>
                </a:lnTo>
                <a:lnTo>
                  <a:pt x="14287" y="100013"/>
                </a:lnTo>
                <a:lnTo>
                  <a:pt x="14287" y="121444"/>
                </a:lnTo>
                <a:lnTo>
                  <a:pt x="21431" y="142875"/>
                </a:lnTo>
                <a:lnTo>
                  <a:pt x="28575" y="157163"/>
                </a:lnTo>
                <a:lnTo>
                  <a:pt x="28575" y="171450"/>
                </a:lnTo>
                <a:lnTo>
                  <a:pt x="35719" y="171450"/>
                </a:lnTo>
                <a:lnTo>
                  <a:pt x="35719" y="171450"/>
                </a:lnTo>
                <a:lnTo>
                  <a:pt x="28575" y="164306"/>
                </a:lnTo>
                <a:lnTo>
                  <a:pt x="28575" y="157163"/>
                </a:lnTo>
                <a:lnTo>
                  <a:pt x="35719" y="135731"/>
                </a:lnTo>
                <a:lnTo>
                  <a:pt x="35719" y="114300"/>
                </a:lnTo>
                <a:lnTo>
                  <a:pt x="35719" y="85725"/>
                </a:lnTo>
                <a:lnTo>
                  <a:pt x="42862" y="64294"/>
                </a:lnTo>
                <a:lnTo>
                  <a:pt x="42862" y="42863"/>
                </a:lnTo>
                <a:lnTo>
                  <a:pt x="50006" y="28575"/>
                </a:lnTo>
                <a:lnTo>
                  <a:pt x="50006" y="28575"/>
                </a:lnTo>
                <a:lnTo>
                  <a:pt x="57150" y="35719"/>
                </a:lnTo>
                <a:lnTo>
                  <a:pt x="57150" y="50006"/>
                </a:lnTo>
                <a:lnTo>
                  <a:pt x="64294" y="78581"/>
                </a:lnTo>
                <a:lnTo>
                  <a:pt x="64294" y="107156"/>
                </a:lnTo>
                <a:lnTo>
                  <a:pt x="64294" y="135731"/>
                </a:lnTo>
                <a:lnTo>
                  <a:pt x="71437" y="157163"/>
                </a:lnTo>
                <a:lnTo>
                  <a:pt x="71437" y="171450"/>
                </a:lnTo>
                <a:lnTo>
                  <a:pt x="78581" y="178594"/>
                </a:lnTo>
                <a:lnTo>
                  <a:pt x="92869" y="178594"/>
                </a:lnTo>
                <a:lnTo>
                  <a:pt x="100012" y="171450"/>
                </a:lnTo>
                <a:lnTo>
                  <a:pt x="107156" y="157163"/>
                </a:lnTo>
                <a:lnTo>
                  <a:pt x="107156" y="135731"/>
                </a:lnTo>
                <a:lnTo>
                  <a:pt x="114300" y="107156"/>
                </a:lnTo>
                <a:lnTo>
                  <a:pt x="121444" y="78581"/>
                </a:lnTo>
                <a:lnTo>
                  <a:pt x="135731" y="42863"/>
                </a:lnTo>
                <a:lnTo>
                  <a:pt x="142875" y="21431"/>
                </a:lnTo>
                <a:lnTo>
                  <a:pt x="150019" y="0"/>
                </a:lnTo>
                <a:lnTo>
                  <a:pt x="157162" y="0"/>
                </a:lnTo>
                <a:lnTo>
                  <a:pt x="164306" y="0"/>
                </a:lnTo>
                <a:lnTo>
                  <a:pt x="164306" y="14288"/>
                </a:lnTo>
                <a:lnTo>
                  <a:pt x="164306" y="35719"/>
                </a:lnTo>
                <a:lnTo>
                  <a:pt x="164306" y="57150"/>
                </a:lnTo>
                <a:lnTo>
                  <a:pt x="164306" y="85725"/>
                </a:lnTo>
                <a:lnTo>
                  <a:pt x="171450" y="107156"/>
                </a:lnTo>
                <a:lnTo>
                  <a:pt x="171450" y="121444"/>
                </a:lnTo>
                <a:lnTo>
                  <a:pt x="185737" y="128588"/>
                </a:lnTo>
                <a:lnTo>
                  <a:pt x="200025" y="128588"/>
                </a:lnTo>
                <a:lnTo>
                  <a:pt x="214312" y="121444"/>
                </a:lnTo>
                <a:lnTo>
                  <a:pt x="214312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5379245" y="235744"/>
            <a:ext cx="121444" cy="307182"/>
          </a:xfrm>
          <a:custGeom>
            <a:avLst/>
            <a:gdLst/>
            <a:ahLst/>
            <a:cxnLst/>
            <a:rect l="0" t="0" r="0" b="0"/>
            <a:pathLst>
              <a:path w="121444" h="307182">
                <a:moveTo>
                  <a:pt x="71437" y="150018"/>
                </a:moveTo>
                <a:lnTo>
                  <a:pt x="64293" y="142875"/>
                </a:lnTo>
                <a:lnTo>
                  <a:pt x="64293" y="142875"/>
                </a:lnTo>
                <a:lnTo>
                  <a:pt x="50006" y="150018"/>
                </a:lnTo>
                <a:lnTo>
                  <a:pt x="42862" y="157162"/>
                </a:lnTo>
                <a:lnTo>
                  <a:pt x="28575" y="171450"/>
                </a:lnTo>
                <a:lnTo>
                  <a:pt x="14287" y="192881"/>
                </a:lnTo>
                <a:lnTo>
                  <a:pt x="7143" y="221456"/>
                </a:lnTo>
                <a:lnTo>
                  <a:pt x="0" y="250031"/>
                </a:lnTo>
                <a:lnTo>
                  <a:pt x="0" y="278606"/>
                </a:lnTo>
                <a:lnTo>
                  <a:pt x="0" y="300037"/>
                </a:lnTo>
                <a:lnTo>
                  <a:pt x="0" y="307181"/>
                </a:lnTo>
                <a:lnTo>
                  <a:pt x="7143" y="307181"/>
                </a:lnTo>
                <a:lnTo>
                  <a:pt x="14287" y="300037"/>
                </a:lnTo>
                <a:lnTo>
                  <a:pt x="28575" y="278606"/>
                </a:lnTo>
                <a:lnTo>
                  <a:pt x="50006" y="250031"/>
                </a:lnTo>
                <a:lnTo>
                  <a:pt x="64293" y="221456"/>
                </a:lnTo>
                <a:lnTo>
                  <a:pt x="85725" y="185737"/>
                </a:lnTo>
                <a:lnTo>
                  <a:pt x="100012" y="150018"/>
                </a:lnTo>
                <a:lnTo>
                  <a:pt x="114300" y="114300"/>
                </a:lnTo>
                <a:lnTo>
                  <a:pt x="121443" y="78581"/>
                </a:lnTo>
                <a:lnTo>
                  <a:pt x="121443" y="50006"/>
                </a:lnTo>
                <a:lnTo>
                  <a:pt x="121443" y="28575"/>
                </a:lnTo>
                <a:lnTo>
                  <a:pt x="114300" y="14287"/>
                </a:lnTo>
                <a:lnTo>
                  <a:pt x="100012" y="0"/>
                </a:lnTo>
                <a:lnTo>
                  <a:pt x="85725" y="0"/>
                </a:lnTo>
                <a:lnTo>
                  <a:pt x="71437" y="14287"/>
                </a:lnTo>
                <a:lnTo>
                  <a:pt x="57150" y="35718"/>
                </a:lnTo>
                <a:lnTo>
                  <a:pt x="50006" y="71437"/>
                </a:lnTo>
                <a:lnTo>
                  <a:pt x="50006" y="114300"/>
                </a:lnTo>
                <a:lnTo>
                  <a:pt x="57150" y="157162"/>
                </a:lnTo>
                <a:lnTo>
                  <a:pt x="71437" y="192881"/>
                </a:lnTo>
                <a:lnTo>
                  <a:pt x="92868" y="228600"/>
                </a:lnTo>
                <a:lnTo>
                  <a:pt x="107156" y="250031"/>
                </a:lnTo>
                <a:lnTo>
                  <a:pt x="107156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3714750" y="914400"/>
            <a:ext cx="407195" cy="278607"/>
          </a:xfrm>
          <a:custGeom>
            <a:avLst/>
            <a:gdLst/>
            <a:ahLst/>
            <a:cxnLst/>
            <a:rect l="0" t="0" r="0" b="0"/>
            <a:pathLst>
              <a:path w="407195" h="278607">
                <a:moveTo>
                  <a:pt x="64294" y="85725"/>
                </a:moveTo>
                <a:lnTo>
                  <a:pt x="64294" y="85725"/>
                </a:lnTo>
                <a:lnTo>
                  <a:pt x="64294" y="85725"/>
                </a:lnTo>
                <a:lnTo>
                  <a:pt x="71438" y="85725"/>
                </a:lnTo>
                <a:lnTo>
                  <a:pt x="71438" y="85725"/>
                </a:lnTo>
                <a:lnTo>
                  <a:pt x="71438" y="85725"/>
                </a:lnTo>
                <a:lnTo>
                  <a:pt x="71438" y="85725"/>
                </a:lnTo>
                <a:lnTo>
                  <a:pt x="71438" y="85725"/>
                </a:lnTo>
                <a:lnTo>
                  <a:pt x="64294" y="85725"/>
                </a:lnTo>
                <a:lnTo>
                  <a:pt x="64294" y="85725"/>
                </a:lnTo>
                <a:lnTo>
                  <a:pt x="64294" y="85725"/>
                </a:lnTo>
                <a:lnTo>
                  <a:pt x="64294" y="85725"/>
                </a:lnTo>
                <a:lnTo>
                  <a:pt x="64294" y="92869"/>
                </a:lnTo>
                <a:lnTo>
                  <a:pt x="64294" y="100012"/>
                </a:lnTo>
                <a:lnTo>
                  <a:pt x="64294" y="114300"/>
                </a:lnTo>
                <a:lnTo>
                  <a:pt x="64294" y="142875"/>
                </a:lnTo>
                <a:lnTo>
                  <a:pt x="64294" y="171450"/>
                </a:lnTo>
                <a:lnTo>
                  <a:pt x="57150" y="200025"/>
                </a:lnTo>
                <a:lnTo>
                  <a:pt x="57150" y="228600"/>
                </a:lnTo>
                <a:lnTo>
                  <a:pt x="57150" y="250031"/>
                </a:lnTo>
                <a:lnTo>
                  <a:pt x="57150" y="264319"/>
                </a:lnTo>
                <a:lnTo>
                  <a:pt x="57150" y="264319"/>
                </a:lnTo>
                <a:lnTo>
                  <a:pt x="57150" y="264319"/>
                </a:lnTo>
                <a:lnTo>
                  <a:pt x="57150" y="264319"/>
                </a:lnTo>
                <a:lnTo>
                  <a:pt x="57150" y="257175"/>
                </a:lnTo>
                <a:lnTo>
                  <a:pt x="57150" y="242888"/>
                </a:lnTo>
                <a:lnTo>
                  <a:pt x="50007" y="228600"/>
                </a:lnTo>
                <a:lnTo>
                  <a:pt x="50007" y="207169"/>
                </a:lnTo>
                <a:lnTo>
                  <a:pt x="50007" y="185737"/>
                </a:lnTo>
                <a:lnTo>
                  <a:pt x="50007" y="157162"/>
                </a:lnTo>
                <a:lnTo>
                  <a:pt x="42863" y="128587"/>
                </a:lnTo>
                <a:lnTo>
                  <a:pt x="35719" y="107156"/>
                </a:lnTo>
                <a:lnTo>
                  <a:pt x="35719" y="78581"/>
                </a:lnTo>
                <a:lnTo>
                  <a:pt x="35719" y="57150"/>
                </a:lnTo>
                <a:lnTo>
                  <a:pt x="35719" y="42862"/>
                </a:lnTo>
                <a:lnTo>
                  <a:pt x="35719" y="28575"/>
                </a:lnTo>
                <a:lnTo>
                  <a:pt x="35719" y="21431"/>
                </a:lnTo>
                <a:lnTo>
                  <a:pt x="35719" y="21431"/>
                </a:lnTo>
                <a:lnTo>
                  <a:pt x="35719" y="21431"/>
                </a:lnTo>
                <a:lnTo>
                  <a:pt x="42863" y="21431"/>
                </a:lnTo>
                <a:lnTo>
                  <a:pt x="50007" y="28575"/>
                </a:lnTo>
                <a:lnTo>
                  <a:pt x="50007" y="28575"/>
                </a:lnTo>
                <a:lnTo>
                  <a:pt x="50007" y="28575"/>
                </a:lnTo>
                <a:lnTo>
                  <a:pt x="57150" y="28575"/>
                </a:lnTo>
                <a:lnTo>
                  <a:pt x="64294" y="28575"/>
                </a:lnTo>
                <a:lnTo>
                  <a:pt x="71438" y="28575"/>
                </a:lnTo>
                <a:lnTo>
                  <a:pt x="78582" y="21431"/>
                </a:lnTo>
                <a:lnTo>
                  <a:pt x="92869" y="21431"/>
                </a:lnTo>
                <a:lnTo>
                  <a:pt x="107157" y="14287"/>
                </a:lnTo>
                <a:lnTo>
                  <a:pt x="128588" y="14287"/>
                </a:lnTo>
                <a:lnTo>
                  <a:pt x="150019" y="14287"/>
                </a:lnTo>
                <a:lnTo>
                  <a:pt x="164307" y="14287"/>
                </a:lnTo>
                <a:lnTo>
                  <a:pt x="185738" y="7144"/>
                </a:lnTo>
                <a:lnTo>
                  <a:pt x="207169" y="7144"/>
                </a:lnTo>
                <a:lnTo>
                  <a:pt x="214313" y="7144"/>
                </a:lnTo>
                <a:lnTo>
                  <a:pt x="228600" y="7144"/>
                </a:lnTo>
                <a:lnTo>
                  <a:pt x="242888" y="7144"/>
                </a:lnTo>
                <a:lnTo>
                  <a:pt x="257175" y="14287"/>
                </a:lnTo>
                <a:lnTo>
                  <a:pt x="271463" y="14287"/>
                </a:lnTo>
                <a:lnTo>
                  <a:pt x="285750" y="14287"/>
                </a:lnTo>
                <a:lnTo>
                  <a:pt x="300038" y="14287"/>
                </a:lnTo>
                <a:lnTo>
                  <a:pt x="321469" y="14287"/>
                </a:lnTo>
                <a:lnTo>
                  <a:pt x="335757" y="14287"/>
                </a:lnTo>
                <a:lnTo>
                  <a:pt x="350044" y="14287"/>
                </a:lnTo>
                <a:lnTo>
                  <a:pt x="357188" y="7144"/>
                </a:lnTo>
                <a:lnTo>
                  <a:pt x="364332" y="7144"/>
                </a:lnTo>
                <a:lnTo>
                  <a:pt x="364332" y="7144"/>
                </a:lnTo>
                <a:lnTo>
                  <a:pt x="371475" y="14287"/>
                </a:lnTo>
                <a:lnTo>
                  <a:pt x="371475" y="14287"/>
                </a:lnTo>
                <a:lnTo>
                  <a:pt x="371475" y="14287"/>
                </a:lnTo>
                <a:lnTo>
                  <a:pt x="371475" y="21431"/>
                </a:lnTo>
                <a:lnTo>
                  <a:pt x="378619" y="21431"/>
                </a:lnTo>
                <a:lnTo>
                  <a:pt x="378619" y="21431"/>
                </a:lnTo>
                <a:lnTo>
                  <a:pt x="378619" y="21431"/>
                </a:lnTo>
                <a:lnTo>
                  <a:pt x="378619" y="21431"/>
                </a:lnTo>
                <a:lnTo>
                  <a:pt x="378619" y="21431"/>
                </a:lnTo>
                <a:lnTo>
                  <a:pt x="385763" y="21431"/>
                </a:lnTo>
                <a:lnTo>
                  <a:pt x="385763" y="21431"/>
                </a:lnTo>
                <a:lnTo>
                  <a:pt x="385763" y="21431"/>
                </a:lnTo>
                <a:lnTo>
                  <a:pt x="385763" y="14287"/>
                </a:lnTo>
                <a:lnTo>
                  <a:pt x="385763" y="14287"/>
                </a:lnTo>
                <a:lnTo>
                  <a:pt x="385763" y="14287"/>
                </a:lnTo>
                <a:lnTo>
                  <a:pt x="385763" y="14287"/>
                </a:lnTo>
                <a:lnTo>
                  <a:pt x="392907" y="14287"/>
                </a:lnTo>
                <a:lnTo>
                  <a:pt x="392907" y="14287"/>
                </a:lnTo>
                <a:lnTo>
                  <a:pt x="392907" y="14287"/>
                </a:lnTo>
                <a:lnTo>
                  <a:pt x="392907" y="14287"/>
                </a:lnTo>
                <a:lnTo>
                  <a:pt x="392907" y="14287"/>
                </a:lnTo>
                <a:lnTo>
                  <a:pt x="392907" y="14287"/>
                </a:lnTo>
                <a:lnTo>
                  <a:pt x="392907" y="14287"/>
                </a:lnTo>
                <a:lnTo>
                  <a:pt x="392907" y="7144"/>
                </a:lnTo>
                <a:lnTo>
                  <a:pt x="392907" y="14287"/>
                </a:lnTo>
                <a:lnTo>
                  <a:pt x="392907" y="14287"/>
                </a:lnTo>
                <a:lnTo>
                  <a:pt x="392907" y="14287"/>
                </a:lnTo>
                <a:lnTo>
                  <a:pt x="392907" y="14287"/>
                </a:lnTo>
                <a:lnTo>
                  <a:pt x="400050" y="7144"/>
                </a:lnTo>
                <a:lnTo>
                  <a:pt x="400050" y="7144"/>
                </a:lnTo>
                <a:lnTo>
                  <a:pt x="400050" y="0"/>
                </a:lnTo>
                <a:lnTo>
                  <a:pt x="400050" y="0"/>
                </a:lnTo>
                <a:lnTo>
                  <a:pt x="407194" y="0"/>
                </a:lnTo>
                <a:lnTo>
                  <a:pt x="407194" y="0"/>
                </a:lnTo>
                <a:lnTo>
                  <a:pt x="407194" y="0"/>
                </a:lnTo>
                <a:lnTo>
                  <a:pt x="407194" y="0"/>
                </a:lnTo>
                <a:lnTo>
                  <a:pt x="407194" y="0"/>
                </a:lnTo>
                <a:lnTo>
                  <a:pt x="407194" y="0"/>
                </a:lnTo>
                <a:lnTo>
                  <a:pt x="407194" y="0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7144"/>
                </a:lnTo>
                <a:lnTo>
                  <a:pt x="407194" y="14287"/>
                </a:lnTo>
                <a:lnTo>
                  <a:pt x="400050" y="21431"/>
                </a:lnTo>
                <a:lnTo>
                  <a:pt x="400050" y="28575"/>
                </a:lnTo>
                <a:lnTo>
                  <a:pt x="400050" y="42862"/>
                </a:lnTo>
                <a:lnTo>
                  <a:pt x="392907" y="57150"/>
                </a:lnTo>
                <a:lnTo>
                  <a:pt x="392907" y="71437"/>
                </a:lnTo>
                <a:lnTo>
                  <a:pt x="392907" y="92869"/>
                </a:lnTo>
                <a:lnTo>
                  <a:pt x="385763" y="107156"/>
                </a:lnTo>
                <a:lnTo>
                  <a:pt x="385763" y="128587"/>
                </a:lnTo>
                <a:lnTo>
                  <a:pt x="385763" y="150019"/>
                </a:lnTo>
                <a:lnTo>
                  <a:pt x="385763" y="171450"/>
                </a:lnTo>
                <a:lnTo>
                  <a:pt x="385763" y="185737"/>
                </a:lnTo>
                <a:lnTo>
                  <a:pt x="385763" y="207169"/>
                </a:lnTo>
                <a:lnTo>
                  <a:pt x="385763" y="221456"/>
                </a:lnTo>
                <a:lnTo>
                  <a:pt x="385763" y="235744"/>
                </a:lnTo>
                <a:lnTo>
                  <a:pt x="385763" y="242888"/>
                </a:lnTo>
                <a:lnTo>
                  <a:pt x="385763" y="250031"/>
                </a:lnTo>
                <a:lnTo>
                  <a:pt x="392907" y="250031"/>
                </a:lnTo>
                <a:lnTo>
                  <a:pt x="392907" y="250031"/>
                </a:lnTo>
                <a:lnTo>
                  <a:pt x="392907" y="250031"/>
                </a:lnTo>
                <a:lnTo>
                  <a:pt x="392907" y="250031"/>
                </a:lnTo>
                <a:lnTo>
                  <a:pt x="385763" y="242888"/>
                </a:lnTo>
                <a:lnTo>
                  <a:pt x="385763" y="242888"/>
                </a:lnTo>
                <a:lnTo>
                  <a:pt x="385763" y="250031"/>
                </a:lnTo>
                <a:lnTo>
                  <a:pt x="385763" y="250031"/>
                </a:lnTo>
                <a:lnTo>
                  <a:pt x="378619" y="250031"/>
                </a:lnTo>
                <a:lnTo>
                  <a:pt x="378619" y="250031"/>
                </a:lnTo>
                <a:lnTo>
                  <a:pt x="378619" y="250031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7175"/>
                </a:lnTo>
                <a:lnTo>
                  <a:pt x="378619" y="250031"/>
                </a:lnTo>
                <a:lnTo>
                  <a:pt x="378619" y="250031"/>
                </a:lnTo>
                <a:lnTo>
                  <a:pt x="371475" y="242888"/>
                </a:lnTo>
                <a:lnTo>
                  <a:pt x="364332" y="235744"/>
                </a:lnTo>
                <a:lnTo>
                  <a:pt x="364332" y="235744"/>
                </a:lnTo>
                <a:lnTo>
                  <a:pt x="357188" y="235744"/>
                </a:lnTo>
                <a:lnTo>
                  <a:pt x="350044" y="235744"/>
                </a:lnTo>
                <a:lnTo>
                  <a:pt x="335757" y="235744"/>
                </a:lnTo>
                <a:lnTo>
                  <a:pt x="321469" y="242888"/>
                </a:lnTo>
                <a:lnTo>
                  <a:pt x="300038" y="242888"/>
                </a:lnTo>
                <a:lnTo>
                  <a:pt x="278607" y="250031"/>
                </a:lnTo>
                <a:lnTo>
                  <a:pt x="257175" y="250031"/>
                </a:lnTo>
                <a:lnTo>
                  <a:pt x="235744" y="257175"/>
                </a:lnTo>
                <a:lnTo>
                  <a:pt x="214313" y="257175"/>
                </a:lnTo>
                <a:lnTo>
                  <a:pt x="200025" y="257175"/>
                </a:lnTo>
                <a:lnTo>
                  <a:pt x="178594" y="257175"/>
                </a:lnTo>
                <a:lnTo>
                  <a:pt x="164307" y="250031"/>
                </a:lnTo>
                <a:lnTo>
                  <a:pt x="150019" y="250031"/>
                </a:lnTo>
                <a:lnTo>
                  <a:pt x="142875" y="250031"/>
                </a:lnTo>
                <a:lnTo>
                  <a:pt x="121444" y="250031"/>
                </a:lnTo>
                <a:lnTo>
                  <a:pt x="114300" y="257175"/>
                </a:lnTo>
                <a:lnTo>
                  <a:pt x="100013" y="257175"/>
                </a:lnTo>
                <a:lnTo>
                  <a:pt x="85725" y="257175"/>
                </a:lnTo>
                <a:lnTo>
                  <a:pt x="71438" y="264319"/>
                </a:lnTo>
                <a:lnTo>
                  <a:pt x="64294" y="264319"/>
                </a:lnTo>
                <a:lnTo>
                  <a:pt x="50007" y="264319"/>
                </a:lnTo>
                <a:lnTo>
                  <a:pt x="42863" y="264319"/>
                </a:lnTo>
                <a:lnTo>
                  <a:pt x="35719" y="271463"/>
                </a:lnTo>
                <a:lnTo>
                  <a:pt x="28575" y="271463"/>
                </a:lnTo>
                <a:lnTo>
                  <a:pt x="21432" y="271463"/>
                </a:lnTo>
                <a:lnTo>
                  <a:pt x="21432" y="271463"/>
                </a:lnTo>
                <a:lnTo>
                  <a:pt x="21432" y="271463"/>
                </a:lnTo>
                <a:lnTo>
                  <a:pt x="14288" y="271463"/>
                </a:lnTo>
                <a:lnTo>
                  <a:pt x="14288" y="271463"/>
                </a:lnTo>
                <a:lnTo>
                  <a:pt x="7144" y="271463"/>
                </a:lnTo>
                <a:lnTo>
                  <a:pt x="7144" y="271463"/>
                </a:lnTo>
                <a:lnTo>
                  <a:pt x="0" y="278606"/>
                </a:lnTo>
                <a:lnTo>
                  <a:pt x="0" y="278606"/>
                </a:lnTo>
                <a:lnTo>
                  <a:pt x="0" y="278606"/>
                </a:lnTo>
                <a:lnTo>
                  <a:pt x="7144" y="278606"/>
                </a:lnTo>
                <a:lnTo>
                  <a:pt x="14288" y="278606"/>
                </a:lnTo>
                <a:lnTo>
                  <a:pt x="21432" y="278606"/>
                </a:lnTo>
                <a:lnTo>
                  <a:pt x="35719" y="278606"/>
                </a:lnTo>
                <a:lnTo>
                  <a:pt x="57150" y="278606"/>
                </a:lnTo>
                <a:lnTo>
                  <a:pt x="85725" y="278606"/>
                </a:lnTo>
                <a:lnTo>
                  <a:pt x="114300" y="278606"/>
                </a:lnTo>
                <a:lnTo>
                  <a:pt x="150019" y="278606"/>
                </a:lnTo>
                <a:lnTo>
                  <a:pt x="178594" y="271463"/>
                </a:lnTo>
                <a:lnTo>
                  <a:pt x="207169" y="271463"/>
                </a:lnTo>
                <a:lnTo>
                  <a:pt x="228600" y="264319"/>
                </a:lnTo>
                <a:lnTo>
                  <a:pt x="242888" y="264319"/>
                </a:lnTo>
                <a:lnTo>
                  <a:pt x="257175" y="257175"/>
                </a:lnTo>
                <a:lnTo>
                  <a:pt x="264319" y="257175"/>
                </a:lnTo>
                <a:lnTo>
                  <a:pt x="271463" y="257175"/>
                </a:lnTo>
                <a:lnTo>
                  <a:pt x="285750" y="257175"/>
                </a:lnTo>
                <a:lnTo>
                  <a:pt x="292894" y="257175"/>
                </a:lnTo>
                <a:lnTo>
                  <a:pt x="300038" y="257175"/>
                </a:lnTo>
                <a:lnTo>
                  <a:pt x="307182" y="257175"/>
                </a:lnTo>
                <a:lnTo>
                  <a:pt x="314325" y="257175"/>
                </a:lnTo>
                <a:lnTo>
                  <a:pt x="321469" y="257175"/>
                </a:lnTo>
                <a:lnTo>
                  <a:pt x="321469" y="257175"/>
                </a:lnTo>
                <a:lnTo>
                  <a:pt x="328613" y="257175"/>
                </a:lnTo>
                <a:lnTo>
                  <a:pt x="335757" y="250031"/>
                </a:lnTo>
                <a:lnTo>
                  <a:pt x="335757" y="250031"/>
                </a:lnTo>
                <a:lnTo>
                  <a:pt x="335757" y="242888"/>
                </a:lnTo>
                <a:lnTo>
                  <a:pt x="342900" y="242888"/>
                </a:lnTo>
                <a:lnTo>
                  <a:pt x="342900" y="242888"/>
                </a:lnTo>
                <a:lnTo>
                  <a:pt x="342900" y="242888"/>
                </a:lnTo>
                <a:lnTo>
                  <a:pt x="350044" y="250031"/>
                </a:lnTo>
                <a:lnTo>
                  <a:pt x="350044" y="250031"/>
                </a:lnTo>
                <a:lnTo>
                  <a:pt x="350044" y="250031"/>
                </a:lnTo>
                <a:lnTo>
                  <a:pt x="357188" y="250031"/>
                </a:lnTo>
                <a:lnTo>
                  <a:pt x="357188" y="242888"/>
                </a:lnTo>
                <a:lnTo>
                  <a:pt x="364332" y="242888"/>
                </a:lnTo>
                <a:lnTo>
                  <a:pt x="364332" y="242888"/>
                </a:lnTo>
                <a:lnTo>
                  <a:pt x="364332" y="242888"/>
                </a:lnTo>
                <a:lnTo>
                  <a:pt x="364332" y="242888"/>
                </a:lnTo>
                <a:lnTo>
                  <a:pt x="371475" y="242888"/>
                </a:lnTo>
                <a:lnTo>
                  <a:pt x="371475" y="242888"/>
                </a:lnTo>
                <a:lnTo>
                  <a:pt x="371475" y="242888"/>
                </a:lnTo>
                <a:lnTo>
                  <a:pt x="371475" y="242888"/>
                </a:lnTo>
                <a:lnTo>
                  <a:pt x="371475" y="250031"/>
                </a:lnTo>
                <a:lnTo>
                  <a:pt x="371475" y="250031"/>
                </a:lnTo>
                <a:lnTo>
                  <a:pt x="371475" y="250031"/>
                </a:lnTo>
                <a:lnTo>
                  <a:pt x="364332" y="250031"/>
                </a:lnTo>
                <a:lnTo>
                  <a:pt x="364332" y="250031"/>
                </a:lnTo>
                <a:lnTo>
                  <a:pt x="357188" y="242888"/>
                </a:lnTo>
                <a:lnTo>
                  <a:pt x="342900" y="235744"/>
                </a:lnTo>
                <a:lnTo>
                  <a:pt x="321469" y="228600"/>
                </a:lnTo>
                <a:lnTo>
                  <a:pt x="321469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3721894" y="957262"/>
            <a:ext cx="342901" cy="71439"/>
          </a:xfrm>
          <a:custGeom>
            <a:avLst/>
            <a:gdLst/>
            <a:ahLst/>
            <a:cxnLst/>
            <a:rect l="0" t="0" r="0" b="0"/>
            <a:pathLst>
              <a:path w="342901" h="71439">
                <a:moveTo>
                  <a:pt x="21431" y="64294"/>
                </a:moveTo>
                <a:lnTo>
                  <a:pt x="14288" y="64294"/>
                </a:lnTo>
                <a:lnTo>
                  <a:pt x="14288" y="64294"/>
                </a:lnTo>
                <a:lnTo>
                  <a:pt x="14288" y="71438"/>
                </a:lnTo>
                <a:lnTo>
                  <a:pt x="7144" y="71438"/>
                </a:lnTo>
                <a:lnTo>
                  <a:pt x="7144" y="71438"/>
                </a:lnTo>
                <a:lnTo>
                  <a:pt x="7144" y="71438"/>
                </a:lnTo>
                <a:lnTo>
                  <a:pt x="0" y="64294"/>
                </a:lnTo>
                <a:lnTo>
                  <a:pt x="0" y="57150"/>
                </a:lnTo>
                <a:lnTo>
                  <a:pt x="0" y="57150"/>
                </a:lnTo>
                <a:lnTo>
                  <a:pt x="0" y="50007"/>
                </a:lnTo>
                <a:lnTo>
                  <a:pt x="0" y="50007"/>
                </a:lnTo>
                <a:lnTo>
                  <a:pt x="7144" y="42863"/>
                </a:lnTo>
                <a:lnTo>
                  <a:pt x="7144" y="42863"/>
                </a:lnTo>
                <a:lnTo>
                  <a:pt x="21431" y="42863"/>
                </a:lnTo>
                <a:lnTo>
                  <a:pt x="28575" y="42863"/>
                </a:lnTo>
                <a:lnTo>
                  <a:pt x="50006" y="42863"/>
                </a:lnTo>
                <a:lnTo>
                  <a:pt x="71438" y="42863"/>
                </a:lnTo>
                <a:lnTo>
                  <a:pt x="92869" y="35719"/>
                </a:lnTo>
                <a:lnTo>
                  <a:pt x="121444" y="28575"/>
                </a:lnTo>
                <a:lnTo>
                  <a:pt x="150019" y="21432"/>
                </a:lnTo>
                <a:lnTo>
                  <a:pt x="171450" y="14288"/>
                </a:lnTo>
                <a:lnTo>
                  <a:pt x="200025" y="14288"/>
                </a:lnTo>
                <a:lnTo>
                  <a:pt x="221456" y="14288"/>
                </a:lnTo>
                <a:lnTo>
                  <a:pt x="242888" y="14288"/>
                </a:lnTo>
                <a:lnTo>
                  <a:pt x="264319" y="14288"/>
                </a:lnTo>
                <a:lnTo>
                  <a:pt x="285750" y="21432"/>
                </a:lnTo>
                <a:lnTo>
                  <a:pt x="300038" y="21432"/>
                </a:lnTo>
                <a:lnTo>
                  <a:pt x="314325" y="28575"/>
                </a:lnTo>
                <a:lnTo>
                  <a:pt x="328613" y="28575"/>
                </a:lnTo>
                <a:lnTo>
                  <a:pt x="335756" y="35719"/>
                </a:lnTo>
                <a:lnTo>
                  <a:pt x="335756" y="35719"/>
                </a:lnTo>
                <a:lnTo>
                  <a:pt x="342900" y="28575"/>
                </a:lnTo>
                <a:lnTo>
                  <a:pt x="342900" y="28575"/>
                </a:lnTo>
                <a:lnTo>
                  <a:pt x="342900" y="21432"/>
                </a:lnTo>
                <a:lnTo>
                  <a:pt x="335756" y="21432"/>
                </a:lnTo>
                <a:lnTo>
                  <a:pt x="321469" y="14288"/>
                </a:lnTo>
                <a:lnTo>
                  <a:pt x="314325" y="14288"/>
                </a:lnTo>
                <a:lnTo>
                  <a:pt x="292894" y="14288"/>
                </a:lnTo>
                <a:lnTo>
                  <a:pt x="278606" y="14288"/>
                </a:lnTo>
                <a:lnTo>
                  <a:pt x="257175" y="14288"/>
                </a:lnTo>
                <a:lnTo>
                  <a:pt x="235744" y="14288"/>
                </a:lnTo>
                <a:lnTo>
                  <a:pt x="207169" y="14288"/>
                </a:lnTo>
                <a:lnTo>
                  <a:pt x="185738" y="14288"/>
                </a:lnTo>
                <a:lnTo>
                  <a:pt x="157163" y="21432"/>
                </a:lnTo>
                <a:lnTo>
                  <a:pt x="128588" y="21432"/>
                </a:lnTo>
                <a:lnTo>
                  <a:pt x="100013" y="28575"/>
                </a:lnTo>
                <a:lnTo>
                  <a:pt x="78581" y="28575"/>
                </a:lnTo>
                <a:lnTo>
                  <a:pt x="64294" y="28575"/>
                </a:lnTo>
                <a:lnTo>
                  <a:pt x="57150" y="35719"/>
                </a:lnTo>
                <a:lnTo>
                  <a:pt x="50006" y="35719"/>
                </a:lnTo>
                <a:lnTo>
                  <a:pt x="50006" y="35719"/>
                </a:lnTo>
                <a:lnTo>
                  <a:pt x="42863" y="42863"/>
                </a:lnTo>
                <a:lnTo>
                  <a:pt x="42863" y="35719"/>
                </a:lnTo>
                <a:lnTo>
                  <a:pt x="42863" y="35719"/>
                </a:lnTo>
                <a:lnTo>
                  <a:pt x="42863" y="35719"/>
                </a:lnTo>
                <a:lnTo>
                  <a:pt x="42863" y="42863"/>
                </a:lnTo>
                <a:lnTo>
                  <a:pt x="42863" y="42863"/>
                </a:lnTo>
                <a:lnTo>
                  <a:pt x="42863" y="42863"/>
                </a:lnTo>
                <a:lnTo>
                  <a:pt x="50006" y="42863"/>
                </a:lnTo>
                <a:lnTo>
                  <a:pt x="57150" y="35719"/>
                </a:lnTo>
                <a:lnTo>
                  <a:pt x="64294" y="35719"/>
                </a:lnTo>
                <a:lnTo>
                  <a:pt x="85725" y="28575"/>
                </a:lnTo>
                <a:lnTo>
                  <a:pt x="114300" y="28575"/>
                </a:lnTo>
                <a:lnTo>
                  <a:pt x="142875" y="21432"/>
                </a:lnTo>
                <a:lnTo>
                  <a:pt x="171450" y="21432"/>
                </a:lnTo>
                <a:lnTo>
                  <a:pt x="207169" y="14288"/>
                </a:lnTo>
                <a:lnTo>
                  <a:pt x="235744" y="7144"/>
                </a:lnTo>
                <a:lnTo>
                  <a:pt x="264319" y="7144"/>
                </a:lnTo>
                <a:lnTo>
                  <a:pt x="285750" y="7144"/>
                </a:lnTo>
                <a:lnTo>
                  <a:pt x="300038" y="7144"/>
                </a:lnTo>
                <a:lnTo>
                  <a:pt x="314325" y="7144"/>
                </a:lnTo>
                <a:lnTo>
                  <a:pt x="321469" y="7144"/>
                </a:lnTo>
                <a:lnTo>
                  <a:pt x="328613" y="7144"/>
                </a:lnTo>
                <a:lnTo>
                  <a:pt x="335756" y="7144"/>
                </a:lnTo>
                <a:lnTo>
                  <a:pt x="335756" y="14288"/>
                </a:lnTo>
                <a:lnTo>
                  <a:pt x="335756" y="14288"/>
                </a:lnTo>
                <a:lnTo>
                  <a:pt x="335756" y="14288"/>
                </a:lnTo>
                <a:lnTo>
                  <a:pt x="328613" y="14288"/>
                </a:lnTo>
                <a:lnTo>
                  <a:pt x="321469" y="7144"/>
                </a:lnTo>
                <a:lnTo>
                  <a:pt x="314325" y="0"/>
                </a:lnTo>
                <a:lnTo>
                  <a:pt x="300038" y="0"/>
                </a:lnTo>
                <a:lnTo>
                  <a:pt x="278606" y="0"/>
                </a:lnTo>
                <a:lnTo>
                  <a:pt x="257175" y="0"/>
                </a:lnTo>
                <a:lnTo>
                  <a:pt x="228600" y="0"/>
                </a:lnTo>
                <a:lnTo>
                  <a:pt x="192881" y="7144"/>
                </a:lnTo>
                <a:lnTo>
                  <a:pt x="157163" y="14288"/>
                </a:lnTo>
                <a:lnTo>
                  <a:pt x="128588" y="21432"/>
                </a:lnTo>
                <a:lnTo>
                  <a:pt x="100013" y="28575"/>
                </a:lnTo>
                <a:lnTo>
                  <a:pt x="71438" y="35719"/>
                </a:lnTo>
                <a:lnTo>
                  <a:pt x="57150" y="42863"/>
                </a:lnTo>
                <a:lnTo>
                  <a:pt x="42863" y="50007"/>
                </a:lnTo>
                <a:lnTo>
                  <a:pt x="35719" y="50007"/>
                </a:lnTo>
                <a:lnTo>
                  <a:pt x="35719" y="50007"/>
                </a:lnTo>
                <a:lnTo>
                  <a:pt x="42863" y="50007"/>
                </a:lnTo>
                <a:lnTo>
                  <a:pt x="57150" y="42863"/>
                </a:lnTo>
                <a:lnTo>
                  <a:pt x="71438" y="42863"/>
                </a:lnTo>
                <a:lnTo>
                  <a:pt x="100013" y="42863"/>
                </a:lnTo>
                <a:lnTo>
                  <a:pt x="121444" y="35719"/>
                </a:lnTo>
                <a:lnTo>
                  <a:pt x="150019" y="35719"/>
                </a:lnTo>
                <a:lnTo>
                  <a:pt x="178594" y="28575"/>
                </a:lnTo>
                <a:lnTo>
                  <a:pt x="207169" y="21432"/>
                </a:lnTo>
                <a:lnTo>
                  <a:pt x="228600" y="21432"/>
                </a:lnTo>
                <a:lnTo>
                  <a:pt x="250031" y="14288"/>
                </a:lnTo>
                <a:lnTo>
                  <a:pt x="264319" y="14288"/>
                </a:lnTo>
                <a:lnTo>
                  <a:pt x="271463" y="14288"/>
                </a:lnTo>
                <a:lnTo>
                  <a:pt x="271463" y="14288"/>
                </a:lnTo>
                <a:lnTo>
                  <a:pt x="264319" y="14288"/>
                </a:lnTo>
                <a:lnTo>
                  <a:pt x="257175" y="14288"/>
                </a:lnTo>
                <a:lnTo>
                  <a:pt x="242888" y="7144"/>
                </a:lnTo>
                <a:lnTo>
                  <a:pt x="242888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5443538" y="785812"/>
            <a:ext cx="150020" cy="150020"/>
          </a:xfrm>
          <a:custGeom>
            <a:avLst/>
            <a:gdLst/>
            <a:ahLst/>
            <a:cxnLst/>
            <a:rect l="0" t="0" r="0" b="0"/>
            <a:pathLst>
              <a:path w="150020" h="150020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1432"/>
                </a:lnTo>
                <a:lnTo>
                  <a:pt x="7144" y="35719"/>
                </a:lnTo>
                <a:lnTo>
                  <a:pt x="14288" y="64294"/>
                </a:lnTo>
                <a:lnTo>
                  <a:pt x="28575" y="92869"/>
                </a:lnTo>
                <a:lnTo>
                  <a:pt x="57150" y="121444"/>
                </a:lnTo>
                <a:lnTo>
                  <a:pt x="78582" y="135732"/>
                </a:lnTo>
                <a:lnTo>
                  <a:pt x="100013" y="150019"/>
                </a:lnTo>
                <a:lnTo>
                  <a:pt x="128588" y="142875"/>
                </a:lnTo>
                <a:lnTo>
                  <a:pt x="142875" y="128588"/>
                </a:lnTo>
                <a:lnTo>
                  <a:pt x="150019" y="107157"/>
                </a:lnTo>
                <a:lnTo>
                  <a:pt x="150019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5372101" y="678656"/>
            <a:ext cx="21432" cy="71439"/>
          </a:xfrm>
          <a:custGeom>
            <a:avLst/>
            <a:gdLst/>
            <a:ahLst/>
            <a:cxnLst/>
            <a:rect l="0" t="0" r="0" b="0"/>
            <a:pathLst>
              <a:path w="21432" h="71439">
                <a:moveTo>
                  <a:pt x="21431" y="21431"/>
                </a:moveTo>
                <a:lnTo>
                  <a:pt x="21431" y="21431"/>
                </a:lnTo>
                <a:lnTo>
                  <a:pt x="14287" y="28575"/>
                </a:lnTo>
                <a:lnTo>
                  <a:pt x="7144" y="35719"/>
                </a:lnTo>
                <a:lnTo>
                  <a:pt x="7144" y="50006"/>
                </a:lnTo>
                <a:lnTo>
                  <a:pt x="0" y="57150"/>
                </a:lnTo>
                <a:lnTo>
                  <a:pt x="7144" y="71438"/>
                </a:lnTo>
                <a:lnTo>
                  <a:pt x="7144" y="71438"/>
                </a:lnTo>
                <a:lnTo>
                  <a:pt x="14287" y="64294"/>
                </a:lnTo>
                <a:lnTo>
                  <a:pt x="21431" y="50006"/>
                </a:lnTo>
                <a:lnTo>
                  <a:pt x="21431" y="28575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3164682" y="6050756"/>
            <a:ext cx="2943226" cy="85726"/>
          </a:xfrm>
          <a:custGeom>
            <a:avLst/>
            <a:gdLst/>
            <a:ahLst/>
            <a:cxnLst/>
            <a:rect l="0" t="0" r="0" b="0"/>
            <a:pathLst>
              <a:path w="2943226" h="85726">
                <a:moveTo>
                  <a:pt x="0" y="50007"/>
                </a:moveTo>
                <a:lnTo>
                  <a:pt x="0" y="50007"/>
                </a:lnTo>
                <a:lnTo>
                  <a:pt x="0" y="50007"/>
                </a:lnTo>
                <a:lnTo>
                  <a:pt x="0" y="42863"/>
                </a:lnTo>
                <a:lnTo>
                  <a:pt x="0" y="42863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28575"/>
                </a:lnTo>
                <a:lnTo>
                  <a:pt x="7143" y="28575"/>
                </a:lnTo>
                <a:lnTo>
                  <a:pt x="7143" y="21432"/>
                </a:lnTo>
                <a:lnTo>
                  <a:pt x="7143" y="21432"/>
                </a:lnTo>
                <a:lnTo>
                  <a:pt x="14287" y="21432"/>
                </a:lnTo>
                <a:lnTo>
                  <a:pt x="14287" y="21432"/>
                </a:lnTo>
                <a:lnTo>
                  <a:pt x="14287" y="21432"/>
                </a:lnTo>
                <a:lnTo>
                  <a:pt x="21431" y="21432"/>
                </a:lnTo>
                <a:lnTo>
                  <a:pt x="21431" y="21432"/>
                </a:lnTo>
                <a:lnTo>
                  <a:pt x="28575" y="28575"/>
                </a:lnTo>
                <a:lnTo>
                  <a:pt x="35718" y="28575"/>
                </a:lnTo>
                <a:lnTo>
                  <a:pt x="42862" y="21432"/>
                </a:lnTo>
                <a:lnTo>
                  <a:pt x="50006" y="21432"/>
                </a:lnTo>
                <a:lnTo>
                  <a:pt x="64293" y="14288"/>
                </a:lnTo>
                <a:lnTo>
                  <a:pt x="78581" y="14288"/>
                </a:lnTo>
                <a:lnTo>
                  <a:pt x="92868" y="7144"/>
                </a:lnTo>
                <a:lnTo>
                  <a:pt x="114300" y="0"/>
                </a:lnTo>
                <a:lnTo>
                  <a:pt x="135731" y="0"/>
                </a:lnTo>
                <a:lnTo>
                  <a:pt x="157162" y="0"/>
                </a:lnTo>
                <a:lnTo>
                  <a:pt x="178593" y="0"/>
                </a:lnTo>
                <a:lnTo>
                  <a:pt x="207168" y="0"/>
                </a:lnTo>
                <a:lnTo>
                  <a:pt x="228600" y="7144"/>
                </a:lnTo>
                <a:lnTo>
                  <a:pt x="264318" y="7144"/>
                </a:lnTo>
                <a:lnTo>
                  <a:pt x="292893" y="14288"/>
                </a:lnTo>
                <a:lnTo>
                  <a:pt x="328612" y="14288"/>
                </a:lnTo>
                <a:lnTo>
                  <a:pt x="364331" y="21432"/>
                </a:lnTo>
                <a:lnTo>
                  <a:pt x="407193" y="21432"/>
                </a:lnTo>
                <a:lnTo>
                  <a:pt x="442912" y="21432"/>
                </a:lnTo>
                <a:lnTo>
                  <a:pt x="492918" y="21432"/>
                </a:lnTo>
                <a:lnTo>
                  <a:pt x="535781" y="21432"/>
                </a:lnTo>
                <a:lnTo>
                  <a:pt x="585787" y="21432"/>
                </a:lnTo>
                <a:lnTo>
                  <a:pt x="628650" y="28575"/>
                </a:lnTo>
                <a:lnTo>
                  <a:pt x="678656" y="28575"/>
                </a:lnTo>
                <a:lnTo>
                  <a:pt x="735806" y="28575"/>
                </a:lnTo>
                <a:lnTo>
                  <a:pt x="792956" y="28575"/>
                </a:lnTo>
                <a:lnTo>
                  <a:pt x="850106" y="28575"/>
                </a:lnTo>
                <a:lnTo>
                  <a:pt x="907256" y="28575"/>
                </a:lnTo>
                <a:lnTo>
                  <a:pt x="964406" y="28575"/>
                </a:lnTo>
                <a:lnTo>
                  <a:pt x="1021556" y="28575"/>
                </a:lnTo>
                <a:lnTo>
                  <a:pt x="1078706" y="21432"/>
                </a:lnTo>
                <a:lnTo>
                  <a:pt x="1135856" y="21432"/>
                </a:lnTo>
                <a:lnTo>
                  <a:pt x="1193006" y="21432"/>
                </a:lnTo>
                <a:lnTo>
                  <a:pt x="1250156" y="14288"/>
                </a:lnTo>
                <a:lnTo>
                  <a:pt x="1307306" y="14288"/>
                </a:lnTo>
                <a:lnTo>
                  <a:pt x="1364456" y="14288"/>
                </a:lnTo>
                <a:lnTo>
                  <a:pt x="1421606" y="21432"/>
                </a:lnTo>
                <a:lnTo>
                  <a:pt x="1478756" y="21432"/>
                </a:lnTo>
                <a:lnTo>
                  <a:pt x="1528762" y="28575"/>
                </a:lnTo>
                <a:lnTo>
                  <a:pt x="1585912" y="28575"/>
                </a:lnTo>
                <a:lnTo>
                  <a:pt x="1643062" y="28575"/>
                </a:lnTo>
                <a:lnTo>
                  <a:pt x="1700212" y="28575"/>
                </a:lnTo>
                <a:lnTo>
                  <a:pt x="1757363" y="28575"/>
                </a:lnTo>
                <a:lnTo>
                  <a:pt x="1814513" y="28575"/>
                </a:lnTo>
                <a:lnTo>
                  <a:pt x="1871663" y="35719"/>
                </a:lnTo>
                <a:lnTo>
                  <a:pt x="1921669" y="35719"/>
                </a:lnTo>
                <a:lnTo>
                  <a:pt x="1971675" y="42863"/>
                </a:lnTo>
                <a:lnTo>
                  <a:pt x="2014538" y="42863"/>
                </a:lnTo>
                <a:lnTo>
                  <a:pt x="2064544" y="42863"/>
                </a:lnTo>
                <a:lnTo>
                  <a:pt x="2121694" y="42863"/>
                </a:lnTo>
                <a:lnTo>
                  <a:pt x="2164556" y="50007"/>
                </a:lnTo>
                <a:lnTo>
                  <a:pt x="2214563" y="42863"/>
                </a:lnTo>
                <a:lnTo>
                  <a:pt x="2264569" y="42863"/>
                </a:lnTo>
                <a:lnTo>
                  <a:pt x="2314575" y="42863"/>
                </a:lnTo>
                <a:lnTo>
                  <a:pt x="2364581" y="42863"/>
                </a:lnTo>
                <a:lnTo>
                  <a:pt x="2407444" y="50007"/>
                </a:lnTo>
                <a:lnTo>
                  <a:pt x="2450306" y="50007"/>
                </a:lnTo>
                <a:lnTo>
                  <a:pt x="2500313" y="50007"/>
                </a:lnTo>
                <a:lnTo>
                  <a:pt x="2543175" y="50007"/>
                </a:lnTo>
                <a:lnTo>
                  <a:pt x="2578894" y="50007"/>
                </a:lnTo>
                <a:lnTo>
                  <a:pt x="2621756" y="50007"/>
                </a:lnTo>
                <a:lnTo>
                  <a:pt x="2657475" y="50007"/>
                </a:lnTo>
                <a:lnTo>
                  <a:pt x="2693194" y="50007"/>
                </a:lnTo>
                <a:lnTo>
                  <a:pt x="2736056" y="42863"/>
                </a:lnTo>
                <a:lnTo>
                  <a:pt x="2771775" y="42863"/>
                </a:lnTo>
                <a:lnTo>
                  <a:pt x="2800350" y="42863"/>
                </a:lnTo>
                <a:lnTo>
                  <a:pt x="2828925" y="50007"/>
                </a:lnTo>
                <a:lnTo>
                  <a:pt x="2857500" y="50007"/>
                </a:lnTo>
                <a:lnTo>
                  <a:pt x="2878931" y="50007"/>
                </a:lnTo>
                <a:lnTo>
                  <a:pt x="2900363" y="50007"/>
                </a:lnTo>
                <a:lnTo>
                  <a:pt x="2914650" y="57150"/>
                </a:lnTo>
                <a:lnTo>
                  <a:pt x="2928938" y="57150"/>
                </a:lnTo>
                <a:lnTo>
                  <a:pt x="2936081" y="64294"/>
                </a:lnTo>
                <a:lnTo>
                  <a:pt x="2936081" y="71438"/>
                </a:lnTo>
                <a:lnTo>
                  <a:pt x="2943225" y="78582"/>
                </a:lnTo>
                <a:lnTo>
                  <a:pt x="2936081" y="85725"/>
                </a:lnTo>
                <a:lnTo>
                  <a:pt x="2928938" y="85725"/>
                </a:lnTo>
                <a:lnTo>
                  <a:pt x="2928938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3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4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50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9" grpId="0" animBg="1" autoUpdateAnimBg="0"/>
      <p:bldP spid="13" grpId="0" autoUpdateAnimBg="0"/>
      <p:bldP spid="14" grpId="0" autoUpdateAnimBg="0"/>
      <p:bldP spid="15" grpId="0" autoUpdateAnimBg="0"/>
      <p:bldP spid="16" grpId="0" autoUpdateAnimBg="0"/>
      <p:bldP spid="18" grpId="0" animBg="1" autoUpdateAnimBg="0"/>
      <p:bldP spid="21" grpId="0" autoUpdateAnimBg="0"/>
      <p:bldP spid="22" grpId="0" autoUpdateAnimBg="0"/>
      <p:bldP spid="23" grpId="0" autoUpdateAnimBg="0"/>
      <p:bldP spid="25" grpId="0" animBg="1" autoUpdateAnimBg="0"/>
      <p:bldP spid="28" grpId="0" autoUpdateAnimBg="0"/>
      <p:bldP spid="29" grpId="0" autoUpdateAnimBg="0"/>
      <p:bldP spid="30" grpId="0" autoUpdateAnimBg="0"/>
      <p:bldP spid="32" grpId="0" animBg="1" autoUpdateAnimBg="0"/>
      <p:bldP spid="35" grpId="0" autoUpdateAnimBg="0"/>
      <p:bldP spid="36" grpId="0" autoUpdateAnimBg="0"/>
      <p:bldP spid="37" grpId="0" autoUpdateAnimBg="0"/>
      <p:bldP spid="39" grpId="0" animBg="1" autoUpdateAnimBg="0"/>
      <p:bldP spid="42" grpId="0" autoUpdateAnimBg="0"/>
      <p:bldP spid="43" grpId="0" autoUpdateAnimBg="0"/>
      <p:bldP spid="44" grpId="0" autoUpdateAnimBg="0"/>
      <p:bldP spid="46" grpId="0" animBg="1" autoUpdateAnimBg="0"/>
      <p:bldP spid="49" grpId="0" autoUpdateAnimBg="0"/>
      <p:bldP spid="5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MultiplePipes</a:t>
            </a:r>
            <a:r>
              <a:rPr lang="en-US" dirty="0" smtClean="0"/>
              <a:t>: The Process Picture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cmd</a:t>
            </a:r>
            <a:r>
              <a:rPr lang="en-US" dirty="0" smtClean="0"/>
              <a:t> – original command truncated at </a:t>
            </a:r>
            <a:r>
              <a:rPr lang="en-US" dirty="0" err="1" smtClean="0"/>
              <a:t>lastPipe</a:t>
            </a:r>
            <a:endParaRPr lang="en-US" dirty="0" smtClean="0"/>
          </a:p>
          <a:p>
            <a:r>
              <a:rPr lang="en-US" dirty="0" err="1" smtClean="0"/>
              <a:t>cmd</a:t>
            </a:r>
            <a:r>
              <a:rPr lang="en-US" dirty="0" smtClean="0"/>
              <a:t> – </a:t>
            </a:r>
            <a:r>
              <a:rPr lang="en-US" dirty="0" err="1" smtClean="0"/>
              <a:t>cmd</a:t>
            </a:r>
            <a:r>
              <a:rPr lang="en-US" dirty="0" smtClean="0"/>
              <a:t> from </a:t>
            </a:r>
            <a:r>
              <a:rPr lang="en-US" dirty="0" err="1" smtClean="0"/>
              <a:t>lastPipe</a:t>
            </a:r>
            <a:r>
              <a:rPr lang="en-US" dirty="0" smtClean="0"/>
              <a:t>-&gt;next on (no pipes in this)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505200" y="2514600"/>
            <a:ext cx="1676400" cy="1295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57800" y="4267200"/>
            <a:ext cx="1676400" cy="1295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76400" y="4267200"/>
            <a:ext cx="1676400" cy="1295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7" idx="3"/>
            <a:endCxn id="9" idx="7"/>
          </p:cNvCxnSpPr>
          <p:nvPr/>
        </p:nvCxnSpPr>
        <p:spPr>
          <a:xfrm flipH="1">
            <a:off x="3107297" y="3620293"/>
            <a:ext cx="643406" cy="8366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76800" y="3657600"/>
            <a:ext cx="643406" cy="8366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0" y="2743200"/>
            <a:ext cx="1044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pipe(</a:t>
            </a:r>
            <a:r>
              <a:rPr lang="en-US" dirty="0" err="1" smtClean="0"/>
              <a:t>pfd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fork()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81200" y="4459069"/>
            <a:ext cx="1265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exec(cmd1)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94806" y="4494214"/>
            <a:ext cx="281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exec_cmd_with_pipes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810000" y="4678880"/>
            <a:ext cx="1044004" cy="50272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343275" y="4750594"/>
            <a:ext cx="407195" cy="92870"/>
          </a:xfrm>
          <a:custGeom>
            <a:avLst/>
            <a:gdLst/>
            <a:ahLst/>
            <a:cxnLst/>
            <a:rect l="0" t="0" r="0" b="0"/>
            <a:pathLst>
              <a:path w="407195" h="92870">
                <a:moveTo>
                  <a:pt x="14288" y="92869"/>
                </a:moveTo>
                <a:lnTo>
                  <a:pt x="14288" y="92869"/>
                </a:lnTo>
                <a:lnTo>
                  <a:pt x="7144" y="92869"/>
                </a:lnTo>
                <a:lnTo>
                  <a:pt x="7144" y="92869"/>
                </a:lnTo>
                <a:lnTo>
                  <a:pt x="7144" y="85725"/>
                </a:lnTo>
                <a:lnTo>
                  <a:pt x="7144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7144" y="85725"/>
                </a:lnTo>
                <a:lnTo>
                  <a:pt x="7144" y="78581"/>
                </a:lnTo>
                <a:lnTo>
                  <a:pt x="14288" y="78581"/>
                </a:lnTo>
                <a:lnTo>
                  <a:pt x="28575" y="71438"/>
                </a:lnTo>
                <a:lnTo>
                  <a:pt x="42863" y="64294"/>
                </a:lnTo>
                <a:lnTo>
                  <a:pt x="64294" y="64294"/>
                </a:lnTo>
                <a:lnTo>
                  <a:pt x="92869" y="57150"/>
                </a:lnTo>
                <a:lnTo>
                  <a:pt x="121444" y="50006"/>
                </a:lnTo>
                <a:lnTo>
                  <a:pt x="157163" y="35719"/>
                </a:lnTo>
                <a:lnTo>
                  <a:pt x="192882" y="21431"/>
                </a:lnTo>
                <a:lnTo>
                  <a:pt x="221457" y="14288"/>
                </a:lnTo>
                <a:lnTo>
                  <a:pt x="250032" y="0"/>
                </a:lnTo>
                <a:lnTo>
                  <a:pt x="278607" y="0"/>
                </a:lnTo>
                <a:lnTo>
                  <a:pt x="300038" y="0"/>
                </a:lnTo>
                <a:lnTo>
                  <a:pt x="321469" y="0"/>
                </a:lnTo>
                <a:lnTo>
                  <a:pt x="342900" y="7144"/>
                </a:lnTo>
                <a:lnTo>
                  <a:pt x="357188" y="14288"/>
                </a:lnTo>
                <a:lnTo>
                  <a:pt x="371475" y="21431"/>
                </a:lnTo>
                <a:lnTo>
                  <a:pt x="385763" y="28575"/>
                </a:lnTo>
                <a:lnTo>
                  <a:pt x="400050" y="35719"/>
                </a:lnTo>
                <a:lnTo>
                  <a:pt x="407194" y="35719"/>
                </a:lnTo>
                <a:lnTo>
                  <a:pt x="407194" y="28575"/>
                </a:lnTo>
                <a:lnTo>
                  <a:pt x="407194" y="28575"/>
                </a:lnTo>
                <a:lnTo>
                  <a:pt x="407194" y="21431"/>
                </a:lnTo>
                <a:lnTo>
                  <a:pt x="400050" y="14288"/>
                </a:lnTo>
                <a:lnTo>
                  <a:pt x="392907" y="7144"/>
                </a:lnTo>
                <a:lnTo>
                  <a:pt x="385763" y="7144"/>
                </a:lnTo>
                <a:lnTo>
                  <a:pt x="378619" y="14288"/>
                </a:lnTo>
                <a:lnTo>
                  <a:pt x="378619" y="14288"/>
                </a:lnTo>
                <a:lnTo>
                  <a:pt x="371475" y="21431"/>
                </a:lnTo>
                <a:lnTo>
                  <a:pt x="371475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300413" y="4693444"/>
            <a:ext cx="164307" cy="214313"/>
          </a:xfrm>
          <a:custGeom>
            <a:avLst/>
            <a:gdLst/>
            <a:ahLst/>
            <a:cxnLst/>
            <a:rect l="0" t="0" r="0" b="0"/>
            <a:pathLst>
              <a:path w="164307" h="214313">
                <a:moveTo>
                  <a:pt x="121444" y="0"/>
                </a:moveTo>
                <a:lnTo>
                  <a:pt x="121444" y="7144"/>
                </a:lnTo>
                <a:lnTo>
                  <a:pt x="121444" y="7144"/>
                </a:lnTo>
                <a:lnTo>
                  <a:pt x="121444" y="7144"/>
                </a:lnTo>
                <a:lnTo>
                  <a:pt x="121444" y="7144"/>
                </a:lnTo>
                <a:lnTo>
                  <a:pt x="114300" y="7144"/>
                </a:lnTo>
                <a:lnTo>
                  <a:pt x="114300" y="7144"/>
                </a:lnTo>
                <a:lnTo>
                  <a:pt x="114300" y="7144"/>
                </a:lnTo>
                <a:lnTo>
                  <a:pt x="107156" y="14288"/>
                </a:lnTo>
                <a:lnTo>
                  <a:pt x="100012" y="21431"/>
                </a:lnTo>
                <a:lnTo>
                  <a:pt x="92869" y="28575"/>
                </a:lnTo>
                <a:lnTo>
                  <a:pt x="78581" y="50006"/>
                </a:lnTo>
                <a:lnTo>
                  <a:pt x="64294" y="64294"/>
                </a:lnTo>
                <a:lnTo>
                  <a:pt x="50006" y="78581"/>
                </a:lnTo>
                <a:lnTo>
                  <a:pt x="35719" y="92869"/>
                </a:lnTo>
                <a:lnTo>
                  <a:pt x="21431" y="100013"/>
                </a:lnTo>
                <a:lnTo>
                  <a:pt x="14287" y="114300"/>
                </a:lnTo>
                <a:lnTo>
                  <a:pt x="7144" y="121444"/>
                </a:lnTo>
                <a:lnTo>
                  <a:pt x="0" y="121444"/>
                </a:lnTo>
                <a:lnTo>
                  <a:pt x="0" y="128588"/>
                </a:lnTo>
                <a:lnTo>
                  <a:pt x="0" y="128588"/>
                </a:lnTo>
                <a:lnTo>
                  <a:pt x="0" y="128588"/>
                </a:lnTo>
                <a:lnTo>
                  <a:pt x="7144" y="128588"/>
                </a:lnTo>
                <a:lnTo>
                  <a:pt x="14287" y="128588"/>
                </a:lnTo>
                <a:lnTo>
                  <a:pt x="21431" y="128588"/>
                </a:lnTo>
                <a:lnTo>
                  <a:pt x="42862" y="128588"/>
                </a:lnTo>
                <a:lnTo>
                  <a:pt x="50006" y="121444"/>
                </a:lnTo>
                <a:lnTo>
                  <a:pt x="71437" y="121444"/>
                </a:lnTo>
                <a:lnTo>
                  <a:pt x="85725" y="128588"/>
                </a:lnTo>
                <a:lnTo>
                  <a:pt x="100012" y="135731"/>
                </a:lnTo>
                <a:lnTo>
                  <a:pt x="121444" y="150019"/>
                </a:lnTo>
                <a:lnTo>
                  <a:pt x="128587" y="171450"/>
                </a:lnTo>
                <a:lnTo>
                  <a:pt x="142875" y="185737"/>
                </a:lnTo>
                <a:lnTo>
                  <a:pt x="157162" y="200025"/>
                </a:lnTo>
                <a:lnTo>
                  <a:pt x="157162" y="214312"/>
                </a:lnTo>
                <a:lnTo>
                  <a:pt x="164306" y="214312"/>
                </a:lnTo>
                <a:lnTo>
                  <a:pt x="164306" y="207169"/>
                </a:lnTo>
                <a:lnTo>
                  <a:pt x="164306" y="185737"/>
                </a:lnTo>
                <a:lnTo>
                  <a:pt x="164306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393282" y="4707732"/>
            <a:ext cx="57151" cy="185738"/>
          </a:xfrm>
          <a:custGeom>
            <a:avLst/>
            <a:gdLst/>
            <a:ahLst/>
            <a:cxnLst/>
            <a:rect l="0" t="0" r="0" b="0"/>
            <a:pathLst>
              <a:path w="57151" h="185738">
                <a:moveTo>
                  <a:pt x="0" y="7143"/>
                </a:moveTo>
                <a:lnTo>
                  <a:pt x="0" y="7143"/>
                </a:lnTo>
                <a:lnTo>
                  <a:pt x="0" y="7143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7143"/>
                </a:lnTo>
                <a:lnTo>
                  <a:pt x="14287" y="21431"/>
                </a:lnTo>
                <a:lnTo>
                  <a:pt x="14287" y="42862"/>
                </a:lnTo>
                <a:lnTo>
                  <a:pt x="21431" y="78581"/>
                </a:lnTo>
                <a:lnTo>
                  <a:pt x="28575" y="114300"/>
                </a:lnTo>
                <a:lnTo>
                  <a:pt x="35718" y="150018"/>
                </a:lnTo>
                <a:lnTo>
                  <a:pt x="35718" y="178593"/>
                </a:lnTo>
                <a:lnTo>
                  <a:pt x="42862" y="185737"/>
                </a:lnTo>
                <a:lnTo>
                  <a:pt x="50006" y="185737"/>
                </a:lnTo>
                <a:lnTo>
                  <a:pt x="57150" y="171449"/>
                </a:lnTo>
                <a:lnTo>
                  <a:pt x="50006" y="150018"/>
                </a:lnTo>
                <a:lnTo>
                  <a:pt x="42862" y="121443"/>
                </a:lnTo>
                <a:lnTo>
                  <a:pt x="42862" y="1214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786188" y="4800600"/>
            <a:ext cx="7145" cy="14289"/>
          </a:xfrm>
          <a:custGeom>
            <a:avLst/>
            <a:gdLst/>
            <a:ahLst/>
            <a:cxnLst/>
            <a:rect l="0" t="0" r="0" b="0"/>
            <a:pathLst>
              <a:path w="7145" h="14289">
                <a:moveTo>
                  <a:pt x="7144" y="0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14288"/>
                </a:lnTo>
                <a:lnTo>
                  <a:pt x="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7231" y="3243263"/>
            <a:ext cx="221458" cy="492919"/>
          </a:xfrm>
          <a:custGeom>
            <a:avLst/>
            <a:gdLst/>
            <a:ahLst/>
            <a:cxnLst/>
            <a:rect l="0" t="0" r="0" b="0"/>
            <a:pathLst>
              <a:path w="221458" h="492919">
                <a:moveTo>
                  <a:pt x="121444" y="221456"/>
                </a:moveTo>
                <a:lnTo>
                  <a:pt x="121444" y="228600"/>
                </a:lnTo>
                <a:lnTo>
                  <a:pt x="114300" y="228600"/>
                </a:lnTo>
                <a:lnTo>
                  <a:pt x="114300" y="228600"/>
                </a:lnTo>
                <a:lnTo>
                  <a:pt x="107157" y="228600"/>
                </a:lnTo>
                <a:lnTo>
                  <a:pt x="107157" y="221456"/>
                </a:lnTo>
                <a:lnTo>
                  <a:pt x="100013" y="214312"/>
                </a:lnTo>
                <a:lnTo>
                  <a:pt x="100013" y="200025"/>
                </a:lnTo>
                <a:lnTo>
                  <a:pt x="92869" y="185737"/>
                </a:lnTo>
                <a:lnTo>
                  <a:pt x="85725" y="171450"/>
                </a:lnTo>
                <a:lnTo>
                  <a:pt x="71438" y="157162"/>
                </a:lnTo>
                <a:lnTo>
                  <a:pt x="64294" y="150018"/>
                </a:lnTo>
                <a:lnTo>
                  <a:pt x="50007" y="157162"/>
                </a:lnTo>
                <a:lnTo>
                  <a:pt x="35719" y="185737"/>
                </a:lnTo>
                <a:lnTo>
                  <a:pt x="21432" y="221456"/>
                </a:lnTo>
                <a:lnTo>
                  <a:pt x="7144" y="278606"/>
                </a:lnTo>
                <a:lnTo>
                  <a:pt x="0" y="335756"/>
                </a:lnTo>
                <a:lnTo>
                  <a:pt x="0" y="392906"/>
                </a:lnTo>
                <a:lnTo>
                  <a:pt x="7144" y="442912"/>
                </a:lnTo>
                <a:lnTo>
                  <a:pt x="14288" y="478631"/>
                </a:lnTo>
                <a:lnTo>
                  <a:pt x="28575" y="492918"/>
                </a:lnTo>
                <a:lnTo>
                  <a:pt x="50007" y="492918"/>
                </a:lnTo>
                <a:lnTo>
                  <a:pt x="64294" y="478631"/>
                </a:lnTo>
                <a:lnTo>
                  <a:pt x="85725" y="450056"/>
                </a:lnTo>
                <a:lnTo>
                  <a:pt x="100013" y="407193"/>
                </a:lnTo>
                <a:lnTo>
                  <a:pt x="114300" y="357187"/>
                </a:lnTo>
                <a:lnTo>
                  <a:pt x="114300" y="300037"/>
                </a:lnTo>
                <a:lnTo>
                  <a:pt x="114300" y="242887"/>
                </a:lnTo>
                <a:lnTo>
                  <a:pt x="114300" y="178593"/>
                </a:lnTo>
                <a:lnTo>
                  <a:pt x="100013" y="114300"/>
                </a:lnTo>
                <a:lnTo>
                  <a:pt x="92869" y="57150"/>
                </a:lnTo>
                <a:lnTo>
                  <a:pt x="78582" y="14287"/>
                </a:lnTo>
                <a:lnTo>
                  <a:pt x="78582" y="0"/>
                </a:lnTo>
                <a:lnTo>
                  <a:pt x="78582" y="0"/>
                </a:lnTo>
                <a:lnTo>
                  <a:pt x="78582" y="21431"/>
                </a:lnTo>
                <a:lnTo>
                  <a:pt x="78582" y="71437"/>
                </a:lnTo>
                <a:lnTo>
                  <a:pt x="85725" y="135731"/>
                </a:lnTo>
                <a:lnTo>
                  <a:pt x="92869" y="200025"/>
                </a:lnTo>
                <a:lnTo>
                  <a:pt x="114300" y="257175"/>
                </a:lnTo>
                <a:lnTo>
                  <a:pt x="135732" y="307181"/>
                </a:lnTo>
                <a:lnTo>
                  <a:pt x="157163" y="342900"/>
                </a:lnTo>
                <a:lnTo>
                  <a:pt x="178594" y="357187"/>
                </a:lnTo>
                <a:lnTo>
                  <a:pt x="200025" y="364331"/>
                </a:lnTo>
                <a:lnTo>
                  <a:pt x="214313" y="350043"/>
                </a:lnTo>
                <a:lnTo>
                  <a:pt x="221457" y="321468"/>
                </a:lnTo>
                <a:lnTo>
                  <a:pt x="221457" y="292893"/>
                </a:lnTo>
                <a:lnTo>
                  <a:pt x="221457" y="2928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900113" y="3271838"/>
            <a:ext cx="300038" cy="442913"/>
          </a:xfrm>
          <a:custGeom>
            <a:avLst/>
            <a:gdLst/>
            <a:ahLst/>
            <a:cxnLst/>
            <a:rect l="0" t="0" r="0" b="0"/>
            <a:pathLst>
              <a:path w="300038" h="442913">
                <a:moveTo>
                  <a:pt x="7143" y="142875"/>
                </a:moveTo>
                <a:lnTo>
                  <a:pt x="7143" y="150018"/>
                </a:lnTo>
                <a:lnTo>
                  <a:pt x="0" y="164306"/>
                </a:lnTo>
                <a:lnTo>
                  <a:pt x="0" y="185737"/>
                </a:lnTo>
                <a:lnTo>
                  <a:pt x="0" y="207168"/>
                </a:lnTo>
                <a:lnTo>
                  <a:pt x="0" y="228600"/>
                </a:lnTo>
                <a:lnTo>
                  <a:pt x="7143" y="250031"/>
                </a:lnTo>
                <a:lnTo>
                  <a:pt x="21431" y="264318"/>
                </a:lnTo>
                <a:lnTo>
                  <a:pt x="35718" y="278606"/>
                </a:lnTo>
                <a:lnTo>
                  <a:pt x="50006" y="278606"/>
                </a:lnTo>
                <a:lnTo>
                  <a:pt x="64293" y="278606"/>
                </a:lnTo>
                <a:lnTo>
                  <a:pt x="78581" y="264318"/>
                </a:lnTo>
                <a:lnTo>
                  <a:pt x="85725" y="242887"/>
                </a:lnTo>
                <a:lnTo>
                  <a:pt x="92868" y="207168"/>
                </a:lnTo>
                <a:lnTo>
                  <a:pt x="92868" y="171450"/>
                </a:lnTo>
                <a:lnTo>
                  <a:pt x="85725" y="135731"/>
                </a:lnTo>
                <a:lnTo>
                  <a:pt x="85725" y="107156"/>
                </a:lnTo>
                <a:lnTo>
                  <a:pt x="78581" y="92868"/>
                </a:lnTo>
                <a:lnTo>
                  <a:pt x="71437" y="92868"/>
                </a:lnTo>
                <a:lnTo>
                  <a:pt x="71437" y="114300"/>
                </a:lnTo>
                <a:lnTo>
                  <a:pt x="71437" y="142875"/>
                </a:lnTo>
                <a:lnTo>
                  <a:pt x="78581" y="171450"/>
                </a:lnTo>
                <a:lnTo>
                  <a:pt x="85725" y="200025"/>
                </a:lnTo>
                <a:lnTo>
                  <a:pt x="100012" y="228600"/>
                </a:lnTo>
                <a:lnTo>
                  <a:pt x="114300" y="242887"/>
                </a:lnTo>
                <a:lnTo>
                  <a:pt x="128587" y="257175"/>
                </a:lnTo>
                <a:lnTo>
                  <a:pt x="142875" y="250031"/>
                </a:lnTo>
                <a:lnTo>
                  <a:pt x="157162" y="235743"/>
                </a:lnTo>
                <a:lnTo>
                  <a:pt x="164306" y="214312"/>
                </a:lnTo>
                <a:lnTo>
                  <a:pt x="171450" y="171450"/>
                </a:lnTo>
                <a:lnTo>
                  <a:pt x="171450" y="128587"/>
                </a:lnTo>
                <a:lnTo>
                  <a:pt x="171450" y="85725"/>
                </a:lnTo>
                <a:lnTo>
                  <a:pt x="171450" y="50006"/>
                </a:lnTo>
                <a:lnTo>
                  <a:pt x="171450" y="35718"/>
                </a:lnTo>
                <a:lnTo>
                  <a:pt x="171450" y="35718"/>
                </a:lnTo>
                <a:lnTo>
                  <a:pt x="171450" y="57150"/>
                </a:lnTo>
                <a:lnTo>
                  <a:pt x="171450" y="85725"/>
                </a:lnTo>
                <a:lnTo>
                  <a:pt x="178593" y="135731"/>
                </a:lnTo>
                <a:lnTo>
                  <a:pt x="192881" y="178593"/>
                </a:lnTo>
                <a:lnTo>
                  <a:pt x="207168" y="235743"/>
                </a:lnTo>
                <a:lnTo>
                  <a:pt x="235743" y="292893"/>
                </a:lnTo>
                <a:lnTo>
                  <a:pt x="250031" y="342900"/>
                </a:lnTo>
                <a:lnTo>
                  <a:pt x="271462" y="385762"/>
                </a:lnTo>
                <a:lnTo>
                  <a:pt x="285750" y="414337"/>
                </a:lnTo>
                <a:lnTo>
                  <a:pt x="292893" y="435768"/>
                </a:lnTo>
                <a:lnTo>
                  <a:pt x="300037" y="442912"/>
                </a:lnTo>
                <a:lnTo>
                  <a:pt x="285750" y="428625"/>
                </a:lnTo>
                <a:lnTo>
                  <a:pt x="271462" y="400050"/>
                </a:lnTo>
                <a:lnTo>
                  <a:pt x="250031" y="350043"/>
                </a:lnTo>
                <a:lnTo>
                  <a:pt x="221456" y="292893"/>
                </a:lnTo>
                <a:lnTo>
                  <a:pt x="200025" y="221456"/>
                </a:lnTo>
                <a:lnTo>
                  <a:pt x="178593" y="164306"/>
                </a:lnTo>
                <a:lnTo>
                  <a:pt x="171450" y="114300"/>
                </a:lnTo>
                <a:lnTo>
                  <a:pt x="178593" y="71437"/>
                </a:lnTo>
                <a:lnTo>
                  <a:pt x="200025" y="42862"/>
                </a:lnTo>
                <a:lnTo>
                  <a:pt x="214312" y="21431"/>
                </a:lnTo>
                <a:lnTo>
                  <a:pt x="242887" y="7143"/>
                </a:lnTo>
                <a:lnTo>
                  <a:pt x="264318" y="0"/>
                </a:lnTo>
                <a:lnTo>
                  <a:pt x="278606" y="7143"/>
                </a:lnTo>
                <a:lnTo>
                  <a:pt x="285750" y="21431"/>
                </a:lnTo>
                <a:lnTo>
                  <a:pt x="285750" y="57150"/>
                </a:lnTo>
                <a:lnTo>
                  <a:pt x="278606" y="92868"/>
                </a:lnTo>
                <a:lnTo>
                  <a:pt x="264318" y="135731"/>
                </a:lnTo>
                <a:lnTo>
                  <a:pt x="250031" y="171450"/>
                </a:lnTo>
                <a:lnTo>
                  <a:pt x="242887" y="200025"/>
                </a:lnTo>
                <a:lnTo>
                  <a:pt x="235743" y="200025"/>
                </a:lnTo>
                <a:lnTo>
                  <a:pt x="235743" y="192881"/>
                </a:lnTo>
                <a:lnTo>
                  <a:pt x="242887" y="164306"/>
                </a:lnTo>
                <a:lnTo>
                  <a:pt x="242887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1157288" y="3193256"/>
            <a:ext cx="235744" cy="207170"/>
          </a:xfrm>
          <a:custGeom>
            <a:avLst/>
            <a:gdLst/>
            <a:ahLst/>
            <a:cxnLst/>
            <a:rect l="0" t="0" r="0" b="0"/>
            <a:pathLst>
              <a:path w="235744" h="207170">
                <a:moveTo>
                  <a:pt x="7143" y="92869"/>
                </a:moveTo>
                <a:lnTo>
                  <a:pt x="7143" y="92869"/>
                </a:lnTo>
                <a:lnTo>
                  <a:pt x="0" y="92869"/>
                </a:lnTo>
                <a:lnTo>
                  <a:pt x="0" y="85725"/>
                </a:lnTo>
                <a:lnTo>
                  <a:pt x="7143" y="78582"/>
                </a:lnTo>
                <a:lnTo>
                  <a:pt x="14287" y="64294"/>
                </a:lnTo>
                <a:lnTo>
                  <a:pt x="35718" y="42863"/>
                </a:lnTo>
                <a:lnTo>
                  <a:pt x="57150" y="21432"/>
                </a:lnTo>
                <a:lnTo>
                  <a:pt x="85725" y="7144"/>
                </a:lnTo>
                <a:lnTo>
                  <a:pt x="114300" y="0"/>
                </a:lnTo>
                <a:lnTo>
                  <a:pt x="128587" y="7144"/>
                </a:lnTo>
                <a:lnTo>
                  <a:pt x="135731" y="28575"/>
                </a:lnTo>
                <a:lnTo>
                  <a:pt x="128587" y="57150"/>
                </a:lnTo>
                <a:lnTo>
                  <a:pt x="121443" y="100013"/>
                </a:lnTo>
                <a:lnTo>
                  <a:pt x="107156" y="142875"/>
                </a:lnTo>
                <a:lnTo>
                  <a:pt x="92868" y="171450"/>
                </a:lnTo>
                <a:lnTo>
                  <a:pt x="92868" y="200025"/>
                </a:lnTo>
                <a:lnTo>
                  <a:pt x="92868" y="207169"/>
                </a:lnTo>
                <a:lnTo>
                  <a:pt x="114300" y="207169"/>
                </a:lnTo>
                <a:lnTo>
                  <a:pt x="135731" y="192882"/>
                </a:lnTo>
                <a:lnTo>
                  <a:pt x="171450" y="164307"/>
                </a:lnTo>
                <a:lnTo>
                  <a:pt x="200025" y="142875"/>
                </a:lnTo>
                <a:lnTo>
                  <a:pt x="221456" y="121444"/>
                </a:lnTo>
                <a:lnTo>
                  <a:pt x="235743" y="100013"/>
                </a:lnTo>
                <a:lnTo>
                  <a:pt x="235743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1428750" y="2814638"/>
            <a:ext cx="321470" cy="578644"/>
          </a:xfrm>
          <a:custGeom>
            <a:avLst/>
            <a:gdLst/>
            <a:ahLst/>
            <a:cxnLst/>
            <a:rect l="0" t="0" r="0" b="0"/>
            <a:pathLst>
              <a:path w="321470" h="578644">
                <a:moveTo>
                  <a:pt x="50006" y="0"/>
                </a:moveTo>
                <a:lnTo>
                  <a:pt x="50006" y="0"/>
                </a:lnTo>
                <a:lnTo>
                  <a:pt x="42863" y="0"/>
                </a:lnTo>
                <a:lnTo>
                  <a:pt x="35719" y="7143"/>
                </a:lnTo>
                <a:lnTo>
                  <a:pt x="28575" y="21431"/>
                </a:lnTo>
                <a:lnTo>
                  <a:pt x="21431" y="64293"/>
                </a:lnTo>
                <a:lnTo>
                  <a:pt x="7144" y="135731"/>
                </a:lnTo>
                <a:lnTo>
                  <a:pt x="0" y="221456"/>
                </a:lnTo>
                <a:lnTo>
                  <a:pt x="7144" y="328612"/>
                </a:lnTo>
                <a:lnTo>
                  <a:pt x="21431" y="428625"/>
                </a:lnTo>
                <a:lnTo>
                  <a:pt x="50006" y="507206"/>
                </a:lnTo>
                <a:lnTo>
                  <a:pt x="100013" y="557212"/>
                </a:lnTo>
                <a:lnTo>
                  <a:pt x="157163" y="578643"/>
                </a:lnTo>
                <a:lnTo>
                  <a:pt x="221456" y="564356"/>
                </a:lnTo>
                <a:lnTo>
                  <a:pt x="271463" y="528637"/>
                </a:lnTo>
                <a:lnTo>
                  <a:pt x="321469" y="471487"/>
                </a:lnTo>
                <a:lnTo>
                  <a:pt x="321469" y="4714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1564481" y="2721769"/>
            <a:ext cx="171451" cy="492920"/>
          </a:xfrm>
          <a:custGeom>
            <a:avLst/>
            <a:gdLst/>
            <a:ahLst/>
            <a:cxnLst/>
            <a:rect l="0" t="0" r="0" b="0"/>
            <a:pathLst>
              <a:path w="171451" h="492920">
                <a:moveTo>
                  <a:pt x="114300" y="21431"/>
                </a:moveTo>
                <a:lnTo>
                  <a:pt x="107157" y="14287"/>
                </a:lnTo>
                <a:lnTo>
                  <a:pt x="100013" y="7144"/>
                </a:lnTo>
                <a:lnTo>
                  <a:pt x="92869" y="0"/>
                </a:lnTo>
                <a:lnTo>
                  <a:pt x="78582" y="0"/>
                </a:lnTo>
                <a:lnTo>
                  <a:pt x="71438" y="14287"/>
                </a:lnTo>
                <a:lnTo>
                  <a:pt x="64294" y="35719"/>
                </a:lnTo>
                <a:lnTo>
                  <a:pt x="64294" y="64294"/>
                </a:lnTo>
                <a:lnTo>
                  <a:pt x="64294" y="114300"/>
                </a:lnTo>
                <a:lnTo>
                  <a:pt x="71438" y="164306"/>
                </a:lnTo>
                <a:lnTo>
                  <a:pt x="78582" y="214312"/>
                </a:lnTo>
                <a:lnTo>
                  <a:pt x="92869" y="264319"/>
                </a:lnTo>
                <a:lnTo>
                  <a:pt x="114300" y="314325"/>
                </a:lnTo>
                <a:lnTo>
                  <a:pt x="135732" y="364331"/>
                </a:lnTo>
                <a:lnTo>
                  <a:pt x="150019" y="400050"/>
                </a:lnTo>
                <a:lnTo>
                  <a:pt x="157163" y="435769"/>
                </a:lnTo>
                <a:lnTo>
                  <a:pt x="157163" y="464344"/>
                </a:lnTo>
                <a:lnTo>
                  <a:pt x="150019" y="478631"/>
                </a:lnTo>
                <a:lnTo>
                  <a:pt x="128588" y="492919"/>
                </a:lnTo>
                <a:lnTo>
                  <a:pt x="100013" y="485775"/>
                </a:lnTo>
                <a:lnTo>
                  <a:pt x="71438" y="471487"/>
                </a:lnTo>
                <a:lnTo>
                  <a:pt x="35719" y="442912"/>
                </a:lnTo>
                <a:lnTo>
                  <a:pt x="7144" y="407194"/>
                </a:lnTo>
                <a:lnTo>
                  <a:pt x="0" y="378619"/>
                </a:lnTo>
                <a:lnTo>
                  <a:pt x="0" y="357187"/>
                </a:lnTo>
                <a:lnTo>
                  <a:pt x="14288" y="342900"/>
                </a:lnTo>
                <a:lnTo>
                  <a:pt x="42863" y="328612"/>
                </a:lnTo>
                <a:lnTo>
                  <a:pt x="71438" y="314325"/>
                </a:lnTo>
                <a:lnTo>
                  <a:pt x="100013" y="307181"/>
                </a:lnTo>
                <a:lnTo>
                  <a:pt x="128588" y="292894"/>
                </a:lnTo>
                <a:lnTo>
                  <a:pt x="157163" y="285750"/>
                </a:lnTo>
                <a:lnTo>
                  <a:pt x="164307" y="278606"/>
                </a:lnTo>
                <a:lnTo>
                  <a:pt x="171450" y="271462"/>
                </a:lnTo>
                <a:lnTo>
                  <a:pt x="164307" y="264319"/>
                </a:lnTo>
                <a:lnTo>
                  <a:pt x="164307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1507331" y="3014663"/>
            <a:ext cx="100014" cy="400051"/>
          </a:xfrm>
          <a:custGeom>
            <a:avLst/>
            <a:gdLst/>
            <a:ahLst/>
            <a:cxnLst/>
            <a:rect l="0" t="0" r="0" b="0"/>
            <a:pathLst>
              <a:path w="100014" h="400051">
                <a:moveTo>
                  <a:pt x="28575" y="121443"/>
                </a:moveTo>
                <a:lnTo>
                  <a:pt x="28575" y="114300"/>
                </a:lnTo>
                <a:lnTo>
                  <a:pt x="28575" y="114300"/>
                </a:lnTo>
                <a:lnTo>
                  <a:pt x="28575" y="107156"/>
                </a:lnTo>
                <a:lnTo>
                  <a:pt x="28575" y="100012"/>
                </a:lnTo>
                <a:lnTo>
                  <a:pt x="28575" y="100012"/>
                </a:lnTo>
                <a:lnTo>
                  <a:pt x="28575" y="100012"/>
                </a:lnTo>
                <a:lnTo>
                  <a:pt x="28575" y="114300"/>
                </a:lnTo>
                <a:lnTo>
                  <a:pt x="28575" y="128587"/>
                </a:lnTo>
                <a:lnTo>
                  <a:pt x="35719" y="157162"/>
                </a:lnTo>
                <a:lnTo>
                  <a:pt x="42863" y="192881"/>
                </a:lnTo>
                <a:lnTo>
                  <a:pt x="57150" y="235743"/>
                </a:lnTo>
                <a:lnTo>
                  <a:pt x="64294" y="278606"/>
                </a:lnTo>
                <a:lnTo>
                  <a:pt x="71438" y="321468"/>
                </a:lnTo>
                <a:lnTo>
                  <a:pt x="85725" y="350043"/>
                </a:lnTo>
                <a:lnTo>
                  <a:pt x="92869" y="378618"/>
                </a:lnTo>
                <a:lnTo>
                  <a:pt x="92869" y="392906"/>
                </a:lnTo>
                <a:lnTo>
                  <a:pt x="92869" y="400050"/>
                </a:lnTo>
                <a:lnTo>
                  <a:pt x="85725" y="392906"/>
                </a:lnTo>
                <a:lnTo>
                  <a:pt x="78582" y="371475"/>
                </a:lnTo>
                <a:lnTo>
                  <a:pt x="64294" y="335756"/>
                </a:lnTo>
                <a:lnTo>
                  <a:pt x="42863" y="292893"/>
                </a:lnTo>
                <a:lnTo>
                  <a:pt x="28575" y="242887"/>
                </a:lnTo>
                <a:lnTo>
                  <a:pt x="14288" y="178593"/>
                </a:lnTo>
                <a:lnTo>
                  <a:pt x="0" y="121443"/>
                </a:lnTo>
                <a:lnTo>
                  <a:pt x="0" y="71437"/>
                </a:lnTo>
                <a:lnTo>
                  <a:pt x="7144" y="28575"/>
                </a:lnTo>
                <a:lnTo>
                  <a:pt x="28575" y="7143"/>
                </a:lnTo>
                <a:lnTo>
                  <a:pt x="42863" y="0"/>
                </a:lnTo>
                <a:lnTo>
                  <a:pt x="64294" y="14287"/>
                </a:lnTo>
                <a:lnTo>
                  <a:pt x="78582" y="35718"/>
                </a:lnTo>
                <a:lnTo>
                  <a:pt x="92869" y="71437"/>
                </a:lnTo>
                <a:lnTo>
                  <a:pt x="100013" y="121443"/>
                </a:lnTo>
                <a:lnTo>
                  <a:pt x="100013" y="157162"/>
                </a:lnTo>
                <a:lnTo>
                  <a:pt x="92869" y="192881"/>
                </a:lnTo>
                <a:lnTo>
                  <a:pt x="85725" y="207168"/>
                </a:lnTo>
                <a:lnTo>
                  <a:pt x="85725" y="192881"/>
                </a:lnTo>
                <a:lnTo>
                  <a:pt x="85725" y="157162"/>
                </a:lnTo>
                <a:lnTo>
                  <a:pt x="85725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1785938" y="2807494"/>
            <a:ext cx="178594" cy="385763"/>
          </a:xfrm>
          <a:custGeom>
            <a:avLst/>
            <a:gdLst/>
            <a:ahLst/>
            <a:cxnLst/>
            <a:rect l="0" t="0" r="0" b="0"/>
            <a:pathLst>
              <a:path w="178594" h="385763">
                <a:moveTo>
                  <a:pt x="50006" y="157162"/>
                </a:moveTo>
                <a:lnTo>
                  <a:pt x="50006" y="157162"/>
                </a:lnTo>
                <a:lnTo>
                  <a:pt x="50006" y="164306"/>
                </a:lnTo>
                <a:lnTo>
                  <a:pt x="42862" y="164306"/>
                </a:lnTo>
                <a:lnTo>
                  <a:pt x="35718" y="164306"/>
                </a:lnTo>
                <a:lnTo>
                  <a:pt x="28575" y="164306"/>
                </a:lnTo>
                <a:lnTo>
                  <a:pt x="21431" y="150019"/>
                </a:lnTo>
                <a:lnTo>
                  <a:pt x="21431" y="142875"/>
                </a:lnTo>
                <a:lnTo>
                  <a:pt x="14287" y="128587"/>
                </a:lnTo>
                <a:lnTo>
                  <a:pt x="14287" y="121444"/>
                </a:lnTo>
                <a:lnTo>
                  <a:pt x="7143" y="121444"/>
                </a:lnTo>
                <a:lnTo>
                  <a:pt x="7143" y="142875"/>
                </a:lnTo>
                <a:lnTo>
                  <a:pt x="0" y="171450"/>
                </a:lnTo>
                <a:lnTo>
                  <a:pt x="0" y="214312"/>
                </a:lnTo>
                <a:lnTo>
                  <a:pt x="0" y="264319"/>
                </a:lnTo>
                <a:lnTo>
                  <a:pt x="0" y="314325"/>
                </a:lnTo>
                <a:lnTo>
                  <a:pt x="7143" y="350044"/>
                </a:lnTo>
                <a:lnTo>
                  <a:pt x="14287" y="378619"/>
                </a:lnTo>
                <a:lnTo>
                  <a:pt x="28575" y="385762"/>
                </a:lnTo>
                <a:lnTo>
                  <a:pt x="35718" y="378619"/>
                </a:lnTo>
                <a:lnTo>
                  <a:pt x="42862" y="357187"/>
                </a:lnTo>
                <a:lnTo>
                  <a:pt x="57150" y="321469"/>
                </a:lnTo>
                <a:lnTo>
                  <a:pt x="64293" y="271462"/>
                </a:lnTo>
                <a:lnTo>
                  <a:pt x="71437" y="214312"/>
                </a:lnTo>
                <a:lnTo>
                  <a:pt x="64293" y="157162"/>
                </a:lnTo>
                <a:lnTo>
                  <a:pt x="64293" y="100012"/>
                </a:lnTo>
                <a:lnTo>
                  <a:pt x="50006" y="50006"/>
                </a:lnTo>
                <a:lnTo>
                  <a:pt x="42862" y="14287"/>
                </a:lnTo>
                <a:lnTo>
                  <a:pt x="35718" y="0"/>
                </a:lnTo>
                <a:lnTo>
                  <a:pt x="21431" y="7144"/>
                </a:lnTo>
                <a:lnTo>
                  <a:pt x="14287" y="35719"/>
                </a:lnTo>
                <a:lnTo>
                  <a:pt x="14287" y="85725"/>
                </a:lnTo>
                <a:lnTo>
                  <a:pt x="28575" y="142875"/>
                </a:lnTo>
                <a:lnTo>
                  <a:pt x="42862" y="200025"/>
                </a:lnTo>
                <a:lnTo>
                  <a:pt x="64293" y="250031"/>
                </a:lnTo>
                <a:lnTo>
                  <a:pt x="92868" y="285750"/>
                </a:lnTo>
                <a:lnTo>
                  <a:pt x="114300" y="307181"/>
                </a:lnTo>
                <a:lnTo>
                  <a:pt x="142875" y="307181"/>
                </a:lnTo>
                <a:lnTo>
                  <a:pt x="164306" y="300037"/>
                </a:lnTo>
                <a:lnTo>
                  <a:pt x="178593" y="271462"/>
                </a:lnTo>
                <a:lnTo>
                  <a:pt x="178593" y="2714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1893094" y="2678906"/>
            <a:ext cx="185738" cy="335758"/>
          </a:xfrm>
          <a:custGeom>
            <a:avLst/>
            <a:gdLst/>
            <a:ahLst/>
            <a:cxnLst/>
            <a:rect l="0" t="0" r="0" b="0"/>
            <a:pathLst>
              <a:path w="185738" h="335758">
                <a:moveTo>
                  <a:pt x="78581" y="0"/>
                </a:moveTo>
                <a:lnTo>
                  <a:pt x="78581" y="0"/>
                </a:lnTo>
                <a:lnTo>
                  <a:pt x="78581" y="0"/>
                </a:lnTo>
                <a:lnTo>
                  <a:pt x="78581" y="0"/>
                </a:lnTo>
                <a:lnTo>
                  <a:pt x="78581" y="0"/>
                </a:lnTo>
                <a:lnTo>
                  <a:pt x="71437" y="7144"/>
                </a:lnTo>
                <a:lnTo>
                  <a:pt x="64294" y="21432"/>
                </a:lnTo>
                <a:lnTo>
                  <a:pt x="50006" y="42863"/>
                </a:lnTo>
                <a:lnTo>
                  <a:pt x="35719" y="57150"/>
                </a:lnTo>
                <a:lnTo>
                  <a:pt x="21431" y="78582"/>
                </a:lnTo>
                <a:lnTo>
                  <a:pt x="14287" y="92869"/>
                </a:lnTo>
                <a:lnTo>
                  <a:pt x="0" y="100013"/>
                </a:lnTo>
                <a:lnTo>
                  <a:pt x="0" y="100013"/>
                </a:lnTo>
                <a:lnTo>
                  <a:pt x="0" y="85725"/>
                </a:lnTo>
                <a:lnTo>
                  <a:pt x="7144" y="78582"/>
                </a:lnTo>
                <a:lnTo>
                  <a:pt x="21431" y="64294"/>
                </a:lnTo>
                <a:lnTo>
                  <a:pt x="28575" y="64294"/>
                </a:lnTo>
                <a:lnTo>
                  <a:pt x="42862" y="71438"/>
                </a:lnTo>
                <a:lnTo>
                  <a:pt x="57150" y="85725"/>
                </a:lnTo>
                <a:lnTo>
                  <a:pt x="64294" y="114300"/>
                </a:lnTo>
                <a:lnTo>
                  <a:pt x="71437" y="157163"/>
                </a:lnTo>
                <a:lnTo>
                  <a:pt x="71437" y="200025"/>
                </a:lnTo>
                <a:lnTo>
                  <a:pt x="78581" y="242888"/>
                </a:lnTo>
                <a:lnTo>
                  <a:pt x="85725" y="278607"/>
                </a:lnTo>
                <a:lnTo>
                  <a:pt x="92869" y="307182"/>
                </a:lnTo>
                <a:lnTo>
                  <a:pt x="107156" y="328613"/>
                </a:lnTo>
                <a:lnTo>
                  <a:pt x="121444" y="335757"/>
                </a:lnTo>
                <a:lnTo>
                  <a:pt x="135731" y="328613"/>
                </a:lnTo>
                <a:lnTo>
                  <a:pt x="150019" y="321469"/>
                </a:lnTo>
                <a:lnTo>
                  <a:pt x="164306" y="300038"/>
                </a:lnTo>
                <a:lnTo>
                  <a:pt x="178594" y="278607"/>
                </a:lnTo>
                <a:lnTo>
                  <a:pt x="185737" y="257175"/>
                </a:lnTo>
                <a:lnTo>
                  <a:pt x="185737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035969" y="2750344"/>
            <a:ext cx="85726" cy="192882"/>
          </a:xfrm>
          <a:custGeom>
            <a:avLst/>
            <a:gdLst/>
            <a:ahLst/>
            <a:cxnLst/>
            <a:rect l="0" t="0" r="0" b="0"/>
            <a:pathLst>
              <a:path w="85726" h="192882">
                <a:moveTo>
                  <a:pt x="28575" y="42862"/>
                </a:moveTo>
                <a:lnTo>
                  <a:pt x="28575" y="42862"/>
                </a:lnTo>
                <a:lnTo>
                  <a:pt x="21431" y="57150"/>
                </a:lnTo>
                <a:lnTo>
                  <a:pt x="21431" y="71437"/>
                </a:lnTo>
                <a:lnTo>
                  <a:pt x="21431" y="100012"/>
                </a:lnTo>
                <a:lnTo>
                  <a:pt x="28575" y="128587"/>
                </a:lnTo>
                <a:lnTo>
                  <a:pt x="28575" y="150019"/>
                </a:lnTo>
                <a:lnTo>
                  <a:pt x="35719" y="171450"/>
                </a:lnTo>
                <a:lnTo>
                  <a:pt x="42862" y="185737"/>
                </a:lnTo>
                <a:lnTo>
                  <a:pt x="50006" y="192881"/>
                </a:lnTo>
                <a:lnTo>
                  <a:pt x="64294" y="185737"/>
                </a:lnTo>
                <a:lnTo>
                  <a:pt x="71437" y="171450"/>
                </a:lnTo>
                <a:lnTo>
                  <a:pt x="78581" y="142875"/>
                </a:lnTo>
                <a:lnTo>
                  <a:pt x="85725" y="114300"/>
                </a:lnTo>
                <a:lnTo>
                  <a:pt x="78581" y="78581"/>
                </a:lnTo>
                <a:lnTo>
                  <a:pt x="71437" y="42862"/>
                </a:lnTo>
                <a:lnTo>
                  <a:pt x="57150" y="14287"/>
                </a:lnTo>
                <a:lnTo>
                  <a:pt x="42862" y="0"/>
                </a:lnTo>
                <a:lnTo>
                  <a:pt x="21431" y="7144"/>
                </a:lnTo>
                <a:lnTo>
                  <a:pt x="7144" y="21431"/>
                </a:lnTo>
                <a:lnTo>
                  <a:pt x="0" y="42862"/>
                </a:lnTo>
                <a:lnTo>
                  <a:pt x="0" y="64294"/>
                </a:lnTo>
                <a:lnTo>
                  <a:pt x="0" y="85725"/>
                </a:lnTo>
                <a:lnTo>
                  <a:pt x="14287" y="100012"/>
                </a:lnTo>
                <a:lnTo>
                  <a:pt x="28575" y="100012"/>
                </a:lnTo>
                <a:lnTo>
                  <a:pt x="42862" y="92869"/>
                </a:lnTo>
                <a:lnTo>
                  <a:pt x="42862" y="928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007394" y="2586038"/>
            <a:ext cx="271463" cy="471488"/>
          </a:xfrm>
          <a:custGeom>
            <a:avLst/>
            <a:gdLst/>
            <a:ahLst/>
            <a:cxnLst/>
            <a:rect l="0" t="0" r="0" b="0"/>
            <a:pathLst>
              <a:path w="271463" h="471488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4" y="28575"/>
                </a:lnTo>
                <a:lnTo>
                  <a:pt x="28575" y="21431"/>
                </a:lnTo>
                <a:lnTo>
                  <a:pt x="50006" y="14287"/>
                </a:lnTo>
                <a:lnTo>
                  <a:pt x="71437" y="7143"/>
                </a:lnTo>
                <a:lnTo>
                  <a:pt x="92869" y="0"/>
                </a:lnTo>
                <a:lnTo>
                  <a:pt x="114300" y="0"/>
                </a:lnTo>
                <a:lnTo>
                  <a:pt x="128587" y="7143"/>
                </a:lnTo>
                <a:lnTo>
                  <a:pt x="135731" y="28575"/>
                </a:lnTo>
                <a:lnTo>
                  <a:pt x="135731" y="57150"/>
                </a:lnTo>
                <a:lnTo>
                  <a:pt x="135731" y="92868"/>
                </a:lnTo>
                <a:lnTo>
                  <a:pt x="128587" y="135731"/>
                </a:lnTo>
                <a:lnTo>
                  <a:pt x="135731" y="178593"/>
                </a:lnTo>
                <a:lnTo>
                  <a:pt x="142875" y="214312"/>
                </a:lnTo>
                <a:lnTo>
                  <a:pt x="157162" y="242887"/>
                </a:lnTo>
                <a:lnTo>
                  <a:pt x="185737" y="264318"/>
                </a:lnTo>
                <a:lnTo>
                  <a:pt x="214312" y="278606"/>
                </a:lnTo>
                <a:lnTo>
                  <a:pt x="242887" y="292893"/>
                </a:lnTo>
                <a:lnTo>
                  <a:pt x="257175" y="314325"/>
                </a:lnTo>
                <a:lnTo>
                  <a:pt x="271462" y="335756"/>
                </a:lnTo>
                <a:lnTo>
                  <a:pt x="271462" y="357187"/>
                </a:lnTo>
                <a:lnTo>
                  <a:pt x="250031" y="392906"/>
                </a:lnTo>
                <a:lnTo>
                  <a:pt x="221456" y="421481"/>
                </a:lnTo>
                <a:lnTo>
                  <a:pt x="192881" y="450056"/>
                </a:lnTo>
                <a:lnTo>
                  <a:pt x="164306" y="464343"/>
                </a:lnTo>
                <a:lnTo>
                  <a:pt x="150019" y="471487"/>
                </a:lnTo>
                <a:lnTo>
                  <a:pt x="150019" y="457200"/>
                </a:lnTo>
                <a:lnTo>
                  <a:pt x="157162" y="435768"/>
                </a:lnTo>
                <a:lnTo>
                  <a:pt x="178594" y="407193"/>
                </a:lnTo>
                <a:lnTo>
                  <a:pt x="178594" y="4071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300288" y="2886075"/>
            <a:ext cx="42863" cy="207170"/>
          </a:xfrm>
          <a:custGeom>
            <a:avLst/>
            <a:gdLst/>
            <a:ahLst/>
            <a:cxnLst/>
            <a:rect l="0" t="0" r="0" b="0"/>
            <a:pathLst>
              <a:path w="42863" h="207170">
                <a:moveTo>
                  <a:pt x="7143" y="0"/>
                </a:moveTo>
                <a:lnTo>
                  <a:pt x="14287" y="0"/>
                </a:lnTo>
                <a:lnTo>
                  <a:pt x="21431" y="7144"/>
                </a:lnTo>
                <a:lnTo>
                  <a:pt x="28575" y="14288"/>
                </a:lnTo>
                <a:lnTo>
                  <a:pt x="35718" y="35719"/>
                </a:lnTo>
                <a:lnTo>
                  <a:pt x="42862" y="71438"/>
                </a:lnTo>
                <a:lnTo>
                  <a:pt x="35718" y="100013"/>
                </a:lnTo>
                <a:lnTo>
                  <a:pt x="28575" y="135731"/>
                </a:lnTo>
                <a:lnTo>
                  <a:pt x="14287" y="171450"/>
                </a:lnTo>
                <a:lnTo>
                  <a:pt x="7143" y="192881"/>
                </a:lnTo>
                <a:lnTo>
                  <a:pt x="0" y="207169"/>
                </a:lnTo>
                <a:lnTo>
                  <a:pt x="0" y="200025"/>
                </a:lnTo>
                <a:lnTo>
                  <a:pt x="0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321719" y="2607469"/>
            <a:ext cx="92870" cy="185738"/>
          </a:xfrm>
          <a:custGeom>
            <a:avLst/>
            <a:gdLst/>
            <a:ahLst/>
            <a:cxnLst/>
            <a:rect l="0" t="0" r="0" b="0"/>
            <a:pathLst>
              <a:path w="92870" h="185738">
                <a:moveTo>
                  <a:pt x="42862" y="35719"/>
                </a:moveTo>
                <a:lnTo>
                  <a:pt x="42862" y="28575"/>
                </a:lnTo>
                <a:lnTo>
                  <a:pt x="35719" y="28575"/>
                </a:lnTo>
                <a:lnTo>
                  <a:pt x="35719" y="28575"/>
                </a:lnTo>
                <a:lnTo>
                  <a:pt x="28575" y="42862"/>
                </a:lnTo>
                <a:lnTo>
                  <a:pt x="28575" y="57150"/>
                </a:lnTo>
                <a:lnTo>
                  <a:pt x="35719" y="78581"/>
                </a:lnTo>
                <a:lnTo>
                  <a:pt x="35719" y="114300"/>
                </a:lnTo>
                <a:lnTo>
                  <a:pt x="42862" y="142875"/>
                </a:lnTo>
                <a:lnTo>
                  <a:pt x="50006" y="164306"/>
                </a:lnTo>
                <a:lnTo>
                  <a:pt x="57150" y="178594"/>
                </a:lnTo>
                <a:lnTo>
                  <a:pt x="71437" y="185737"/>
                </a:lnTo>
                <a:lnTo>
                  <a:pt x="78581" y="185737"/>
                </a:lnTo>
                <a:lnTo>
                  <a:pt x="85725" y="171450"/>
                </a:lnTo>
                <a:lnTo>
                  <a:pt x="92869" y="157162"/>
                </a:lnTo>
                <a:lnTo>
                  <a:pt x="92869" y="128587"/>
                </a:lnTo>
                <a:lnTo>
                  <a:pt x="92869" y="92869"/>
                </a:lnTo>
                <a:lnTo>
                  <a:pt x="78581" y="57150"/>
                </a:lnTo>
                <a:lnTo>
                  <a:pt x="64294" y="28575"/>
                </a:lnTo>
                <a:lnTo>
                  <a:pt x="35719" y="7144"/>
                </a:lnTo>
                <a:lnTo>
                  <a:pt x="21431" y="0"/>
                </a:lnTo>
                <a:lnTo>
                  <a:pt x="0" y="7144"/>
                </a:lnTo>
                <a:lnTo>
                  <a:pt x="0" y="21431"/>
                </a:lnTo>
                <a:lnTo>
                  <a:pt x="7144" y="42862"/>
                </a:lnTo>
                <a:lnTo>
                  <a:pt x="21431" y="64294"/>
                </a:lnTo>
                <a:lnTo>
                  <a:pt x="42862" y="71437"/>
                </a:lnTo>
                <a:lnTo>
                  <a:pt x="42862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393156" y="2378869"/>
            <a:ext cx="157164" cy="428626"/>
          </a:xfrm>
          <a:custGeom>
            <a:avLst/>
            <a:gdLst/>
            <a:ahLst/>
            <a:cxnLst/>
            <a:rect l="0" t="0" r="0" b="0"/>
            <a:pathLst>
              <a:path w="157164" h="428626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35719" y="7144"/>
                </a:lnTo>
                <a:lnTo>
                  <a:pt x="57151" y="14287"/>
                </a:lnTo>
                <a:lnTo>
                  <a:pt x="78582" y="35719"/>
                </a:lnTo>
                <a:lnTo>
                  <a:pt x="107157" y="71437"/>
                </a:lnTo>
                <a:lnTo>
                  <a:pt x="135732" y="128587"/>
                </a:lnTo>
                <a:lnTo>
                  <a:pt x="150019" y="185737"/>
                </a:lnTo>
                <a:lnTo>
                  <a:pt x="157163" y="257175"/>
                </a:lnTo>
                <a:lnTo>
                  <a:pt x="150019" y="321469"/>
                </a:lnTo>
                <a:lnTo>
                  <a:pt x="142876" y="378619"/>
                </a:lnTo>
                <a:lnTo>
                  <a:pt x="142876" y="414337"/>
                </a:lnTo>
                <a:lnTo>
                  <a:pt x="135732" y="428625"/>
                </a:lnTo>
                <a:lnTo>
                  <a:pt x="142876" y="421481"/>
                </a:lnTo>
                <a:lnTo>
                  <a:pt x="142876" y="4214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1228725" y="3629025"/>
            <a:ext cx="714376" cy="1321595"/>
          </a:xfrm>
          <a:custGeom>
            <a:avLst/>
            <a:gdLst/>
            <a:ahLst/>
            <a:cxnLst/>
            <a:rect l="0" t="0" r="0" b="0"/>
            <a:pathLst>
              <a:path w="714376" h="1321595">
                <a:moveTo>
                  <a:pt x="21431" y="71438"/>
                </a:moveTo>
                <a:lnTo>
                  <a:pt x="21431" y="71438"/>
                </a:lnTo>
                <a:lnTo>
                  <a:pt x="14288" y="64294"/>
                </a:lnTo>
                <a:lnTo>
                  <a:pt x="14288" y="50006"/>
                </a:lnTo>
                <a:lnTo>
                  <a:pt x="14288" y="42863"/>
                </a:lnTo>
                <a:lnTo>
                  <a:pt x="7144" y="28575"/>
                </a:lnTo>
                <a:lnTo>
                  <a:pt x="7144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42863"/>
                </a:lnTo>
                <a:lnTo>
                  <a:pt x="0" y="64294"/>
                </a:lnTo>
                <a:lnTo>
                  <a:pt x="0" y="92869"/>
                </a:lnTo>
                <a:lnTo>
                  <a:pt x="0" y="128588"/>
                </a:lnTo>
                <a:lnTo>
                  <a:pt x="7144" y="171450"/>
                </a:lnTo>
                <a:lnTo>
                  <a:pt x="7144" y="221456"/>
                </a:lnTo>
                <a:lnTo>
                  <a:pt x="7144" y="278606"/>
                </a:lnTo>
                <a:lnTo>
                  <a:pt x="7144" y="342900"/>
                </a:lnTo>
                <a:lnTo>
                  <a:pt x="7144" y="414338"/>
                </a:lnTo>
                <a:lnTo>
                  <a:pt x="14288" y="492919"/>
                </a:lnTo>
                <a:lnTo>
                  <a:pt x="21431" y="578644"/>
                </a:lnTo>
                <a:lnTo>
                  <a:pt x="28575" y="657225"/>
                </a:lnTo>
                <a:lnTo>
                  <a:pt x="50006" y="735807"/>
                </a:lnTo>
                <a:lnTo>
                  <a:pt x="64294" y="807244"/>
                </a:lnTo>
                <a:lnTo>
                  <a:pt x="92869" y="885825"/>
                </a:lnTo>
                <a:lnTo>
                  <a:pt x="121444" y="950119"/>
                </a:lnTo>
                <a:lnTo>
                  <a:pt x="157163" y="1007269"/>
                </a:lnTo>
                <a:lnTo>
                  <a:pt x="200025" y="1064419"/>
                </a:lnTo>
                <a:lnTo>
                  <a:pt x="250031" y="1121569"/>
                </a:lnTo>
                <a:lnTo>
                  <a:pt x="300038" y="1171575"/>
                </a:lnTo>
                <a:lnTo>
                  <a:pt x="357188" y="1214438"/>
                </a:lnTo>
                <a:lnTo>
                  <a:pt x="414338" y="1257300"/>
                </a:lnTo>
                <a:lnTo>
                  <a:pt x="471488" y="1285875"/>
                </a:lnTo>
                <a:lnTo>
                  <a:pt x="528638" y="1307306"/>
                </a:lnTo>
                <a:lnTo>
                  <a:pt x="578644" y="1321594"/>
                </a:lnTo>
                <a:lnTo>
                  <a:pt x="628650" y="1321594"/>
                </a:lnTo>
                <a:lnTo>
                  <a:pt x="664369" y="1314450"/>
                </a:lnTo>
                <a:lnTo>
                  <a:pt x="692944" y="1300163"/>
                </a:lnTo>
                <a:lnTo>
                  <a:pt x="707231" y="1293019"/>
                </a:lnTo>
                <a:lnTo>
                  <a:pt x="714375" y="1285875"/>
                </a:lnTo>
                <a:lnTo>
                  <a:pt x="714375" y="1278731"/>
                </a:lnTo>
                <a:lnTo>
                  <a:pt x="714375" y="1278731"/>
                </a:lnTo>
                <a:lnTo>
                  <a:pt x="707231" y="1278731"/>
                </a:lnTo>
                <a:lnTo>
                  <a:pt x="707231" y="1293019"/>
                </a:lnTo>
                <a:lnTo>
                  <a:pt x="707231" y="1293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100763" y="4107656"/>
            <a:ext cx="14289" cy="28576"/>
          </a:xfrm>
          <a:custGeom>
            <a:avLst/>
            <a:gdLst/>
            <a:ahLst/>
            <a:cxnLst/>
            <a:rect l="0" t="0" r="0" b="0"/>
            <a:pathLst>
              <a:path w="14289" h="28576">
                <a:moveTo>
                  <a:pt x="14288" y="0"/>
                </a:moveTo>
                <a:lnTo>
                  <a:pt x="14288" y="7144"/>
                </a:lnTo>
                <a:lnTo>
                  <a:pt x="7144" y="14288"/>
                </a:lnTo>
                <a:lnTo>
                  <a:pt x="7144" y="21432"/>
                </a:ln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036470" y="3436144"/>
            <a:ext cx="392907" cy="864395"/>
          </a:xfrm>
          <a:custGeom>
            <a:avLst/>
            <a:gdLst/>
            <a:ahLst/>
            <a:cxnLst/>
            <a:rect l="0" t="0" r="0" b="0"/>
            <a:pathLst>
              <a:path w="392907" h="864395">
                <a:moveTo>
                  <a:pt x="7143" y="800100"/>
                </a:moveTo>
                <a:lnTo>
                  <a:pt x="7143" y="807244"/>
                </a:lnTo>
                <a:lnTo>
                  <a:pt x="7143" y="814388"/>
                </a:lnTo>
                <a:lnTo>
                  <a:pt x="0" y="828675"/>
                </a:lnTo>
                <a:lnTo>
                  <a:pt x="0" y="842963"/>
                </a:lnTo>
                <a:lnTo>
                  <a:pt x="0" y="857250"/>
                </a:lnTo>
                <a:lnTo>
                  <a:pt x="0" y="864394"/>
                </a:lnTo>
                <a:lnTo>
                  <a:pt x="0" y="864394"/>
                </a:lnTo>
                <a:lnTo>
                  <a:pt x="0" y="857250"/>
                </a:lnTo>
                <a:lnTo>
                  <a:pt x="7143" y="850106"/>
                </a:lnTo>
                <a:lnTo>
                  <a:pt x="14287" y="828675"/>
                </a:lnTo>
                <a:lnTo>
                  <a:pt x="28575" y="785813"/>
                </a:lnTo>
                <a:lnTo>
                  <a:pt x="50006" y="721519"/>
                </a:lnTo>
                <a:lnTo>
                  <a:pt x="78581" y="642937"/>
                </a:lnTo>
                <a:lnTo>
                  <a:pt x="121443" y="535781"/>
                </a:lnTo>
                <a:lnTo>
                  <a:pt x="178593" y="414337"/>
                </a:lnTo>
                <a:lnTo>
                  <a:pt x="235743" y="285750"/>
                </a:lnTo>
                <a:lnTo>
                  <a:pt x="285750" y="178594"/>
                </a:lnTo>
                <a:lnTo>
                  <a:pt x="335756" y="92869"/>
                </a:lnTo>
                <a:lnTo>
                  <a:pt x="371475" y="35719"/>
                </a:lnTo>
                <a:lnTo>
                  <a:pt x="385762" y="7144"/>
                </a:lnTo>
                <a:lnTo>
                  <a:pt x="392906" y="0"/>
                </a:lnTo>
                <a:lnTo>
                  <a:pt x="385762" y="7144"/>
                </a:lnTo>
                <a:lnTo>
                  <a:pt x="378618" y="14287"/>
                </a:lnTo>
                <a:lnTo>
                  <a:pt x="378618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515101" y="2993231"/>
            <a:ext cx="242888" cy="428626"/>
          </a:xfrm>
          <a:custGeom>
            <a:avLst/>
            <a:gdLst/>
            <a:ahLst/>
            <a:cxnLst/>
            <a:rect l="0" t="0" r="0" b="0"/>
            <a:pathLst>
              <a:path w="242888" h="428626">
                <a:moveTo>
                  <a:pt x="107156" y="207169"/>
                </a:moveTo>
                <a:lnTo>
                  <a:pt x="107156" y="207169"/>
                </a:lnTo>
                <a:lnTo>
                  <a:pt x="100012" y="207169"/>
                </a:lnTo>
                <a:lnTo>
                  <a:pt x="92869" y="207169"/>
                </a:lnTo>
                <a:lnTo>
                  <a:pt x="85725" y="207169"/>
                </a:lnTo>
                <a:lnTo>
                  <a:pt x="71437" y="207169"/>
                </a:lnTo>
                <a:lnTo>
                  <a:pt x="64294" y="200025"/>
                </a:lnTo>
                <a:lnTo>
                  <a:pt x="57150" y="200025"/>
                </a:lnTo>
                <a:lnTo>
                  <a:pt x="50006" y="200025"/>
                </a:lnTo>
                <a:lnTo>
                  <a:pt x="35719" y="207169"/>
                </a:lnTo>
                <a:lnTo>
                  <a:pt x="21431" y="228600"/>
                </a:lnTo>
                <a:lnTo>
                  <a:pt x="14287" y="257175"/>
                </a:lnTo>
                <a:lnTo>
                  <a:pt x="0" y="300038"/>
                </a:lnTo>
                <a:lnTo>
                  <a:pt x="0" y="342900"/>
                </a:lnTo>
                <a:lnTo>
                  <a:pt x="7144" y="385763"/>
                </a:lnTo>
                <a:lnTo>
                  <a:pt x="14287" y="407194"/>
                </a:lnTo>
                <a:lnTo>
                  <a:pt x="28575" y="428625"/>
                </a:lnTo>
                <a:lnTo>
                  <a:pt x="50006" y="421482"/>
                </a:lnTo>
                <a:lnTo>
                  <a:pt x="71437" y="407194"/>
                </a:lnTo>
                <a:lnTo>
                  <a:pt x="92869" y="378619"/>
                </a:lnTo>
                <a:lnTo>
                  <a:pt x="100012" y="342900"/>
                </a:lnTo>
                <a:lnTo>
                  <a:pt x="114300" y="292894"/>
                </a:lnTo>
                <a:lnTo>
                  <a:pt x="114300" y="235744"/>
                </a:lnTo>
                <a:lnTo>
                  <a:pt x="107156" y="171450"/>
                </a:lnTo>
                <a:lnTo>
                  <a:pt x="100012" y="114300"/>
                </a:lnTo>
                <a:lnTo>
                  <a:pt x="92869" y="57150"/>
                </a:lnTo>
                <a:lnTo>
                  <a:pt x="85725" y="21432"/>
                </a:lnTo>
                <a:lnTo>
                  <a:pt x="78581" y="0"/>
                </a:lnTo>
                <a:lnTo>
                  <a:pt x="71437" y="0"/>
                </a:lnTo>
                <a:lnTo>
                  <a:pt x="71437" y="35719"/>
                </a:lnTo>
                <a:lnTo>
                  <a:pt x="78581" y="85725"/>
                </a:lnTo>
                <a:lnTo>
                  <a:pt x="85725" y="150019"/>
                </a:lnTo>
                <a:lnTo>
                  <a:pt x="100012" y="221457"/>
                </a:lnTo>
                <a:lnTo>
                  <a:pt x="121444" y="278607"/>
                </a:lnTo>
                <a:lnTo>
                  <a:pt x="150019" y="321469"/>
                </a:lnTo>
                <a:lnTo>
                  <a:pt x="171450" y="350044"/>
                </a:lnTo>
                <a:lnTo>
                  <a:pt x="200025" y="350044"/>
                </a:lnTo>
                <a:lnTo>
                  <a:pt x="214312" y="328613"/>
                </a:lnTo>
                <a:lnTo>
                  <a:pt x="235744" y="292894"/>
                </a:lnTo>
                <a:lnTo>
                  <a:pt x="242887" y="242888"/>
                </a:lnTo>
                <a:lnTo>
                  <a:pt x="242887" y="2428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750845" y="3021806"/>
            <a:ext cx="214313" cy="407195"/>
          </a:xfrm>
          <a:custGeom>
            <a:avLst/>
            <a:gdLst/>
            <a:ahLst/>
            <a:cxnLst/>
            <a:rect l="0" t="0" r="0" b="0"/>
            <a:pathLst>
              <a:path w="214313" h="407195">
                <a:moveTo>
                  <a:pt x="7143" y="107157"/>
                </a:moveTo>
                <a:lnTo>
                  <a:pt x="0" y="107157"/>
                </a:lnTo>
                <a:lnTo>
                  <a:pt x="0" y="100013"/>
                </a:lnTo>
                <a:lnTo>
                  <a:pt x="0" y="92869"/>
                </a:lnTo>
                <a:lnTo>
                  <a:pt x="0" y="85725"/>
                </a:lnTo>
                <a:lnTo>
                  <a:pt x="0" y="78582"/>
                </a:lnTo>
                <a:lnTo>
                  <a:pt x="0" y="85725"/>
                </a:lnTo>
                <a:lnTo>
                  <a:pt x="7143" y="107157"/>
                </a:lnTo>
                <a:lnTo>
                  <a:pt x="14287" y="135732"/>
                </a:lnTo>
                <a:lnTo>
                  <a:pt x="21431" y="171450"/>
                </a:lnTo>
                <a:lnTo>
                  <a:pt x="28575" y="207169"/>
                </a:lnTo>
                <a:lnTo>
                  <a:pt x="28575" y="242888"/>
                </a:lnTo>
                <a:lnTo>
                  <a:pt x="35718" y="264319"/>
                </a:lnTo>
                <a:lnTo>
                  <a:pt x="42862" y="278607"/>
                </a:lnTo>
                <a:lnTo>
                  <a:pt x="50006" y="278607"/>
                </a:lnTo>
                <a:lnTo>
                  <a:pt x="57150" y="264319"/>
                </a:lnTo>
                <a:lnTo>
                  <a:pt x="64293" y="235744"/>
                </a:lnTo>
                <a:lnTo>
                  <a:pt x="71437" y="200025"/>
                </a:lnTo>
                <a:lnTo>
                  <a:pt x="71437" y="157163"/>
                </a:lnTo>
                <a:lnTo>
                  <a:pt x="78581" y="121444"/>
                </a:lnTo>
                <a:lnTo>
                  <a:pt x="78581" y="85725"/>
                </a:lnTo>
                <a:lnTo>
                  <a:pt x="78581" y="78582"/>
                </a:lnTo>
                <a:lnTo>
                  <a:pt x="78581" y="85725"/>
                </a:lnTo>
                <a:lnTo>
                  <a:pt x="78581" y="107157"/>
                </a:lnTo>
                <a:lnTo>
                  <a:pt x="78581" y="135732"/>
                </a:lnTo>
                <a:lnTo>
                  <a:pt x="78581" y="164307"/>
                </a:lnTo>
                <a:lnTo>
                  <a:pt x="85725" y="192882"/>
                </a:lnTo>
                <a:lnTo>
                  <a:pt x="85725" y="221457"/>
                </a:lnTo>
                <a:lnTo>
                  <a:pt x="92868" y="235744"/>
                </a:lnTo>
                <a:lnTo>
                  <a:pt x="100012" y="242888"/>
                </a:lnTo>
                <a:lnTo>
                  <a:pt x="107156" y="228600"/>
                </a:lnTo>
                <a:lnTo>
                  <a:pt x="114300" y="214313"/>
                </a:lnTo>
                <a:lnTo>
                  <a:pt x="121443" y="178594"/>
                </a:lnTo>
                <a:lnTo>
                  <a:pt x="128587" y="142875"/>
                </a:lnTo>
                <a:lnTo>
                  <a:pt x="128587" y="107157"/>
                </a:lnTo>
                <a:lnTo>
                  <a:pt x="135731" y="71438"/>
                </a:lnTo>
                <a:lnTo>
                  <a:pt x="135731" y="57150"/>
                </a:lnTo>
                <a:lnTo>
                  <a:pt x="142875" y="57150"/>
                </a:lnTo>
                <a:lnTo>
                  <a:pt x="142875" y="78582"/>
                </a:lnTo>
                <a:lnTo>
                  <a:pt x="142875" y="121444"/>
                </a:lnTo>
                <a:lnTo>
                  <a:pt x="150018" y="171450"/>
                </a:lnTo>
                <a:lnTo>
                  <a:pt x="164306" y="228600"/>
                </a:lnTo>
                <a:lnTo>
                  <a:pt x="171450" y="278607"/>
                </a:lnTo>
                <a:lnTo>
                  <a:pt x="178593" y="328613"/>
                </a:lnTo>
                <a:lnTo>
                  <a:pt x="185737" y="364332"/>
                </a:lnTo>
                <a:lnTo>
                  <a:pt x="185737" y="392907"/>
                </a:lnTo>
                <a:lnTo>
                  <a:pt x="192881" y="407194"/>
                </a:lnTo>
                <a:lnTo>
                  <a:pt x="192881" y="400050"/>
                </a:lnTo>
                <a:lnTo>
                  <a:pt x="185737" y="371475"/>
                </a:lnTo>
                <a:lnTo>
                  <a:pt x="178593" y="328613"/>
                </a:lnTo>
                <a:lnTo>
                  <a:pt x="171450" y="264319"/>
                </a:lnTo>
                <a:lnTo>
                  <a:pt x="157162" y="192882"/>
                </a:lnTo>
                <a:lnTo>
                  <a:pt x="150018" y="128588"/>
                </a:lnTo>
                <a:lnTo>
                  <a:pt x="150018" y="64294"/>
                </a:lnTo>
                <a:lnTo>
                  <a:pt x="157162" y="21432"/>
                </a:lnTo>
                <a:lnTo>
                  <a:pt x="171450" y="0"/>
                </a:lnTo>
                <a:lnTo>
                  <a:pt x="185737" y="0"/>
                </a:lnTo>
                <a:lnTo>
                  <a:pt x="200025" y="7144"/>
                </a:lnTo>
                <a:lnTo>
                  <a:pt x="207168" y="28575"/>
                </a:lnTo>
                <a:lnTo>
                  <a:pt x="214312" y="57150"/>
                </a:lnTo>
                <a:lnTo>
                  <a:pt x="207168" y="92869"/>
                </a:lnTo>
                <a:lnTo>
                  <a:pt x="200025" y="121444"/>
                </a:lnTo>
                <a:lnTo>
                  <a:pt x="185737" y="150019"/>
                </a:lnTo>
                <a:lnTo>
                  <a:pt x="171450" y="157163"/>
                </a:lnTo>
                <a:lnTo>
                  <a:pt x="171450" y="150019"/>
                </a:lnTo>
                <a:lnTo>
                  <a:pt x="164306" y="128588"/>
                </a:lnTo>
                <a:lnTo>
                  <a:pt x="164306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986588" y="2914650"/>
            <a:ext cx="221458" cy="185739"/>
          </a:xfrm>
          <a:custGeom>
            <a:avLst/>
            <a:gdLst/>
            <a:ahLst/>
            <a:cxnLst/>
            <a:rect l="0" t="0" r="0" b="0"/>
            <a:pathLst>
              <a:path w="221458" h="185739">
                <a:moveTo>
                  <a:pt x="0" y="64294"/>
                </a:moveTo>
                <a:lnTo>
                  <a:pt x="0" y="64294"/>
                </a:lnTo>
                <a:lnTo>
                  <a:pt x="0" y="64294"/>
                </a:lnTo>
                <a:lnTo>
                  <a:pt x="7144" y="57150"/>
                </a:lnTo>
                <a:lnTo>
                  <a:pt x="21432" y="42863"/>
                </a:lnTo>
                <a:lnTo>
                  <a:pt x="42863" y="28575"/>
                </a:lnTo>
                <a:lnTo>
                  <a:pt x="71438" y="14288"/>
                </a:lnTo>
                <a:lnTo>
                  <a:pt x="92869" y="7144"/>
                </a:lnTo>
                <a:lnTo>
                  <a:pt x="100013" y="0"/>
                </a:lnTo>
                <a:lnTo>
                  <a:pt x="107157" y="7144"/>
                </a:lnTo>
                <a:lnTo>
                  <a:pt x="100013" y="28575"/>
                </a:lnTo>
                <a:lnTo>
                  <a:pt x="85725" y="64294"/>
                </a:lnTo>
                <a:lnTo>
                  <a:pt x="71438" y="100013"/>
                </a:lnTo>
                <a:lnTo>
                  <a:pt x="64294" y="135731"/>
                </a:lnTo>
                <a:lnTo>
                  <a:pt x="57150" y="164306"/>
                </a:lnTo>
                <a:lnTo>
                  <a:pt x="64294" y="185738"/>
                </a:lnTo>
                <a:lnTo>
                  <a:pt x="78582" y="185738"/>
                </a:lnTo>
                <a:lnTo>
                  <a:pt x="107157" y="178594"/>
                </a:lnTo>
                <a:lnTo>
                  <a:pt x="135732" y="157163"/>
                </a:lnTo>
                <a:lnTo>
                  <a:pt x="157163" y="135731"/>
                </a:lnTo>
                <a:lnTo>
                  <a:pt x="185738" y="107156"/>
                </a:lnTo>
                <a:lnTo>
                  <a:pt x="200025" y="78581"/>
                </a:lnTo>
                <a:lnTo>
                  <a:pt x="214313" y="57150"/>
                </a:lnTo>
                <a:lnTo>
                  <a:pt x="221457" y="42863"/>
                </a:lnTo>
                <a:lnTo>
                  <a:pt x="221457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272338" y="2571750"/>
            <a:ext cx="128589" cy="471489"/>
          </a:xfrm>
          <a:custGeom>
            <a:avLst/>
            <a:gdLst/>
            <a:ahLst/>
            <a:cxnLst/>
            <a:rect l="0" t="0" r="0" b="0"/>
            <a:pathLst>
              <a:path w="128589" h="471489">
                <a:moveTo>
                  <a:pt x="35719" y="7144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14288"/>
                </a:lnTo>
                <a:lnTo>
                  <a:pt x="21432" y="42863"/>
                </a:lnTo>
                <a:lnTo>
                  <a:pt x="14288" y="85725"/>
                </a:lnTo>
                <a:lnTo>
                  <a:pt x="7144" y="150019"/>
                </a:lnTo>
                <a:lnTo>
                  <a:pt x="0" y="221456"/>
                </a:lnTo>
                <a:lnTo>
                  <a:pt x="0" y="285750"/>
                </a:lnTo>
                <a:lnTo>
                  <a:pt x="7144" y="350044"/>
                </a:lnTo>
                <a:lnTo>
                  <a:pt x="21432" y="400050"/>
                </a:lnTo>
                <a:lnTo>
                  <a:pt x="50007" y="435769"/>
                </a:lnTo>
                <a:lnTo>
                  <a:pt x="78582" y="464344"/>
                </a:lnTo>
                <a:lnTo>
                  <a:pt x="107157" y="471488"/>
                </a:lnTo>
                <a:lnTo>
                  <a:pt x="128588" y="471488"/>
                </a:lnTo>
                <a:lnTo>
                  <a:pt x="128588" y="4714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479507" y="2686050"/>
            <a:ext cx="114301" cy="442914"/>
          </a:xfrm>
          <a:custGeom>
            <a:avLst/>
            <a:gdLst/>
            <a:ahLst/>
            <a:cxnLst/>
            <a:rect l="0" t="0" r="0" b="0"/>
            <a:pathLst>
              <a:path w="114301" h="442914">
                <a:moveTo>
                  <a:pt x="7144" y="85725"/>
                </a:moveTo>
                <a:lnTo>
                  <a:pt x="7144" y="92869"/>
                </a:lnTo>
                <a:lnTo>
                  <a:pt x="7144" y="114300"/>
                </a:lnTo>
                <a:lnTo>
                  <a:pt x="14288" y="150019"/>
                </a:lnTo>
                <a:lnTo>
                  <a:pt x="21431" y="200025"/>
                </a:lnTo>
                <a:lnTo>
                  <a:pt x="28575" y="250031"/>
                </a:lnTo>
                <a:lnTo>
                  <a:pt x="42863" y="300038"/>
                </a:lnTo>
                <a:lnTo>
                  <a:pt x="50006" y="342900"/>
                </a:lnTo>
                <a:lnTo>
                  <a:pt x="57150" y="385763"/>
                </a:lnTo>
                <a:lnTo>
                  <a:pt x="57150" y="421481"/>
                </a:lnTo>
                <a:lnTo>
                  <a:pt x="64294" y="442913"/>
                </a:lnTo>
                <a:lnTo>
                  <a:pt x="57150" y="442913"/>
                </a:lnTo>
                <a:lnTo>
                  <a:pt x="50006" y="435769"/>
                </a:lnTo>
                <a:lnTo>
                  <a:pt x="42863" y="407194"/>
                </a:lnTo>
                <a:lnTo>
                  <a:pt x="28575" y="364331"/>
                </a:lnTo>
                <a:lnTo>
                  <a:pt x="14288" y="307181"/>
                </a:lnTo>
                <a:lnTo>
                  <a:pt x="0" y="242888"/>
                </a:lnTo>
                <a:lnTo>
                  <a:pt x="0" y="171450"/>
                </a:lnTo>
                <a:lnTo>
                  <a:pt x="0" y="107156"/>
                </a:lnTo>
                <a:lnTo>
                  <a:pt x="14288" y="57150"/>
                </a:lnTo>
                <a:lnTo>
                  <a:pt x="35719" y="21431"/>
                </a:lnTo>
                <a:lnTo>
                  <a:pt x="57150" y="0"/>
                </a:lnTo>
                <a:lnTo>
                  <a:pt x="78581" y="0"/>
                </a:lnTo>
                <a:lnTo>
                  <a:pt x="100013" y="7144"/>
                </a:lnTo>
                <a:lnTo>
                  <a:pt x="114300" y="35719"/>
                </a:lnTo>
                <a:lnTo>
                  <a:pt x="114300" y="71438"/>
                </a:lnTo>
                <a:lnTo>
                  <a:pt x="107156" y="107156"/>
                </a:lnTo>
                <a:lnTo>
                  <a:pt x="92869" y="150019"/>
                </a:lnTo>
                <a:lnTo>
                  <a:pt x="78581" y="178594"/>
                </a:lnTo>
                <a:lnTo>
                  <a:pt x="64294" y="200025"/>
                </a:lnTo>
                <a:lnTo>
                  <a:pt x="57150" y="200025"/>
                </a:lnTo>
                <a:lnTo>
                  <a:pt x="57150" y="185738"/>
                </a:lnTo>
                <a:lnTo>
                  <a:pt x="64294" y="150019"/>
                </a:lnTo>
                <a:lnTo>
                  <a:pt x="78581" y="114300"/>
                </a:lnTo>
                <a:lnTo>
                  <a:pt x="78581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600951" y="2450306"/>
            <a:ext cx="164307" cy="335758"/>
          </a:xfrm>
          <a:custGeom>
            <a:avLst/>
            <a:gdLst/>
            <a:ahLst/>
            <a:cxnLst/>
            <a:rect l="0" t="0" r="0" b="0"/>
            <a:pathLst>
              <a:path w="164307" h="335758">
                <a:moveTo>
                  <a:pt x="107156" y="7144"/>
                </a:moveTo>
                <a:lnTo>
                  <a:pt x="100012" y="7144"/>
                </a:lnTo>
                <a:lnTo>
                  <a:pt x="92869" y="0"/>
                </a:lnTo>
                <a:lnTo>
                  <a:pt x="85725" y="0"/>
                </a:lnTo>
                <a:lnTo>
                  <a:pt x="78581" y="7144"/>
                </a:lnTo>
                <a:lnTo>
                  <a:pt x="78581" y="28575"/>
                </a:lnTo>
                <a:lnTo>
                  <a:pt x="64294" y="57150"/>
                </a:lnTo>
                <a:lnTo>
                  <a:pt x="57150" y="92869"/>
                </a:lnTo>
                <a:lnTo>
                  <a:pt x="64294" y="135732"/>
                </a:lnTo>
                <a:lnTo>
                  <a:pt x="71437" y="178594"/>
                </a:lnTo>
                <a:lnTo>
                  <a:pt x="85725" y="221457"/>
                </a:lnTo>
                <a:lnTo>
                  <a:pt x="100012" y="257175"/>
                </a:lnTo>
                <a:lnTo>
                  <a:pt x="114300" y="292894"/>
                </a:lnTo>
                <a:lnTo>
                  <a:pt x="121444" y="307182"/>
                </a:lnTo>
                <a:lnTo>
                  <a:pt x="121444" y="328613"/>
                </a:lnTo>
                <a:lnTo>
                  <a:pt x="114300" y="335757"/>
                </a:lnTo>
                <a:lnTo>
                  <a:pt x="100012" y="335757"/>
                </a:lnTo>
                <a:lnTo>
                  <a:pt x="78581" y="328613"/>
                </a:lnTo>
                <a:lnTo>
                  <a:pt x="57150" y="321469"/>
                </a:lnTo>
                <a:lnTo>
                  <a:pt x="28575" y="307182"/>
                </a:lnTo>
                <a:lnTo>
                  <a:pt x="7144" y="285750"/>
                </a:lnTo>
                <a:lnTo>
                  <a:pt x="0" y="271463"/>
                </a:lnTo>
                <a:lnTo>
                  <a:pt x="0" y="250032"/>
                </a:lnTo>
                <a:lnTo>
                  <a:pt x="7144" y="235744"/>
                </a:lnTo>
                <a:lnTo>
                  <a:pt x="21431" y="221457"/>
                </a:lnTo>
                <a:lnTo>
                  <a:pt x="50006" y="200025"/>
                </a:lnTo>
                <a:lnTo>
                  <a:pt x="78581" y="185738"/>
                </a:lnTo>
                <a:lnTo>
                  <a:pt x="114300" y="171450"/>
                </a:lnTo>
                <a:lnTo>
                  <a:pt x="135731" y="157163"/>
                </a:lnTo>
                <a:lnTo>
                  <a:pt x="150019" y="150019"/>
                </a:lnTo>
                <a:lnTo>
                  <a:pt x="164306" y="142875"/>
                </a:lnTo>
                <a:lnTo>
                  <a:pt x="164306" y="135732"/>
                </a:lnTo>
                <a:lnTo>
                  <a:pt x="164306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750970" y="2436019"/>
            <a:ext cx="171451" cy="307182"/>
          </a:xfrm>
          <a:custGeom>
            <a:avLst/>
            <a:gdLst/>
            <a:ahLst/>
            <a:cxnLst/>
            <a:rect l="0" t="0" r="0" b="0"/>
            <a:pathLst>
              <a:path w="171451" h="307182">
                <a:moveTo>
                  <a:pt x="64293" y="142875"/>
                </a:moveTo>
                <a:lnTo>
                  <a:pt x="64293" y="135731"/>
                </a:lnTo>
                <a:lnTo>
                  <a:pt x="57150" y="128587"/>
                </a:lnTo>
                <a:lnTo>
                  <a:pt x="50006" y="128587"/>
                </a:lnTo>
                <a:lnTo>
                  <a:pt x="42862" y="121444"/>
                </a:lnTo>
                <a:lnTo>
                  <a:pt x="35718" y="135731"/>
                </a:lnTo>
                <a:lnTo>
                  <a:pt x="28575" y="150019"/>
                </a:lnTo>
                <a:lnTo>
                  <a:pt x="21431" y="178594"/>
                </a:lnTo>
                <a:lnTo>
                  <a:pt x="7143" y="214312"/>
                </a:lnTo>
                <a:lnTo>
                  <a:pt x="0" y="250031"/>
                </a:lnTo>
                <a:lnTo>
                  <a:pt x="7143" y="278606"/>
                </a:lnTo>
                <a:lnTo>
                  <a:pt x="14287" y="300037"/>
                </a:lnTo>
                <a:lnTo>
                  <a:pt x="28575" y="307181"/>
                </a:lnTo>
                <a:lnTo>
                  <a:pt x="42862" y="300037"/>
                </a:lnTo>
                <a:lnTo>
                  <a:pt x="64293" y="285750"/>
                </a:lnTo>
                <a:lnTo>
                  <a:pt x="78581" y="264319"/>
                </a:lnTo>
                <a:lnTo>
                  <a:pt x="92868" y="228600"/>
                </a:lnTo>
                <a:lnTo>
                  <a:pt x="100012" y="192881"/>
                </a:lnTo>
                <a:lnTo>
                  <a:pt x="107156" y="157162"/>
                </a:lnTo>
                <a:lnTo>
                  <a:pt x="107156" y="114300"/>
                </a:lnTo>
                <a:lnTo>
                  <a:pt x="100012" y="71437"/>
                </a:lnTo>
                <a:lnTo>
                  <a:pt x="92868" y="42862"/>
                </a:lnTo>
                <a:lnTo>
                  <a:pt x="85725" y="14287"/>
                </a:lnTo>
                <a:lnTo>
                  <a:pt x="78581" y="0"/>
                </a:lnTo>
                <a:lnTo>
                  <a:pt x="71437" y="0"/>
                </a:lnTo>
                <a:lnTo>
                  <a:pt x="64293" y="14287"/>
                </a:lnTo>
                <a:lnTo>
                  <a:pt x="64293" y="42862"/>
                </a:lnTo>
                <a:lnTo>
                  <a:pt x="64293" y="85725"/>
                </a:lnTo>
                <a:lnTo>
                  <a:pt x="71437" y="128587"/>
                </a:lnTo>
                <a:lnTo>
                  <a:pt x="78581" y="171450"/>
                </a:lnTo>
                <a:lnTo>
                  <a:pt x="100012" y="207169"/>
                </a:lnTo>
                <a:lnTo>
                  <a:pt x="121443" y="235744"/>
                </a:lnTo>
                <a:lnTo>
                  <a:pt x="135731" y="250031"/>
                </a:lnTo>
                <a:lnTo>
                  <a:pt x="157162" y="250031"/>
                </a:lnTo>
                <a:lnTo>
                  <a:pt x="164306" y="242887"/>
                </a:lnTo>
                <a:lnTo>
                  <a:pt x="171450" y="221456"/>
                </a:lnTo>
                <a:lnTo>
                  <a:pt x="171450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893845" y="2378869"/>
            <a:ext cx="114301" cy="221457"/>
          </a:xfrm>
          <a:custGeom>
            <a:avLst/>
            <a:gdLst/>
            <a:ahLst/>
            <a:cxnLst/>
            <a:rect l="0" t="0" r="0" b="0"/>
            <a:pathLst>
              <a:path w="114301" h="221457">
                <a:moveTo>
                  <a:pt x="78581" y="0"/>
                </a:moveTo>
                <a:lnTo>
                  <a:pt x="71437" y="7144"/>
                </a:lnTo>
                <a:lnTo>
                  <a:pt x="64293" y="7144"/>
                </a:lnTo>
                <a:lnTo>
                  <a:pt x="50006" y="14287"/>
                </a:lnTo>
                <a:lnTo>
                  <a:pt x="35718" y="21431"/>
                </a:lnTo>
                <a:lnTo>
                  <a:pt x="28575" y="28575"/>
                </a:lnTo>
                <a:lnTo>
                  <a:pt x="21431" y="35719"/>
                </a:lnTo>
                <a:lnTo>
                  <a:pt x="14287" y="42862"/>
                </a:lnTo>
                <a:lnTo>
                  <a:pt x="7143" y="42862"/>
                </a:lnTo>
                <a:lnTo>
                  <a:pt x="7143" y="50006"/>
                </a:lnTo>
                <a:lnTo>
                  <a:pt x="0" y="50006"/>
                </a:lnTo>
                <a:lnTo>
                  <a:pt x="7143" y="50006"/>
                </a:lnTo>
                <a:lnTo>
                  <a:pt x="7143" y="57150"/>
                </a:lnTo>
                <a:lnTo>
                  <a:pt x="7143" y="57150"/>
                </a:lnTo>
                <a:lnTo>
                  <a:pt x="21431" y="64294"/>
                </a:lnTo>
                <a:lnTo>
                  <a:pt x="28575" y="71437"/>
                </a:lnTo>
                <a:lnTo>
                  <a:pt x="35718" y="85725"/>
                </a:lnTo>
                <a:lnTo>
                  <a:pt x="35718" y="100012"/>
                </a:lnTo>
                <a:lnTo>
                  <a:pt x="35718" y="121444"/>
                </a:lnTo>
                <a:lnTo>
                  <a:pt x="28575" y="150019"/>
                </a:lnTo>
                <a:lnTo>
                  <a:pt x="28575" y="171450"/>
                </a:lnTo>
                <a:lnTo>
                  <a:pt x="21431" y="200025"/>
                </a:lnTo>
                <a:lnTo>
                  <a:pt x="21431" y="214312"/>
                </a:lnTo>
                <a:lnTo>
                  <a:pt x="28575" y="221456"/>
                </a:lnTo>
                <a:lnTo>
                  <a:pt x="35718" y="221456"/>
                </a:lnTo>
                <a:lnTo>
                  <a:pt x="57150" y="221456"/>
                </a:lnTo>
                <a:lnTo>
                  <a:pt x="71437" y="214312"/>
                </a:lnTo>
                <a:lnTo>
                  <a:pt x="92868" y="207169"/>
                </a:lnTo>
                <a:lnTo>
                  <a:pt x="107156" y="200025"/>
                </a:lnTo>
                <a:lnTo>
                  <a:pt x="114300" y="200025"/>
                </a:lnTo>
                <a:lnTo>
                  <a:pt x="114300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8001001" y="2478881"/>
            <a:ext cx="35720" cy="71439"/>
          </a:xfrm>
          <a:custGeom>
            <a:avLst/>
            <a:gdLst/>
            <a:ahLst/>
            <a:cxnLst/>
            <a:rect l="0" t="0" r="0" b="0"/>
            <a:pathLst>
              <a:path w="35720" h="71439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14288"/>
                </a:lnTo>
                <a:lnTo>
                  <a:pt x="14287" y="28575"/>
                </a:lnTo>
                <a:lnTo>
                  <a:pt x="21431" y="42863"/>
                </a:lnTo>
                <a:lnTo>
                  <a:pt x="28575" y="50007"/>
                </a:lnTo>
                <a:lnTo>
                  <a:pt x="28575" y="64294"/>
                </a:lnTo>
                <a:lnTo>
                  <a:pt x="35719" y="71438"/>
                </a:lnTo>
                <a:lnTo>
                  <a:pt x="35719" y="71438"/>
                </a:lnTo>
                <a:lnTo>
                  <a:pt x="35719" y="71438"/>
                </a:lnTo>
                <a:lnTo>
                  <a:pt x="28575" y="64294"/>
                </a:lnTo>
                <a:lnTo>
                  <a:pt x="28575" y="42863"/>
                </a:lnTo>
                <a:lnTo>
                  <a:pt x="28575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8015288" y="2343150"/>
            <a:ext cx="171451" cy="235745"/>
          </a:xfrm>
          <a:custGeom>
            <a:avLst/>
            <a:gdLst/>
            <a:ahLst/>
            <a:cxnLst/>
            <a:rect l="0" t="0" r="0" b="0"/>
            <a:pathLst>
              <a:path w="171451" h="235745">
                <a:moveTo>
                  <a:pt x="7144" y="35719"/>
                </a:moveTo>
                <a:lnTo>
                  <a:pt x="7144" y="35719"/>
                </a:lnTo>
                <a:lnTo>
                  <a:pt x="7144" y="35719"/>
                </a:lnTo>
                <a:lnTo>
                  <a:pt x="7144" y="28575"/>
                </a:ln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35719"/>
                </a:lnTo>
                <a:lnTo>
                  <a:pt x="0" y="35719"/>
                </a:ln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35719"/>
                </a:lnTo>
                <a:lnTo>
                  <a:pt x="7144" y="28575"/>
                </a:lnTo>
                <a:lnTo>
                  <a:pt x="7144" y="21431"/>
                </a:lnTo>
                <a:lnTo>
                  <a:pt x="14288" y="14288"/>
                </a:lnTo>
                <a:lnTo>
                  <a:pt x="21432" y="14288"/>
                </a:lnTo>
                <a:lnTo>
                  <a:pt x="21432" y="14288"/>
                </a:lnTo>
                <a:lnTo>
                  <a:pt x="28575" y="14288"/>
                </a:lnTo>
                <a:lnTo>
                  <a:pt x="35719" y="14288"/>
                </a:lnTo>
                <a:lnTo>
                  <a:pt x="42863" y="7144"/>
                </a:lnTo>
                <a:lnTo>
                  <a:pt x="50007" y="7144"/>
                </a:lnTo>
                <a:lnTo>
                  <a:pt x="57150" y="7144"/>
                </a:lnTo>
                <a:lnTo>
                  <a:pt x="64294" y="0"/>
                </a:lnTo>
                <a:lnTo>
                  <a:pt x="71438" y="0"/>
                </a:lnTo>
                <a:lnTo>
                  <a:pt x="85725" y="7144"/>
                </a:lnTo>
                <a:lnTo>
                  <a:pt x="85725" y="7144"/>
                </a:lnTo>
                <a:lnTo>
                  <a:pt x="92869" y="21431"/>
                </a:lnTo>
                <a:lnTo>
                  <a:pt x="92869" y="35719"/>
                </a:lnTo>
                <a:lnTo>
                  <a:pt x="92869" y="50006"/>
                </a:lnTo>
                <a:lnTo>
                  <a:pt x="92869" y="71438"/>
                </a:lnTo>
                <a:lnTo>
                  <a:pt x="100013" y="92869"/>
                </a:lnTo>
                <a:lnTo>
                  <a:pt x="107157" y="114300"/>
                </a:lnTo>
                <a:lnTo>
                  <a:pt x="121444" y="142875"/>
                </a:lnTo>
                <a:lnTo>
                  <a:pt x="135732" y="164306"/>
                </a:lnTo>
                <a:lnTo>
                  <a:pt x="157163" y="178594"/>
                </a:lnTo>
                <a:lnTo>
                  <a:pt x="164307" y="192881"/>
                </a:lnTo>
                <a:lnTo>
                  <a:pt x="171450" y="200025"/>
                </a:lnTo>
                <a:lnTo>
                  <a:pt x="171450" y="207169"/>
                </a:lnTo>
                <a:lnTo>
                  <a:pt x="157163" y="207169"/>
                </a:lnTo>
                <a:lnTo>
                  <a:pt x="135732" y="214313"/>
                </a:lnTo>
                <a:lnTo>
                  <a:pt x="114300" y="214313"/>
                </a:lnTo>
                <a:lnTo>
                  <a:pt x="92869" y="221456"/>
                </a:lnTo>
                <a:lnTo>
                  <a:pt x="78582" y="228600"/>
                </a:lnTo>
                <a:lnTo>
                  <a:pt x="71438" y="235744"/>
                </a:lnTo>
                <a:lnTo>
                  <a:pt x="71438" y="235744"/>
                </a:lnTo>
                <a:lnTo>
                  <a:pt x="78582" y="235744"/>
                </a:lnTo>
                <a:lnTo>
                  <a:pt x="92869" y="235744"/>
                </a:lnTo>
                <a:lnTo>
                  <a:pt x="92869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8208170" y="2514600"/>
            <a:ext cx="50007" cy="221457"/>
          </a:xfrm>
          <a:custGeom>
            <a:avLst/>
            <a:gdLst/>
            <a:ahLst/>
            <a:cxnLst/>
            <a:rect l="0" t="0" r="0" b="0"/>
            <a:pathLst>
              <a:path w="50007" h="221457">
                <a:moveTo>
                  <a:pt x="50006" y="0"/>
                </a:moveTo>
                <a:lnTo>
                  <a:pt x="42862" y="7144"/>
                </a:lnTo>
                <a:lnTo>
                  <a:pt x="42862" y="14288"/>
                </a:lnTo>
                <a:lnTo>
                  <a:pt x="42862" y="35719"/>
                </a:lnTo>
                <a:lnTo>
                  <a:pt x="35718" y="57150"/>
                </a:lnTo>
                <a:lnTo>
                  <a:pt x="28575" y="85725"/>
                </a:lnTo>
                <a:lnTo>
                  <a:pt x="21431" y="121444"/>
                </a:lnTo>
                <a:lnTo>
                  <a:pt x="14287" y="150019"/>
                </a:lnTo>
                <a:lnTo>
                  <a:pt x="7143" y="185738"/>
                </a:lnTo>
                <a:lnTo>
                  <a:pt x="0" y="207169"/>
                </a:lnTo>
                <a:lnTo>
                  <a:pt x="0" y="221456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8293895" y="2343150"/>
            <a:ext cx="42863" cy="121445"/>
          </a:xfrm>
          <a:custGeom>
            <a:avLst/>
            <a:gdLst/>
            <a:ahLst/>
            <a:cxnLst/>
            <a:rect l="0" t="0" r="0" b="0"/>
            <a:pathLst>
              <a:path w="42863" h="121445">
                <a:moveTo>
                  <a:pt x="7143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7143" y="28575"/>
                </a:lnTo>
                <a:lnTo>
                  <a:pt x="21431" y="42863"/>
                </a:lnTo>
                <a:lnTo>
                  <a:pt x="28575" y="57150"/>
                </a:lnTo>
                <a:lnTo>
                  <a:pt x="35718" y="78581"/>
                </a:lnTo>
                <a:lnTo>
                  <a:pt x="35718" y="100013"/>
                </a:lnTo>
                <a:lnTo>
                  <a:pt x="42862" y="107156"/>
                </a:lnTo>
                <a:lnTo>
                  <a:pt x="42862" y="121444"/>
                </a:lnTo>
                <a:lnTo>
                  <a:pt x="42862" y="121444"/>
                </a:lnTo>
                <a:lnTo>
                  <a:pt x="35718" y="114300"/>
                </a:lnTo>
                <a:lnTo>
                  <a:pt x="35718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293895" y="2207419"/>
            <a:ext cx="171451" cy="342901"/>
          </a:xfrm>
          <a:custGeom>
            <a:avLst/>
            <a:gdLst/>
            <a:ahLst/>
            <a:cxnLst/>
            <a:rect l="0" t="0" r="0" b="0"/>
            <a:pathLst>
              <a:path w="171451" h="342901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4287" y="0"/>
                </a:lnTo>
                <a:lnTo>
                  <a:pt x="35718" y="7144"/>
                </a:lnTo>
                <a:lnTo>
                  <a:pt x="64293" y="14287"/>
                </a:lnTo>
                <a:lnTo>
                  <a:pt x="92868" y="28575"/>
                </a:lnTo>
                <a:lnTo>
                  <a:pt x="128587" y="64294"/>
                </a:lnTo>
                <a:lnTo>
                  <a:pt x="150018" y="100012"/>
                </a:lnTo>
                <a:lnTo>
                  <a:pt x="171450" y="150019"/>
                </a:lnTo>
                <a:lnTo>
                  <a:pt x="171450" y="200025"/>
                </a:lnTo>
                <a:lnTo>
                  <a:pt x="171450" y="257175"/>
                </a:lnTo>
                <a:lnTo>
                  <a:pt x="157162" y="307181"/>
                </a:lnTo>
                <a:lnTo>
                  <a:pt x="142875" y="342900"/>
                </a:lnTo>
                <a:lnTo>
                  <a:pt x="142875" y="3429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300663" y="4364832"/>
            <a:ext cx="3436145" cy="2128838"/>
          </a:xfrm>
          <a:custGeom>
            <a:avLst/>
            <a:gdLst/>
            <a:ahLst/>
            <a:cxnLst/>
            <a:rect l="0" t="0" r="0" b="0"/>
            <a:pathLst>
              <a:path w="3436145" h="2128838">
                <a:moveTo>
                  <a:pt x="0" y="2121693"/>
                </a:moveTo>
                <a:lnTo>
                  <a:pt x="0" y="2121693"/>
                </a:lnTo>
                <a:lnTo>
                  <a:pt x="0" y="2121693"/>
                </a:lnTo>
                <a:lnTo>
                  <a:pt x="7144" y="2128837"/>
                </a:lnTo>
                <a:lnTo>
                  <a:pt x="7144" y="2121693"/>
                </a:lnTo>
                <a:lnTo>
                  <a:pt x="14288" y="2121693"/>
                </a:lnTo>
                <a:lnTo>
                  <a:pt x="21432" y="2114549"/>
                </a:lnTo>
                <a:lnTo>
                  <a:pt x="28575" y="2107406"/>
                </a:lnTo>
                <a:lnTo>
                  <a:pt x="50007" y="2093118"/>
                </a:lnTo>
                <a:lnTo>
                  <a:pt x="64294" y="2078831"/>
                </a:lnTo>
                <a:lnTo>
                  <a:pt x="85725" y="2071687"/>
                </a:lnTo>
                <a:lnTo>
                  <a:pt x="114300" y="2057399"/>
                </a:lnTo>
                <a:lnTo>
                  <a:pt x="150019" y="2043112"/>
                </a:lnTo>
                <a:lnTo>
                  <a:pt x="185738" y="2021681"/>
                </a:lnTo>
                <a:lnTo>
                  <a:pt x="235744" y="2007393"/>
                </a:lnTo>
                <a:lnTo>
                  <a:pt x="285750" y="1978818"/>
                </a:lnTo>
                <a:lnTo>
                  <a:pt x="350044" y="1943099"/>
                </a:lnTo>
                <a:lnTo>
                  <a:pt x="414338" y="1900237"/>
                </a:lnTo>
                <a:lnTo>
                  <a:pt x="492919" y="1843087"/>
                </a:lnTo>
                <a:lnTo>
                  <a:pt x="578644" y="1785937"/>
                </a:lnTo>
                <a:lnTo>
                  <a:pt x="671513" y="1714499"/>
                </a:lnTo>
                <a:lnTo>
                  <a:pt x="778669" y="1650206"/>
                </a:lnTo>
                <a:lnTo>
                  <a:pt x="885825" y="1571624"/>
                </a:lnTo>
                <a:lnTo>
                  <a:pt x="1007269" y="1493043"/>
                </a:lnTo>
                <a:lnTo>
                  <a:pt x="1128713" y="1407318"/>
                </a:lnTo>
                <a:lnTo>
                  <a:pt x="1264444" y="1314449"/>
                </a:lnTo>
                <a:lnTo>
                  <a:pt x="1400175" y="1214437"/>
                </a:lnTo>
                <a:lnTo>
                  <a:pt x="1557338" y="1107281"/>
                </a:lnTo>
                <a:lnTo>
                  <a:pt x="1721644" y="992981"/>
                </a:lnTo>
                <a:lnTo>
                  <a:pt x="1885950" y="878681"/>
                </a:lnTo>
                <a:lnTo>
                  <a:pt x="2057400" y="771524"/>
                </a:lnTo>
                <a:lnTo>
                  <a:pt x="2235994" y="664368"/>
                </a:lnTo>
                <a:lnTo>
                  <a:pt x="2407444" y="564356"/>
                </a:lnTo>
                <a:lnTo>
                  <a:pt x="2571750" y="464343"/>
                </a:lnTo>
                <a:lnTo>
                  <a:pt x="2728913" y="371475"/>
                </a:lnTo>
                <a:lnTo>
                  <a:pt x="2871788" y="292893"/>
                </a:lnTo>
                <a:lnTo>
                  <a:pt x="3007519" y="221456"/>
                </a:lnTo>
                <a:lnTo>
                  <a:pt x="3128963" y="157162"/>
                </a:lnTo>
                <a:lnTo>
                  <a:pt x="3236119" y="100012"/>
                </a:lnTo>
                <a:lnTo>
                  <a:pt x="3336132" y="50006"/>
                </a:lnTo>
                <a:lnTo>
                  <a:pt x="3393282" y="21431"/>
                </a:lnTo>
                <a:lnTo>
                  <a:pt x="3436144" y="0"/>
                </a:lnTo>
                <a:lnTo>
                  <a:pt x="3436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7000876" y="5564981"/>
            <a:ext cx="192882" cy="442914"/>
          </a:xfrm>
          <a:custGeom>
            <a:avLst/>
            <a:gdLst/>
            <a:ahLst/>
            <a:cxnLst/>
            <a:rect l="0" t="0" r="0" b="0"/>
            <a:pathLst>
              <a:path w="192882" h="442914">
                <a:moveTo>
                  <a:pt x="21431" y="107157"/>
                </a:moveTo>
                <a:lnTo>
                  <a:pt x="21431" y="100013"/>
                </a:lnTo>
                <a:lnTo>
                  <a:pt x="21431" y="100013"/>
                </a:lnTo>
                <a:lnTo>
                  <a:pt x="21431" y="92869"/>
                </a:lnTo>
                <a:lnTo>
                  <a:pt x="21431" y="92869"/>
                </a:lnTo>
                <a:lnTo>
                  <a:pt x="21431" y="92869"/>
                </a:lnTo>
                <a:lnTo>
                  <a:pt x="28575" y="107157"/>
                </a:lnTo>
                <a:lnTo>
                  <a:pt x="28575" y="128588"/>
                </a:lnTo>
                <a:lnTo>
                  <a:pt x="35719" y="157163"/>
                </a:lnTo>
                <a:lnTo>
                  <a:pt x="42862" y="200025"/>
                </a:lnTo>
                <a:lnTo>
                  <a:pt x="50006" y="242888"/>
                </a:lnTo>
                <a:lnTo>
                  <a:pt x="64294" y="300038"/>
                </a:lnTo>
                <a:lnTo>
                  <a:pt x="78581" y="350044"/>
                </a:lnTo>
                <a:lnTo>
                  <a:pt x="92869" y="392907"/>
                </a:lnTo>
                <a:lnTo>
                  <a:pt x="100012" y="428625"/>
                </a:lnTo>
                <a:lnTo>
                  <a:pt x="100012" y="442913"/>
                </a:lnTo>
                <a:lnTo>
                  <a:pt x="100012" y="442913"/>
                </a:lnTo>
                <a:lnTo>
                  <a:pt x="85725" y="421482"/>
                </a:lnTo>
                <a:lnTo>
                  <a:pt x="71437" y="385763"/>
                </a:lnTo>
                <a:lnTo>
                  <a:pt x="57150" y="350044"/>
                </a:lnTo>
                <a:lnTo>
                  <a:pt x="35719" y="292894"/>
                </a:lnTo>
                <a:lnTo>
                  <a:pt x="14287" y="242888"/>
                </a:lnTo>
                <a:lnTo>
                  <a:pt x="0" y="178594"/>
                </a:lnTo>
                <a:lnTo>
                  <a:pt x="0" y="128588"/>
                </a:lnTo>
                <a:lnTo>
                  <a:pt x="7144" y="78582"/>
                </a:lnTo>
                <a:lnTo>
                  <a:pt x="21431" y="42863"/>
                </a:lnTo>
                <a:lnTo>
                  <a:pt x="57150" y="14288"/>
                </a:lnTo>
                <a:lnTo>
                  <a:pt x="92869" y="0"/>
                </a:lnTo>
                <a:lnTo>
                  <a:pt x="128587" y="0"/>
                </a:lnTo>
                <a:lnTo>
                  <a:pt x="164306" y="14288"/>
                </a:lnTo>
                <a:lnTo>
                  <a:pt x="178594" y="42863"/>
                </a:lnTo>
                <a:lnTo>
                  <a:pt x="192881" y="78582"/>
                </a:lnTo>
                <a:lnTo>
                  <a:pt x="185737" y="121444"/>
                </a:lnTo>
                <a:lnTo>
                  <a:pt x="171450" y="164307"/>
                </a:lnTo>
                <a:lnTo>
                  <a:pt x="142875" y="185738"/>
                </a:lnTo>
                <a:lnTo>
                  <a:pt x="121444" y="200025"/>
                </a:lnTo>
                <a:lnTo>
                  <a:pt x="100012" y="200025"/>
                </a:lnTo>
                <a:lnTo>
                  <a:pt x="85725" y="178594"/>
                </a:lnTo>
                <a:lnTo>
                  <a:pt x="85725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7179470" y="5543550"/>
            <a:ext cx="121444" cy="228601"/>
          </a:xfrm>
          <a:custGeom>
            <a:avLst/>
            <a:gdLst/>
            <a:ahLst/>
            <a:cxnLst/>
            <a:rect l="0" t="0" r="0" b="0"/>
            <a:pathLst>
              <a:path w="121444" h="228601">
                <a:moveTo>
                  <a:pt x="0" y="35719"/>
                </a:moveTo>
                <a:lnTo>
                  <a:pt x="7143" y="35719"/>
                </a:lnTo>
                <a:lnTo>
                  <a:pt x="7143" y="35719"/>
                </a:lnTo>
                <a:lnTo>
                  <a:pt x="14287" y="35719"/>
                </a:lnTo>
                <a:lnTo>
                  <a:pt x="14287" y="35719"/>
                </a:lnTo>
                <a:lnTo>
                  <a:pt x="21431" y="35719"/>
                </a:lnTo>
                <a:lnTo>
                  <a:pt x="21431" y="35719"/>
                </a:lnTo>
                <a:lnTo>
                  <a:pt x="21431" y="35719"/>
                </a:lnTo>
                <a:lnTo>
                  <a:pt x="21431" y="35719"/>
                </a:lnTo>
                <a:lnTo>
                  <a:pt x="21431" y="28575"/>
                </a:lnTo>
                <a:lnTo>
                  <a:pt x="14287" y="28575"/>
                </a:lnTo>
                <a:lnTo>
                  <a:pt x="14287" y="21431"/>
                </a:lnTo>
                <a:lnTo>
                  <a:pt x="14287" y="14288"/>
                </a:lnTo>
                <a:lnTo>
                  <a:pt x="7143" y="14288"/>
                </a:lnTo>
                <a:lnTo>
                  <a:pt x="7143" y="14288"/>
                </a:lnTo>
                <a:lnTo>
                  <a:pt x="14287" y="21431"/>
                </a:lnTo>
                <a:lnTo>
                  <a:pt x="14287" y="42863"/>
                </a:lnTo>
                <a:lnTo>
                  <a:pt x="21431" y="85725"/>
                </a:lnTo>
                <a:lnTo>
                  <a:pt x="28575" y="128588"/>
                </a:lnTo>
                <a:lnTo>
                  <a:pt x="35718" y="171450"/>
                </a:lnTo>
                <a:lnTo>
                  <a:pt x="50006" y="207169"/>
                </a:lnTo>
                <a:lnTo>
                  <a:pt x="64293" y="221456"/>
                </a:lnTo>
                <a:lnTo>
                  <a:pt x="71437" y="228600"/>
                </a:lnTo>
                <a:lnTo>
                  <a:pt x="85725" y="207169"/>
                </a:lnTo>
                <a:lnTo>
                  <a:pt x="100012" y="178594"/>
                </a:lnTo>
                <a:lnTo>
                  <a:pt x="100012" y="135731"/>
                </a:lnTo>
                <a:lnTo>
                  <a:pt x="100012" y="92869"/>
                </a:lnTo>
                <a:lnTo>
                  <a:pt x="92868" y="50006"/>
                </a:lnTo>
                <a:lnTo>
                  <a:pt x="71437" y="21431"/>
                </a:lnTo>
                <a:lnTo>
                  <a:pt x="57150" y="0"/>
                </a:lnTo>
                <a:lnTo>
                  <a:pt x="35718" y="7144"/>
                </a:lnTo>
                <a:lnTo>
                  <a:pt x="21431" y="28575"/>
                </a:lnTo>
                <a:lnTo>
                  <a:pt x="14287" y="64294"/>
                </a:lnTo>
                <a:lnTo>
                  <a:pt x="14287" y="100013"/>
                </a:lnTo>
                <a:lnTo>
                  <a:pt x="28575" y="121444"/>
                </a:lnTo>
                <a:lnTo>
                  <a:pt x="42862" y="135731"/>
                </a:lnTo>
                <a:lnTo>
                  <a:pt x="64293" y="135731"/>
                </a:lnTo>
                <a:lnTo>
                  <a:pt x="85725" y="121444"/>
                </a:lnTo>
                <a:lnTo>
                  <a:pt x="107156" y="92869"/>
                </a:lnTo>
                <a:lnTo>
                  <a:pt x="121443" y="57150"/>
                </a:lnTo>
                <a:lnTo>
                  <a:pt x="121443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358063" y="5472113"/>
            <a:ext cx="92870" cy="492919"/>
          </a:xfrm>
          <a:custGeom>
            <a:avLst/>
            <a:gdLst/>
            <a:ahLst/>
            <a:cxnLst/>
            <a:rect l="0" t="0" r="0" b="0"/>
            <a:pathLst>
              <a:path w="92870" h="492919">
                <a:moveTo>
                  <a:pt x="35719" y="28575"/>
                </a:moveTo>
                <a:lnTo>
                  <a:pt x="35719" y="28575"/>
                </a:lnTo>
                <a:lnTo>
                  <a:pt x="21432" y="28575"/>
                </a:lnTo>
                <a:lnTo>
                  <a:pt x="14288" y="28575"/>
                </a:lnTo>
                <a:lnTo>
                  <a:pt x="7144" y="28575"/>
                </a:lnTo>
                <a:lnTo>
                  <a:pt x="0" y="35718"/>
                </a:lnTo>
                <a:lnTo>
                  <a:pt x="0" y="35718"/>
                </a:lnTo>
                <a:lnTo>
                  <a:pt x="0" y="50006"/>
                </a:lnTo>
                <a:lnTo>
                  <a:pt x="7144" y="71437"/>
                </a:lnTo>
                <a:lnTo>
                  <a:pt x="14288" y="92868"/>
                </a:lnTo>
                <a:lnTo>
                  <a:pt x="28575" y="135731"/>
                </a:lnTo>
                <a:lnTo>
                  <a:pt x="42863" y="185737"/>
                </a:lnTo>
                <a:lnTo>
                  <a:pt x="57150" y="242887"/>
                </a:lnTo>
                <a:lnTo>
                  <a:pt x="71438" y="314325"/>
                </a:lnTo>
                <a:lnTo>
                  <a:pt x="78582" y="378618"/>
                </a:lnTo>
                <a:lnTo>
                  <a:pt x="92869" y="435768"/>
                </a:lnTo>
                <a:lnTo>
                  <a:pt x="92869" y="478631"/>
                </a:lnTo>
                <a:lnTo>
                  <a:pt x="92869" y="492918"/>
                </a:lnTo>
                <a:lnTo>
                  <a:pt x="78582" y="485775"/>
                </a:lnTo>
                <a:lnTo>
                  <a:pt x="71438" y="457200"/>
                </a:lnTo>
                <a:lnTo>
                  <a:pt x="57150" y="407193"/>
                </a:lnTo>
                <a:lnTo>
                  <a:pt x="35719" y="342900"/>
                </a:lnTo>
                <a:lnTo>
                  <a:pt x="21432" y="264318"/>
                </a:lnTo>
                <a:lnTo>
                  <a:pt x="7144" y="185737"/>
                </a:lnTo>
                <a:lnTo>
                  <a:pt x="7144" y="107156"/>
                </a:lnTo>
                <a:lnTo>
                  <a:pt x="7144" y="50006"/>
                </a:lnTo>
                <a:lnTo>
                  <a:pt x="21432" y="14287"/>
                </a:lnTo>
                <a:lnTo>
                  <a:pt x="35719" y="0"/>
                </a:lnTo>
                <a:lnTo>
                  <a:pt x="50007" y="0"/>
                </a:lnTo>
                <a:lnTo>
                  <a:pt x="64294" y="14287"/>
                </a:lnTo>
                <a:lnTo>
                  <a:pt x="71438" y="42862"/>
                </a:lnTo>
                <a:lnTo>
                  <a:pt x="85725" y="85725"/>
                </a:lnTo>
                <a:lnTo>
                  <a:pt x="85725" y="135731"/>
                </a:lnTo>
                <a:lnTo>
                  <a:pt x="85725" y="185737"/>
                </a:lnTo>
                <a:lnTo>
                  <a:pt x="71438" y="242887"/>
                </a:lnTo>
                <a:lnTo>
                  <a:pt x="71438" y="278606"/>
                </a:lnTo>
                <a:lnTo>
                  <a:pt x="64294" y="307181"/>
                </a:lnTo>
                <a:lnTo>
                  <a:pt x="57150" y="307181"/>
                </a:lnTo>
                <a:lnTo>
                  <a:pt x="50007" y="278606"/>
                </a:lnTo>
                <a:lnTo>
                  <a:pt x="50007" y="235743"/>
                </a:lnTo>
                <a:lnTo>
                  <a:pt x="50007" y="2357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7493795" y="5364956"/>
            <a:ext cx="185738" cy="300039"/>
          </a:xfrm>
          <a:custGeom>
            <a:avLst/>
            <a:gdLst/>
            <a:ahLst/>
            <a:cxnLst/>
            <a:rect l="0" t="0" r="0" b="0"/>
            <a:pathLst>
              <a:path w="185738" h="300039">
                <a:moveTo>
                  <a:pt x="21431" y="228600"/>
                </a:moveTo>
                <a:lnTo>
                  <a:pt x="14287" y="235744"/>
                </a:lnTo>
                <a:lnTo>
                  <a:pt x="14287" y="242888"/>
                </a:lnTo>
                <a:lnTo>
                  <a:pt x="7143" y="257175"/>
                </a:lnTo>
                <a:lnTo>
                  <a:pt x="7143" y="271463"/>
                </a:lnTo>
                <a:lnTo>
                  <a:pt x="0" y="278607"/>
                </a:lnTo>
                <a:lnTo>
                  <a:pt x="7143" y="271463"/>
                </a:lnTo>
                <a:lnTo>
                  <a:pt x="14287" y="250032"/>
                </a:lnTo>
                <a:lnTo>
                  <a:pt x="28575" y="221457"/>
                </a:lnTo>
                <a:lnTo>
                  <a:pt x="35718" y="178594"/>
                </a:lnTo>
                <a:lnTo>
                  <a:pt x="50006" y="135732"/>
                </a:lnTo>
                <a:lnTo>
                  <a:pt x="64293" y="92869"/>
                </a:lnTo>
                <a:lnTo>
                  <a:pt x="71437" y="57150"/>
                </a:lnTo>
                <a:lnTo>
                  <a:pt x="71437" y="21432"/>
                </a:lnTo>
                <a:lnTo>
                  <a:pt x="71437" y="7144"/>
                </a:lnTo>
                <a:lnTo>
                  <a:pt x="57150" y="0"/>
                </a:lnTo>
                <a:lnTo>
                  <a:pt x="42862" y="14288"/>
                </a:lnTo>
                <a:lnTo>
                  <a:pt x="28575" y="42863"/>
                </a:lnTo>
                <a:lnTo>
                  <a:pt x="14287" y="85725"/>
                </a:lnTo>
                <a:lnTo>
                  <a:pt x="7143" y="135732"/>
                </a:lnTo>
                <a:lnTo>
                  <a:pt x="7143" y="185738"/>
                </a:lnTo>
                <a:lnTo>
                  <a:pt x="14287" y="235744"/>
                </a:lnTo>
                <a:lnTo>
                  <a:pt x="28575" y="278607"/>
                </a:lnTo>
                <a:lnTo>
                  <a:pt x="50006" y="292894"/>
                </a:lnTo>
                <a:lnTo>
                  <a:pt x="78581" y="300038"/>
                </a:lnTo>
                <a:lnTo>
                  <a:pt x="107156" y="278607"/>
                </a:lnTo>
                <a:lnTo>
                  <a:pt x="135731" y="242888"/>
                </a:lnTo>
                <a:lnTo>
                  <a:pt x="157162" y="200025"/>
                </a:lnTo>
                <a:lnTo>
                  <a:pt x="178593" y="150019"/>
                </a:lnTo>
                <a:lnTo>
                  <a:pt x="185737" y="107157"/>
                </a:lnTo>
                <a:lnTo>
                  <a:pt x="185737" y="1071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636670" y="5350669"/>
            <a:ext cx="164307" cy="242888"/>
          </a:xfrm>
          <a:custGeom>
            <a:avLst/>
            <a:gdLst/>
            <a:ahLst/>
            <a:cxnLst/>
            <a:rect l="0" t="0" r="0" b="0"/>
            <a:pathLst>
              <a:path w="164307" h="242888">
                <a:moveTo>
                  <a:pt x="0" y="42862"/>
                </a:moveTo>
                <a:lnTo>
                  <a:pt x="0" y="42862"/>
                </a:lnTo>
                <a:lnTo>
                  <a:pt x="7143" y="35719"/>
                </a:lnTo>
                <a:lnTo>
                  <a:pt x="7143" y="35719"/>
                </a:lnTo>
                <a:lnTo>
                  <a:pt x="7143" y="42862"/>
                </a:lnTo>
                <a:lnTo>
                  <a:pt x="14287" y="57150"/>
                </a:lnTo>
                <a:lnTo>
                  <a:pt x="21431" y="78581"/>
                </a:lnTo>
                <a:lnTo>
                  <a:pt x="28575" y="107156"/>
                </a:lnTo>
                <a:lnTo>
                  <a:pt x="35718" y="142875"/>
                </a:lnTo>
                <a:lnTo>
                  <a:pt x="42862" y="178594"/>
                </a:lnTo>
                <a:lnTo>
                  <a:pt x="42862" y="207169"/>
                </a:lnTo>
                <a:lnTo>
                  <a:pt x="42862" y="235744"/>
                </a:lnTo>
                <a:lnTo>
                  <a:pt x="42862" y="242887"/>
                </a:lnTo>
                <a:lnTo>
                  <a:pt x="42862" y="242887"/>
                </a:lnTo>
                <a:lnTo>
                  <a:pt x="42862" y="228600"/>
                </a:lnTo>
                <a:lnTo>
                  <a:pt x="42862" y="200025"/>
                </a:lnTo>
                <a:lnTo>
                  <a:pt x="50006" y="157162"/>
                </a:lnTo>
                <a:lnTo>
                  <a:pt x="57150" y="107156"/>
                </a:lnTo>
                <a:lnTo>
                  <a:pt x="64293" y="64294"/>
                </a:lnTo>
                <a:lnTo>
                  <a:pt x="71437" y="21431"/>
                </a:lnTo>
                <a:lnTo>
                  <a:pt x="78581" y="0"/>
                </a:lnTo>
                <a:lnTo>
                  <a:pt x="85725" y="0"/>
                </a:lnTo>
                <a:lnTo>
                  <a:pt x="100012" y="21431"/>
                </a:lnTo>
                <a:lnTo>
                  <a:pt x="107156" y="57150"/>
                </a:lnTo>
                <a:lnTo>
                  <a:pt x="114300" y="100012"/>
                </a:lnTo>
                <a:lnTo>
                  <a:pt x="128587" y="142875"/>
                </a:lnTo>
                <a:lnTo>
                  <a:pt x="135731" y="178594"/>
                </a:lnTo>
                <a:lnTo>
                  <a:pt x="150018" y="200025"/>
                </a:lnTo>
                <a:lnTo>
                  <a:pt x="157162" y="207169"/>
                </a:lnTo>
                <a:lnTo>
                  <a:pt x="164306" y="185737"/>
                </a:lnTo>
                <a:lnTo>
                  <a:pt x="164306" y="157162"/>
                </a:lnTo>
                <a:lnTo>
                  <a:pt x="157162" y="114300"/>
                </a:lnTo>
                <a:lnTo>
                  <a:pt x="157162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7886701" y="5057775"/>
            <a:ext cx="128588" cy="478632"/>
          </a:xfrm>
          <a:custGeom>
            <a:avLst/>
            <a:gdLst/>
            <a:ahLst/>
            <a:cxnLst/>
            <a:rect l="0" t="0" r="0" b="0"/>
            <a:pathLst>
              <a:path w="128588" h="478632">
                <a:moveTo>
                  <a:pt x="28575" y="0"/>
                </a:moveTo>
                <a:lnTo>
                  <a:pt x="21431" y="0"/>
                </a:lnTo>
                <a:lnTo>
                  <a:pt x="14287" y="0"/>
                </a:lnTo>
                <a:lnTo>
                  <a:pt x="14287" y="0"/>
                </a:lnTo>
                <a:lnTo>
                  <a:pt x="7144" y="7144"/>
                </a:lnTo>
                <a:lnTo>
                  <a:pt x="7144" y="35719"/>
                </a:lnTo>
                <a:lnTo>
                  <a:pt x="7144" y="78581"/>
                </a:lnTo>
                <a:lnTo>
                  <a:pt x="0" y="135731"/>
                </a:lnTo>
                <a:lnTo>
                  <a:pt x="0" y="207169"/>
                </a:lnTo>
                <a:lnTo>
                  <a:pt x="0" y="285750"/>
                </a:lnTo>
                <a:lnTo>
                  <a:pt x="7144" y="357188"/>
                </a:lnTo>
                <a:lnTo>
                  <a:pt x="21431" y="414338"/>
                </a:lnTo>
                <a:lnTo>
                  <a:pt x="42862" y="457200"/>
                </a:lnTo>
                <a:lnTo>
                  <a:pt x="78581" y="471488"/>
                </a:lnTo>
                <a:lnTo>
                  <a:pt x="107156" y="478631"/>
                </a:lnTo>
                <a:lnTo>
                  <a:pt x="128587" y="471488"/>
                </a:lnTo>
                <a:lnTo>
                  <a:pt x="128587" y="4714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MultiplePipes</a:t>
            </a:r>
            <a:r>
              <a:rPr lang="en-US" dirty="0" smtClean="0"/>
              <a:t>: fill in the code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533400"/>
            <a:ext cx="4422648" cy="61722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err="1" smtClean="0"/>
              <a:t>cmd</a:t>
            </a:r>
            <a:r>
              <a:rPr lang="en-US" sz="3600" dirty="0" smtClean="0"/>
              <a:t> – original truncated at </a:t>
            </a:r>
            <a:r>
              <a:rPr lang="en-US" sz="3600" dirty="0" err="1" smtClean="0"/>
              <a:t>lastPipe</a:t>
            </a:r>
            <a:endParaRPr lang="en-US" sz="3600" dirty="0" smtClean="0"/>
          </a:p>
          <a:p>
            <a:r>
              <a:rPr lang="en-US" sz="3600" dirty="0" err="1" smtClean="0"/>
              <a:t>cmd</a:t>
            </a:r>
            <a:r>
              <a:rPr lang="en-US" sz="3600" dirty="0" smtClean="0"/>
              <a:t> – </a:t>
            </a:r>
            <a:r>
              <a:rPr lang="en-US" sz="3600" dirty="0" err="1" smtClean="0"/>
              <a:t>cmd</a:t>
            </a:r>
            <a:r>
              <a:rPr lang="en-US" sz="3600" dirty="0" smtClean="0"/>
              <a:t> from </a:t>
            </a:r>
            <a:r>
              <a:rPr lang="en-US" sz="3600" dirty="0" err="1" smtClean="0"/>
              <a:t>lastPipe</a:t>
            </a:r>
            <a:r>
              <a:rPr lang="en-US" sz="3600" dirty="0" smtClean="0"/>
              <a:t>-&gt;next on </a:t>
            </a:r>
          </a:p>
          <a:p>
            <a:pPr marL="0" indent="0">
              <a:buNone/>
            </a:pPr>
            <a:r>
              <a:rPr lang="en-US" sz="3600" dirty="0"/>
              <a:t> } else { </a:t>
            </a:r>
            <a:r>
              <a:rPr lang="en-US" sz="3600" dirty="0" smtClean="0"/>
              <a:t>/*Pipe </a:t>
            </a:r>
            <a:r>
              <a:rPr lang="en-US" sz="3600" dirty="0"/>
              <a:t>joining </a:t>
            </a:r>
            <a:r>
              <a:rPr lang="en-US" sz="3600" dirty="0" err="1"/>
              <a:t>cmd</a:t>
            </a:r>
            <a:r>
              <a:rPr lang="en-US" sz="3600" dirty="0"/>
              <a:t> and cmd1 */</a:t>
            </a:r>
          </a:p>
          <a:p>
            <a:pPr marL="0" indent="0">
              <a:buNone/>
            </a:pPr>
            <a:r>
              <a:rPr lang="en-US" sz="3600" dirty="0"/>
              <a:t>      if(pipe(</a:t>
            </a:r>
            <a:r>
              <a:rPr lang="en-US" sz="3600" dirty="0" err="1"/>
              <a:t>pfd</a:t>
            </a:r>
            <a:r>
              <a:rPr lang="en-US" sz="3600" dirty="0"/>
              <a:t>) &lt; 0)        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fatal</a:t>
            </a:r>
            <a:r>
              <a:rPr lang="en-US" sz="3600" dirty="0"/>
              <a:t>("</a:t>
            </a:r>
            <a:r>
              <a:rPr lang="en-US" sz="3600" dirty="0" err="1"/>
              <a:t>Mysh</a:t>
            </a:r>
            <a:r>
              <a:rPr lang="en-US" sz="3600" dirty="0"/>
              <a:t> can't </a:t>
            </a:r>
            <a:r>
              <a:rPr lang="en-US" sz="3600" dirty="0" smtClean="0"/>
              <a:t>create pipe");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if((</a:t>
            </a:r>
            <a:r>
              <a:rPr lang="en-US" sz="3600" dirty="0" err="1"/>
              <a:t>pid</a:t>
            </a:r>
            <a:r>
              <a:rPr lang="en-US" sz="3600" dirty="0"/>
              <a:t> = fork()) &lt; 0)   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fatal</a:t>
            </a:r>
            <a:r>
              <a:rPr lang="en-US" sz="3600" dirty="0"/>
              <a:t>("</a:t>
            </a:r>
            <a:r>
              <a:rPr lang="en-US" sz="3600" dirty="0" err="1"/>
              <a:t>Mysh</a:t>
            </a:r>
            <a:r>
              <a:rPr lang="en-US" sz="3600" dirty="0"/>
              <a:t> Can't fork");</a:t>
            </a:r>
          </a:p>
          <a:p>
            <a:pPr marL="0" indent="0">
              <a:buNone/>
            </a:pPr>
            <a:r>
              <a:rPr lang="en-US" sz="3600" dirty="0"/>
              <a:t>      if (</a:t>
            </a:r>
            <a:r>
              <a:rPr lang="en-US" sz="3600" dirty="0" err="1"/>
              <a:t>pid</a:t>
            </a:r>
            <a:r>
              <a:rPr lang="en-US" sz="3600" dirty="0"/>
              <a:t> == 0){            /* P2 code */</a:t>
            </a:r>
          </a:p>
          <a:p>
            <a:pPr marL="0" indent="0">
              <a:buNone/>
            </a:pPr>
            <a:r>
              <a:rPr lang="en-US" sz="3600" dirty="0"/>
              <a:t>         - close </a:t>
            </a:r>
            <a:r>
              <a:rPr lang="en-US" sz="3600" dirty="0" err="1"/>
              <a:t>stdout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   - map </a:t>
            </a:r>
            <a:r>
              <a:rPr lang="en-US" sz="3600" dirty="0" err="1"/>
              <a:t>stdout</a:t>
            </a:r>
            <a:r>
              <a:rPr lang="en-US" sz="3600" dirty="0"/>
              <a:t> to the pipe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   - close extra </a:t>
            </a:r>
            <a:r>
              <a:rPr lang="en-US" sz="3600" dirty="0" err="1"/>
              <a:t>fd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   - recursive 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533400"/>
            <a:ext cx="4435602" cy="5620512"/>
          </a:xfrm>
        </p:spPr>
        <p:txBody>
          <a:bodyPr>
            <a:noAutofit/>
          </a:bodyPr>
          <a:lstStyle/>
          <a:p>
            <a:r>
              <a:rPr lang="en-US" sz="2000" dirty="0" err="1"/>
              <a:t>cmd</a:t>
            </a:r>
            <a:r>
              <a:rPr lang="en-US" sz="2000" dirty="0"/>
              <a:t> – original command truncated at </a:t>
            </a:r>
            <a:r>
              <a:rPr lang="en-US" sz="2000" dirty="0" err="1"/>
              <a:t>lastPipe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} </a:t>
            </a:r>
            <a:r>
              <a:rPr lang="en-US" sz="2000" dirty="0"/>
              <a:t>else {                  /* P1 Code */</a:t>
            </a:r>
          </a:p>
          <a:p>
            <a:pPr marL="0" indent="0">
              <a:buNone/>
            </a:pPr>
            <a:r>
              <a:rPr lang="en-US" sz="2000" dirty="0"/>
              <a:t>         - close </a:t>
            </a:r>
            <a:r>
              <a:rPr lang="en-US" sz="2000" dirty="0" err="1"/>
              <a:t>stdin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smtClean="0"/>
              <a:t>- </a:t>
            </a:r>
            <a:r>
              <a:rPr lang="en-US" sz="2000" dirty="0"/>
              <a:t>map </a:t>
            </a:r>
            <a:r>
              <a:rPr lang="en-US" sz="2000" dirty="0" err="1"/>
              <a:t>stdin</a:t>
            </a:r>
            <a:r>
              <a:rPr lang="en-US" sz="2000" dirty="0"/>
              <a:t> to the pipe (dup </a:t>
            </a:r>
            <a:r>
              <a:rPr lang="en-US" sz="2000" dirty="0" err="1"/>
              <a:t>pfd</a:t>
            </a:r>
            <a:r>
              <a:rPr lang="en-US" sz="2000" dirty="0"/>
              <a:t>[0])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smtClean="0"/>
              <a:t>- </a:t>
            </a:r>
            <a:r>
              <a:rPr lang="en-US" sz="2000" dirty="0"/>
              <a:t>close extra </a:t>
            </a:r>
            <a:r>
              <a:rPr lang="en-US" sz="2000" dirty="0" err="1"/>
              <a:t>fd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smtClean="0"/>
              <a:t>- exec cmd1 </a:t>
            </a:r>
            <a:r>
              <a:rPr lang="en-US" sz="2000" dirty="0"/>
              <a:t>after putting in </a:t>
            </a:r>
            <a:r>
              <a:rPr lang="en-US" sz="2000" dirty="0" err="1"/>
              <a:t>argv</a:t>
            </a:r>
            <a:r>
              <a:rPr lang="en-US" sz="2000" dirty="0"/>
              <a:t> </a:t>
            </a:r>
            <a:r>
              <a:rPr lang="en-US" sz="2000" dirty="0" smtClean="0"/>
              <a:t>form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7" name="Freeform 6"/>
          <p:cNvSpPr/>
          <p:nvPr/>
        </p:nvSpPr>
        <p:spPr>
          <a:xfrm>
            <a:off x="0" y="100012"/>
            <a:ext cx="471489" cy="442914"/>
          </a:xfrm>
          <a:custGeom>
            <a:avLst/>
            <a:gdLst/>
            <a:ahLst/>
            <a:cxnLst/>
            <a:rect l="0" t="0" r="0" b="0"/>
            <a:pathLst>
              <a:path w="471489" h="442914">
                <a:moveTo>
                  <a:pt x="285750" y="92869"/>
                </a:moveTo>
                <a:lnTo>
                  <a:pt x="278606" y="92869"/>
                </a:lnTo>
                <a:lnTo>
                  <a:pt x="278606" y="85725"/>
                </a:lnTo>
                <a:lnTo>
                  <a:pt x="278606" y="78582"/>
                </a:lnTo>
                <a:lnTo>
                  <a:pt x="271463" y="78582"/>
                </a:lnTo>
                <a:lnTo>
                  <a:pt x="271463" y="85725"/>
                </a:lnTo>
                <a:lnTo>
                  <a:pt x="264319" y="92869"/>
                </a:lnTo>
                <a:lnTo>
                  <a:pt x="257175" y="100013"/>
                </a:lnTo>
                <a:lnTo>
                  <a:pt x="242888" y="114300"/>
                </a:lnTo>
                <a:lnTo>
                  <a:pt x="221456" y="128588"/>
                </a:lnTo>
                <a:lnTo>
                  <a:pt x="192881" y="157163"/>
                </a:lnTo>
                <a:lnTo>
                  <a:pt x="157163" y="192882"/>
                </a:lnTo>
                <a:lnTo>
                  <a:pt x="114300" y="228600"/>
                </a:lnTo>
                <a:lnTo>
                  <a:pt x="71438" y="271463"/>
                </a:lnTo>
                <a:lnTo>
                  <a:pt x="42863" y="307182"/>
                </a:lnTo>
                <a:lnTo>
                  <a:pt x="21431" y="342900"/>
                </a:lnTo>
                <a:lnTo>
                  <a:pt x="0" y="371475"/>
                </a:lnTo>
                <a:lnTo>
                  <a:pt x="0" y="385763"/>
                </a:lnTo>
                <a:lnTo>
                  <a:pt x="0" y="385763"/>
                </a:lnTo>
                <a:lnTo>
                  <a:pt x="0" y="371475"/>
                </a:lnTo>
                <a:lnTo>
                  <a:pt x="14288" y="350044"/>
                </a:lnTo>
                <a:lnTo>
                  <a:pt x="50006" y="314325"/>
                </a:lnTo>
                <a:lnTo>
                  <a:pt x="100013" y="271463"/>
                </a:lnTo>
                <a:lnTo>
                  <a:pt x="142875" y="221457"/>
                </a:lnTo>
                <a:lnTo>
                  <a:pt x="192881" y="164307"/>
                </a:lnTo>
                <a:lnTo>
                  <a:pt x="235744" y="121444"/>
                </a:lnTo>
                <a:lnTo>
                  <a:pt x="250031" y="100013"/>
                </a:lnTo>
                <a:lnTo>
                  <a:pt x="285750" y="64294"/>
                </a:lnTo>
                <a:lnTo>
                  <a:pt x="300038" y="35719"/>
                </a:lnTo>
                <a:lnTo>
                  <a:pt x="314325" y="21432"/>
                </a:lnTo>
                <a:lnTo>
                  <a:pt x="307181" y="21432"/>
                </a:lnTo>
                <a:lnTo>
                  <a:pt x="292894" y="35719"/>
                </a:lnTo>
                <a:lnTo>
                  <a:pt x="271463" y="64294"/>
                </a:lnTo>
                <a:lnTo>
                  <a:pt x="242888" y="100013"/>
                </a:lnTo>
                <a:lnTo>
                  <a:pt x="207169" y="142875"/>
                </a:lnTo>
                <a:lnTo>
                  <a:pt x="171450" y="185738"/>
                </a:lnTo>
                <a:lnTo>
                  <a:pt x="135731" y="228600"/>
                </a:lnTo>
                <a:lnTo>
                  <a:pt x="107156" y="264319"/>
                </a:lnTo>
                <a:lnTo>
                  <a:pt x="85725" y="285750"/>
                </a:lnTo>
                <a:lnTo>
                  <a:pt x="78581" y="300038"/>
                </a:lnTo>
                <a:lnTo>
                  <a:pt x="78581" y="300038"/>
                </a:lnTo>
                <a:lnTo>
                  <a:pt x="85725" y="285750"/>
                </a:lnTo>
                <a:lnTo>
                  <a:pt x="100013" y="271463"/>
                </a:lnTo>
                <a:lnTo>
                  <a:pt x="107156" y="257175"/>
                </a:lnTo>
                <a:lnTo>
                  <a:pt x="150019" y="207169"/>
                </a:lnTo>
                <a:lnTo>
                  <a:pt x="185738" y="164307"/>
                </a:lnTo>
                <a:lnTo>
                  <a:pt x="200025" y="150019"/>
                </a:lnTo>
                <a:lnTo>
                  <a:pt x="235744" y="114300"/>
                </a:lnTo>
                <a:lnTo>
                  <a:pt x="257175" y="85725"/>
                </a:lnTo>
                <a:lnTo>
                  <a:pt x="271463" y="71438"/>
                </a:lnTo>
                <a:lnTo>
                  <a:pt x="278606" y="71438"/>
                </a:lnTo>
                <a:lnTo>
                  <a:pt x="271463" y="78582"/>
                </a:lnTo>
                <a:lnTo>
                  <a:pt x="257175" y="100013"/>
                </a:lnTo>
                <a:lnTo>
                  <a:pt x="228600" y="128588"/>
                </a:lnTo>
                <a:lnTo>
                  <a:pt x="200025" y="164307"/>
                </a:lnTo>
                <a:lnTo>
                  <a:pt x="164306" y="200025"/>
                </a:lnTo>
                <a:lnTo>
                  <a:pt x="135731" y="235744"/>
                </a:lnTo>
                <a:lnTo>
                  <a:pt x="107156" y="271463"/>
                </a:lnTo>
                <a:lnTo>
                  <a:pt x="85725" y="292894"/>
                </a:lnTo>
                <a:lnTo>
                  <a:pt x="78581" y="300038"/>
                </a:lnTo>
                <a:lnTo>
                  <a:pt x="78581" y="300038"/>
                </a:lnTo>
                <a:lnTo>
                  <a:pt x="100013" y="285750"/>
                </a:lnTo>
                <a:lnTo>
                  <a:pt x="128588" y="264319"/>
                </a:lnTo>
                <a:lnTo>
                  <a:pt x="157163" y="228600"/>
                </a:lnTo>
                <a:lnTo>
                  <a:pt x="200025" y="185738"/>
                </a:lnTo>
                <a:lnTo>
                  <a:pt x="250031" y="142875"/>
                </a:lnTo>
                <a:lnTo>
                  <a:pt x="285750" y="107157"/>
                </a:lnTo>
                <a:lnTo>
                  <a:pt x="357188" y="42863"/>
                </a:lnTo>
                <a:lnTo>
                  <a:pt x="385763" y="7144"/>
                </a:lnTo>
                <a:lnTo>
                  <a:pt x="392906" y="0"/>
                </a:lnTo>
                <a:lnTo>
                  <a:pt x="378619" y="14288"/>
                </a:lnTo>
                <a:lnTo>
                  <a:pt x="350044" y="42863"/>
                </a:lnTo>
                <a:lnTo>
                  <a:pt x="300038" y="85725"/>
                </a:lnTo>
                <a:lnTo>
                  <a:pt x="250031" y="135732"/>
                </a:lnTo>
                <a:lnTo>
                  <a:pt x="192881" y="185738"/>
                </a:lnTo>
                <a:lnTo>
                  <a:pt x="164306" y="214313"/>
                </a:lnTo>
                <a:lnTo>
                  <a:pt x="135731" y="242888"/>
                </a:lnTo>
                <a:lnTo>
                  <a:pt x="107156" y="271463"/>
                </a:lnTo>
                <a:lnTo>
                  <a:pt x="85725" y="300038"/>
                </a:lnTo>
                <a:lnTo>
                  <a:pt x="78581" y="314325"/>
                </a:lnTo>
                <a:lnTo>
                  <a:pt x="78581" y="314325"/>
                </a:lnTo>
                <a:lnTo>
                  <a:pt x="128588" y="285750"/>
                </a:lnTo>
                <a:lnTo>
                  <a:pt x="171450" y="257175"/>
                </a:lnTo>
                <a:lnTo>
                  <a:pt x="221456" y="214313"/>
                </a:lnTo>
                <a:lnTo>
                  <a:pt x="278606" y="157163"/>
                </a:lnTo>
                <a:lnTo>
                  <a:pt x="335756" y="107157"/>
                </a:lnTo>
                <a:lnTo>
                  <a:pt x="385763" y="64294"/>
                </a:lnTo>
                <a:lnTo>
                  <a:pt x="421481" y="28575"/>
                </a:lnTo>
                <a:lnTo>
                  <a:pt x="442913" y="14288"/>
                </a:lnTo>
                <a:lnTo>
                  <a:pt x="442913" y="21432"/>
                </a:lnTo>
                <a:lnTo>
                  <a:pt x="428625" y="35719"/>
                </a:lnTo>
                <a:lnTo>
                  <a:pt x="392906" y="71438"/>
                </a:lnTo>
                <a:lnTo>
                  <a:pt x="350044" y="128588"/>
                </a:lnTo>
                <a:lnTo>
                  <a:pt x="285750" y="185738"/>
                </a:lnTo>
                <a:lnTo>
                  <a:pt x="228600" y="257175"/>
                </a:lnTo>
                <a:lnTo>
                  <a:pt x="200025" y="285750"/>
                </a:lnTo>
                <a:lnTo>
                  <a:pt x="171450" y="321469"/>
                </a:lnTo>
                <a:lnTo>
                  <a:pt x="142875" y="350044"/>
                </a:lnTo>
                <a:lnTo>
                  <a:pt x="128588" y="371475"/>
                </a:lnTo>
                <a:lnTo>
                  <a:pt x="121444" y="378619"/>
                </a:lnTo>
                <a:lnTo>
                  <a:pt x="150019" y="350044"/>
                </a:lnTo>
                <a:lnTo>
                  <a:pt x="221456" y="285750"/>
                </a:lnTo>
                <a:lnTo>
                  <a:pt x="278606" y="235744"/>
                </a:lnTo>
                <a:lnTo>
                  <a:pt x="321469" y="200025"/>
                </a:lnTo>
                <a:lnTo>
                  <a:pt x="371475" y="157163"/>
                </a:lnTo>
                <a:lnTo>
                  <a:pt x="428625" y="107157"/>
                </a:lnTo>
                <a:lnTo>
                  <a:pt x="464344" y="71438"/>
                </a:lnTo>
                <a:lnTo>
                  <a:pt x="471488" y="71438"/>
                </a:lnTo>
                <a:lnTo>
                  <a:pt x="450056" y="85725"/>
                </a:lnTo>
                <a:lnTo>
                  <a:pt x="421481" y="114300"/>
                </a:lnTo>
                <a:lnTo>
                  <a:pt x="385763" y="142875"/>
                </a:lnTo>
                <a:lnTo>
                  <a:pt x="328613" y="185738"/>
                </a:lnTo>
                <a:lnTo>
                  <a:pt x="257175" y="242888"/>
                </a:lnTo>
                <a:lnTo>
                  <a:pt x="178594" y="300038"/>
                </a:lnTo>
                <a:lnTo>
                  <a:pt x="114300" y="357188"/>
                </a:lnTo>
                <a:lnTo>
                  <a:pt x="57150" y="392907"/>
                </a:lnTo>
                <a:lnTo>
                  <a:pt x="28575" y="414338"/>
                </a:lnTo>
                <a:lnTo>
                  <a:pt x="21431" y="414338"/>
                </a:lnTo>
                <a:lnTo>
                  <a:pt x="57150" y="378619"/>
                </a:lnTo>
                <a:lnTo>
                  <a:pt x="85725" y="342900"/>
                </a:lnTo>
                <a:lnTo>
                  <a:pt x="142875" y="292894"/>
                </a:lnTo>
                <a:lnTo>
                  <a:pt x="214313" y="228600"/>
                </a:lnTo>
                <a:lnTo>
                  <a:pt x="285750" y="164307"/>
                </a:lnTo>
                <a:lnTo>
                  <a:pt x="357188" y="107157"/>
                </a:lnTo>
                <a:lnTo>
                  <a:pt x="407194" y="64294"/>
                </a:lnTo>
                <a:lnTo>
                  <a:pt x="435769" y="50007"/>
                </a:lnTo>
                <a:lnTo>
                  <a:pt x="428625" y="50007"/>
                </a:lnTo>
                <a:lnTo>
                  <a:pt x="407194" y="78582"/>
                </a:lnTo>
                <a:lnTo>
                  <a:pt x="342900" y="128588"/>
                </a:lnTo>
                <a:lnTo>
                  <a:pt x="264319" y="200025"/>
                </a:lnTo>
                <a:lnTo>
                  <a:pt x="171450" y="278607"/>
                </a:lnTo>
                <a:lnTo>
                  <a:pt x="78581" y="350044"/>
                </a:lnTo>
                <a:lnTo>
                  <a:pt x="42863" y="385763"/>
                </a:lnTo>
                <a:lnTo>
                  <a:pt x="21431" y="421482"/>
                </a:lnTo>
                <a:lnTo>
                  <a:pt x="0" y="442913"/>
                </a:lnTo>
                <a:lnTo>
                  <a:pt x="0" y="442913"/>
                </a:lnTo>
                <a:lnTo>
                  <a:pt x="85725" y="378619"/>
                </a:lnTo>
                <a:lnTo>
                  <a:pt x="150019" y="328613"/>
                </a:lnTo>
                <a:lnTo>
                  <a:pt x="207169" y="292894"/>
                </a:lnTo>
                <a:lnTo>
                  <a:pt x="285750" y="235744"/>
                </a:lnTo>
                <a:lnTo>
                  <a:pt x="371475" y="157163"/>
                </a:lnTo>
                <a:lnTo>
                  <a:pt x="428625" y="114300"/>
                </a:lnTo>
                <a:lnTo>
                  <a:pt x="442913" y="107157"/>
                </a:lnTo>
                <a:lnTo>
                  <a:pt x="435769" y="114300"/>
                </a:lnTo>
                <a:lnTo>
                  <a:pt x="400050" y="150019"/>
                </a:lnTo>
                <a:lnTo>
                  <a:pt x="342900" y="200025"/>
                </a:lnTo>
                <a:lnTo>
                  <a:pt x="278606" y="257175"/>
                </a:lnTo>
                <a:lnTo>
                  <a:pt x="207169" y="321469"/>
                </a:lnTo>
                <a:lnTo>
                  <a:pt x="157163" y="371475"/>
                </a:lnTo>
                <a:lnTo>
                  <a:pt x="114300" y="400050"/>
                </a:lnTo>
                <a:lnTo>
                  <a:pt x="114300" y="4000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8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Control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^Z sends SIGSTOP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Fig 62-1</a:t>
            </a:r>
          </a:p>
          <a:p>
            <a:r>
              <a:rPr lang="en-US" dirty="0" err="1" smtClean="0"/>
              <a:t>stty</a:t>
            </a:r>
            <a:endParaRPr lang="en-US" dirty="0" smtClean="0"/>
          </a:p>
          <a:p>
            <a:r>
              <a:rPr lang="en-US" dirty="0" err="1" smtClean="0"/>
              <a:t>stty</a:t>
            </a:r>
            <a:r>
              <a:rPr lang="en-US" dirty="0" smtClean="0"/>
              <a:t> </a:t>
            </a:r>
            <a:r>
              <a:rPr lang="en-US" dirty="0" err="1" smtClean="0"/>
              <a:t>noecho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095375"/>
            <a:ext cx="5419725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55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45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ypical input from keyboard is line buffered by terminal handler</a:t>
            </a:r>
          </a:p>
          <a:p>
            <a:pPr lvl="1"/>
            <a:r>
              <a:rPr lang="en-US" dirty="0" smtClean="0"/>
              <a:t>nothing input buffered till you type ‘\n’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Vi, less, Shells - character by character processing</a:t>
            </a:r>
          </a:p>
          <a:p>
            <a:pPr lvl="1"/>
            <a:r>
              <a:rPr lang="en-US" dirty="0" smtClean="0"/>
              <a:t>allowing up arrow and other arrows</a:t>
            </a:r>
          </a:p>
          <a:p>
            <a:pPr lvl="1"/>
            <a:endParaRPr lang="en-US" dirty="0"/>
          </a:p>
          <a:p>
            <a:r>
              <a:rPr lang="en-US" dirty="0" smtClean="0"/>
              <a:t>Chapter 62</a:t>
            </a:r>
          </a:p>
          <a:p>
            <a:pPr lvl="1"/>
            <a:r>
              <a:rPr lang="en-US" dirty="0" err="1" smtClean="0"/>
              <a:t>stty</a:t>
            </a:r>
            <a:r>
              <a:rPr lang="en-US" dirty="0" smtClean="0"/>
              <a:t>:   canonical mode</a:t>
            </a:r>
          </a:p>
          <a:p>
            <a:pPr lvl="1"/>
            <a:r>
              <a:rPr lang="en-US" dirty="0" err="1" smtClean="0"/>
              <a:t>cbreak</a:t>
            </a:r>
            <a:r>
              <a:rPr lang="en-US" dirty="0" smtClean="0"/>
              <a:t> and raw mode (table 62-3)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6241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Mode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input line-buffered</a:t>
            </a:r>
          </a:p>
          <a:p>
            <a:pPr lvl="1"/>
            <a:r>
              <a:rPr lang="en-US" dirty="0" smtClean="0"/>
              <a:t>if read requests less bytes remaining data saved for next read</a:t>
            </a:r>
          </a:p>
          <a:p>
            <a:endParaRPr lang="en-US" dirty="0"/>
          </a:p>
          <a:p>
            <a:r>
              <a:rPr lang="en-US" dirty="0" smtClean="0"/>
              <a:t>^D  (EOT ) causes read to return EOF</a:t>
            </a:r>
          </a:p>
          <a:p>
            <a:endParaRPr lang="en-US" dirty="0"/>
          </a:p>
          <a:p>
            <a:r>
              <a:rPr lang="en-US" dirty="0" smtClean="0"/>
              <a:t>line editing is enabled</a:t>
            </a:r>
          </a:p>
          <a:p>
            <a:pPr lvl="1"/>
            <a:r>
              <a:rPr lang="en-US" dirty="0" smtClean="0"/>
              <a:t>ERASE   backspace/delete</a:t>
            </a:r>
          </a:p>
          <a:p>
            <a:pPr lvl="1"/>
            <a:r>
              <a:rPr lang="en-US" dirty="0" smtClean="0"/>
              <a:t>KILL   ^U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697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Noncanonical</a:t>
            </a:r>
            <a:r>
              <a:rPr lang="en-US" dirty="0" smtClean="0"/>
              <a:t> </a:t>
            </a:r>
            <a:r>
              <a:rPr lang="en-US" dirty="0"/>
              <a:t>Mode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MIN=0, </a:t>
            </a:r>
            <a:r>
              <a:rPr lang="en-US" dirty="0"/>
              <a:t>TIME==</a:t>
            </a:r>
            <a:r>
              <a:rPr lang="en-US" dirty="0" smtClean="0"/>
              <a:t>0 (polling read)</a:t>
            </a:r>
          </a:p>
          <a:p>
            <a:endParaRPr lang="en-US" dirty="0"/>
          </a:p>
          <a:p>
            <a:r>
              <a:rPr lang="en-US" dirty="0" smtClean="0"/>
              <a:t>MIN &gt; 0, TIME==0 (blocking read)</a:t>
            </a:r>
          </a:p>
          <a:p>
            <a:endParaRPr lang="en-US" dirty="0"/>
          </a:p>
          <a:p>
            <a:r>
              <a:rPr lang="en-US" dirty="0"/>
              <a:t>MIN </a:t>
            </a:r>
            <a:r>
              <a:rPr lang="en-US" dirty="0" smtClean="0"/>
              <a:t>== 0, TIME&gt;0 (read with timeout)</a:t>
            </a:r>
          </a:p>
          <a:p>
            <a:endParaRPr lang="en-US" dirty="0"/>
          </a:p>
          <a:p>
            <a:r>
              <a:rPr lang="en-US" dirty="0"/>
              <a:t>MIN &gt; 0, </a:t>
            </a:r>
            <a:r>
              <a:rPr lang="en-US" dirty="0" smtClean="0"/>
              <a:t>TIME&gt;0 (read </a:t>
            </a:r>
            <a:r>
              <a:rPr lang="en-US" dirty="0"/>
              <a:t>with </a:t>
            </a:r>
            <a:r>
              <a:rPr lang="en-US" dirty="0" err="1" smtClean="0"/>
              <a:t>interbyte</a:t>
            </a:r>
            <a:r>
              <a:rPr lang="en-US" dirty="0" smtClean="0"/>
              <a:t> timeout)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201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Cooked,  Raw, </a:t>
            </a:r>
            <a:r>
              <a:rPr lang="en-US" dirty="0" err="1" smtClean="0"/>
              <a:t>Cbreak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able 62-3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41648"/>
              </p:ext>
            </p:extLst>
          </p:nvPr>
        </p:nvGraphicFramePr>
        <p:xfrm>
          <a:off x="914400" y="1823720"/>
          <a:ext cx="784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12192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 available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 by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by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by char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r>
                        <a:rPr lang="en-US" baseline="0" dirty="0" smtClean="0"/>
                        <a:t> editing?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Signal generating chars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START/STOP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special chars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input processing?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output processing?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Input echoed?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2697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TERMIOS(3)  </a:t>
            </a:r>
            <a:r>
              <a:rPr lang="en-US" dirty="0" smtClean="0"/>
              <a:t>    </a:t>
            </a:r>
            <a:r>
              <a:rPr lang="en-US" dirty="0"/>
              <a:t>Linux Programmer's Manual          </a:t>
            </a:r>
            <a:r>
              <a:rPr lang="en-US" dirty="0" smtClean="0"/>
              <a:t>TERMIOS(3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termios</a:t>
            </a:r>
            <a:r>
              <a:rPr lang="en-US" dirty="0"/>
              <a:t>,  </a:t>
            </a:r>
            <a:r>
              <a:rPr lang="en-US" dirty="0" err="1"/>
              <a:t>tcgetattr</a:t>
            </a:r>
            <a:r>
              <a:rPr lang="en-US" dirty="0"/>
              <a:t>,  </a:t>
            </a:r>
            <a:r>
              <a:rPr lang="en-US" dirty="0" err="1"/>
              <a:t>tcsetattr</a:t>
            </a:r>
            <a:r>
              <a:rPr lang="en-US" dirty="0"/>
              <a:t>, </a:t>
            </a:r>
            <a:r>
              <a:rPr lang="en-US" dirty="0" err="1"/>
              <a:t>tcsendbreak</a:t>
            </a:r>
            <a:r>
              <a:rPr lang="en-US" dirty="0"/>
              <a:t>, </a:t>
            </a:r>
            <a:r>
              <a:rPr lang="en-US" dirty="0" err="1"/>
              <a:t>tcdrain</a:t>
            </a:r>
            <a:r>
              <a:rPr lang="en-US" dirty="0"/>
              <a:t>, </a:t>
            </a:r>
            <a:r>
              <a:rPr lang="en-US" dirty="0" err="1"/>
              <a:t>tcflush</a:t>
            </a:r>
            <a:r>
              <a:rPr lang="en-US" dirty="0"/>
              <a:t>, </a:t>
            </a:r>
            <a:r>
              <a:rPr lang="en-US" dirty="0" err="1" smtClean="0"/>
              <a:t>tcflow</a:t>
            </a:r>
            <a:r>
              <a:rPr lang="en-US" dirty="0" smtClean="0"/>
              <a:t>, </a:t>
            </a:r>
            <a:r>
              <a:rPr lang="en-US" dirty="0" err="1" smtClean="0"/>
              <a:t>cfmakeraw</a:t>
            </a:r>
            <a:r>
              <a:rPr lang="en-US" dirty="0"/>
              <a:t>, </a:t>
            </a:r>
            <a:r>
              <a:rPr lang="en-US" dirty="0" err="1"/>
              <a:t>cfgetospeed</a:t>
            </a:r>
            <a:r>
              <a:rPr lang="en-US" dirty="0"/>
              <a:t>, </a:t>
            </a:r>
            <a:r>
              <a:rPr lang="en-US" dirty="0" err="1"/>
              <a:t>cfgetispeed</a:t>
            </a:r>
            <a:r>
              <a:rPr lang="en-US" dirty="0"/>
              <a:t>, </a:t>
            </a:r>
            <a:r>
              <a:rPr lang="en-US" dirty="0" err="1"/>
              <a:t>cfsetispeed</a:t>
            </a:r>
            <a:r>
              <a:rPr lang="en-US" dirty="0"/>
              <a:t>,  </a:t>
            </a:r>
            <a:r>
              <a:rPr lang="en-US" dirty="0" err="1" smtClean="0"/>
              <a:t>cfsetospeed</a:t>
            </a:r>
            <a:r>
              <a:rPr lang="en-US" dirty="0" smtClean="0"/>
              <a:t>,  </a:t>
            </a:r>
            <a:r>
              <a:rPr lang="en-US" dirty="0" err="1" smtClean="0"/>
              <a:t>cfsetspeed</a:t>
            </a:r>
            <a:r>
              <a:rPr lang="en-US" dirty="0" smtClean="0"/>
              <a:t> </a:t>
            </a:r>
            <a:r>
              <a:rPr lang="en-US" dirty="0"/>
              <a:t>- get and set terminal attributes, line control, get and set </a:t>
            </a:r>
            <a:r>
              <a:rPr lang="en-US" dirty="0" smtClean="0"/>
              <a:t>baud rate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termios.h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tcgetattr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  <a:r>
              <a:rPr lang="en-US" dirty="0" err="1"/>
              <a:t>termios_p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tcsetattr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optional_actions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  <a:r>
              <a:rPr lang="en-US" dirty="0" err="1"/>
              <a:t>termios_p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81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74390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71600" y="6553200"/>
            <a:ext cx="623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Linux Programming Interface: </a:t>
            </a:r>
            <a:r>
              <a:rPr lang="en-US" dirty="0" err="1"/>
              <a:t>Kerrisk</a:t>
            </a:r>
            <a:r>
              <a:rPr lang="en-US" dirty="0"/>
              <a:t>, Michael (2011-02-11).</a:t>
            </a:r>
          </a:p>
        </p:txBody>
      </p:sp>
    </p:spTree>
    <p:extLst>
      <p:ext uri="{BB962C8B-B14F-4D97-AF65-F5344CB8AC3E}">
        <p14:creationId xmlns:p14="http://schemas.microsoft.com/office/powerpoint/2010/main" val="13340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tty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 err="1" smtClean="0"/>
              <a:t>tty</a:t>
            </a:r>
            <a:r>
              <a:rPr lang="en-US" dirty="0" smtClean="0"/>
              <a:t>/*.c</a:t>
            </a:r>
          </a:p>
          <a:p>
            <a:pPr marL="0" indent="0">
              <a:buNone/>
            </a:pPr>
            <a:r>
              <a:rPr lang="en-US" dirty="0" err="1"/>
              <a:t>demo_SIGWINCH.c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no_echo.c</a:t>
            </a:r>
            <a:r>
              <a:rPr lang="en-US" dirty="0" smtClean="0"/>
              <a:t>             </a:t>
            </a:r>
          </a:p>
          <a:p>
            <a:pPr marL="0" indent="0">
              <a:buNone/>
            </a:pPr>
            <a:r>
              <a:rPr lang="en-US" dirty="0" err="1" smtClean="0"/>
              <a:t>tty_functions.c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new_intr.c</a:t>
            </a: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test_tty_functions.c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ttyname.c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6012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/ </a:t>
            </a:r>
            <a:r>
              <a:rPr lang="en-US" dirty="0" err="1" smtClean="0"/>
              <a:t>Automake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download</a:t>
            </a:r>
          </a:p>
          <a:p>
            <a:r>
              <a:rPr lang="en-US" dirty="0" smtClean="0"/>
              <a:t>unpack</a:t>
            </a:r>
          </a:p>
          <a:p>
            <a:pPr lvl="1"/>
            <a:r>
              <a:rPr lang="en-US" dirty="0" err="1" smtClean="0"/>
              <a:t>gunzip</a:t>
            </a:r>
            <a:r>
              <a:rPr lang="en-US" dirty="0" smtClean="0"/>
              <a:t> make</a:t>
            </a:r>
            <a:r>
              <a:rPr lang="en-US" dirty="0"/>
              <a:t>*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tar </a:t>
            </a:r>
            <a:r>
              <a:rPr lang="en-US" dirty="0" err="1" smtClean="0"/>
              <a:t>xvf</a:t>
            </a:r>
            <a:r>
              <a:rPr lang="en-US" dirty="0" smtClean="0"/>
              <a:t> make.tar</a:t>
            </a:r>
          </a:p>
          <a:p>
            <a:r>
              <a:rPr lang="en-US" dirty="0" smtClean="0"/>
              <a:t>configure</a:t>
            </a:r>
          </a:p>
          <a:p>
            <a:r>
              <a:rPr lang="en-US" dirty="0" smtClean="0"/>
              <a:t>make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14800" y="1216152"/>
            <a:ext cx="4953000" cy="54132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Configure </a:t>
            </a:r>
            <a:r>
              <a:rPr lang="en-US" dirty="0" err="1" smtClean="0"/>
              <a:t>sh</a:t>
            </a:r>
            <a:r>
              <a:rPr lang="en-US" dirty="0" smtClean="0"/>
              <a:t> script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as_dir</a:t>
            </a:r>
            <a:r>
              <a:rPr lang="en-US" dirty="0"/>
              <a:t> in /</a:t>
            </a:r>
            <a:r>
              <a:rPr lang="en-US" dirty="0" err="1"/>
              <a:t>bin$PATH_SEPARATOR</a:t>
            </a:r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</a:t>
            </a:r>
            <a:r>
              <a:rPr lang="en-US" dirty="0" err="1"/>
              <a:t>bin$PATH_SEPARATOR$PATH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</a:t>
            </a:r>
          </a:p>
          <a:p>
            <a:pPr marL="0" indent="0">
              <a:buNone/>
            </a:pPr>
            <a:r>
              <a:rPr lang="en-US" dirty="0"/>
              <a:t>  IFS=$</a:t>
            </a:r>
            <a:r>
              <a:rPr lang="en-US" dirty="0" err="1"/>
              <a:t>as_save_IFS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 </a:t>
            </a:r>
            <a:r>
              <a:rPr lang="en-US" dirty="0"/>
              <a:t>test -z "$</a:t>
            </a:r>
            <a:r>
              <a:rPr lang="en-US" dirty="0" err="1"/>
              <a:t>as_dir</a:t>
            </a:r>
            <a:r>
              <a:rPr lang="en-US" dirty="0"/>
              <a:t>" &amp;&amp; </a:t>
            </a:r>
            <a:r>
              <a:rPr lang="en-US" dirty="0" smtClean="0"/>
              <a:t>	</a:t>
            </a:r>
            <a:r>
              <a:rPr lang="en-US" dirty="0" err="1" smtClean="0"/>
              <a:t>as_dir</a:t>
            </a:r>
            <a:r>
              <a:rPr lang="en-US" dirty="0"/>
              <a:t>=.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as_found</a:t>
            </a:r>
            <a:r>
              <a:rPr lang="en-US" dirty="0"/>
              <a:t>=:</a:t>
            </a:r>
          </a:p>
          <a:p>
            <a:pPr marL="0" indent="0">
              <a:buNone/>
            </a:pPr>
            <a:r>
              <a:rPr lang="en-US" dirty="0"/>
              <a:t>  case $</a:t>
            </a:r>
            <a:r>
              <a:rPr lang="en-US" dirty="0" err="1"/>
              <a:t>as_dir</a:t>
            </a:r>
            <a:r>
              <a:rPr lang="en-US" dirty="0"/>
              <a:t> in #(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/*)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for </a:t>
            </a:r>
            <a:r>
              <a:rPr lang="en-US" dirty="0" err="1"/>
              <a:t>as_base</a:t>
            </a:r>
            <a:r>
              <a:rPr lang="en-US" dirty="0"/>
              <a:t> in </a:t>
            </a:r>
            <a:r>
              <a:rPr lang="en-US" dirty="0" err="1"/>
              <a:t>sh</a:t>
            </a:r>
            <a:r>
              <a:rPr lang="en-US" dirty="0"/>
              <a:t> bash </a:t>
            </a:r>
            <a:r>
              <a:rPr lang="en-US" dirty="0" err="1"/>
              <a:t>ksh</a:t>
            </a:r>
            <a:r>
              <a:rPr lang="en-US" dirty="0"/>
              <a:t> sh5; do</a:t>
            </a:r>
          </a:p>
          <a:p>
            <a:pPr marL="0" indent="0">
              <a:buNone/>
            </a:pPr>
            <a:r>
              <a:rPr lang="en-US" dirty="0"/>
              <a:t>             # Try only shells that exist,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 to </a:t>
            </a:r>
            <a:r>
              <a:rPr lang="en-US" dirty="0"/>
              <a:t>save several forks.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err="1"/>
              <a:t>as_shell</a:t>
            </a:r>
            <a:r>
              <a:rPr lang="en-US" dirty="0"/>
              <a:t>=$</a:t>
            </a:r>
            <a:r>
              <a:rPr lang="en-US" dirty="0" err="1"/>
              <a:t>as_dir</a:t>
            </a:r>
            <a:r>
              <a:rPr lang="en-US" dirty="0"/>
              <a:t>/$</a:t>
            </a:r>
            <a:r>
              <a:rPr lang="en-US" dirty="0" err="1"/>
              <a:t>as_base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216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52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5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boot block – one boot block, the first block of partition</a:t>
            </a:r>
          </a:p>
          <a:p>
            <a:r>
              <a:rPr lang="en-US" dirty="0" smtClean="0"/>
              <a:t>Superblock</a:t>
            </a:r>
          </a:p>
          <a:p>
            <a:pPr lvl="1"/>
            <a:r>
              <a:rPr lang="en-US" dirty="0" smtClean="0"/>
              <a:t>size of </a:t>
            </a:r>
            <a:r>
              <a:rPr lang="en-US" dirty="0" err="1" smtClean="0"/>
              <a:t>inode</a:t>
            </a:r>
            <a:r>
              <a:rPr lang="en-US" dirty="0" smtClean="0"/>
              <a:t> table</a:t>
            </a:r>
          </a:p>
          <a:p>
            <a:pPr lvl="1"/>
            <a:r>
              <a:rPr lang="en-US" dirty="0" smtClean="0"/>
              <a:t>size of logical blocks in </a:t>
            </a:r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size of </a:t>
            </a:r>
            <a:r>
              <a:rPr lang="en-US" dirty="0" err="1" smtClean="0"/>
              <a:t>filesystem</a:t>
            </a:r>
            <a:r>
              <a:rPr lang="en-US" dirty="0" smtClean="0"/>
              <a:t> in logical blocks</a:t>
            </a:r>
          </a:p>
          <a:p>
            <a:r>
              <a:rPr lang="en-US" dirty="0" err="1" smtClean="0"/>
              <a:t>Inode</a:t>
            </a:r>
            <a:r>
              <a:rPr lang="en-US" dirty="0" smtClean="0"/>
              <a:t> table</a:t>
            </a:r>
          </a:p>
          <a:p>
            <a:r>
              <a:rPr lang="en-US" dirty="0" smtClean="0"/>
              <a:t>Data blocks</a:t>
            </a:r>
          </a:p>
          <a:p>
            <a:endParaRPr lang="en-US" dirty="0"/>
          </a:p>
          <a:p>
            <a:r>
              <a:rPr lang="en-US" dirty="0"/>
              <a:t>Documentation/ </a:t>
            </a:r>
            <a:r>
              <a:rPr lang="en-US" dirty="0" err="1"/>
              <a:t>filesystems</a:t>
            </a:r>
            <a:r>
              <a:rPr lang="en-US" dirty="0"/>
              <a:t>/ ext2. txt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 12504).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236784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Inodes</a:t>
            </a:r>
            <a:r>
              <a:rPr lang="en-US" dirty="0" smtClean="0"/>
              <a:t> – everything returned by stat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Linux Programming Interface:</a:t>
            </a:r>
          </a:p>
        </p:txBody>
      </p:sp>
    </p:spTree>
    <p:extLst>
      <p:ext uri="{BB962C8B-B14F-4D97-AF65-F5344CB8AC3E}">
        <p14:creationId xmlns:p14="http://schemas.microsoft.com/office/powerpoint/2010/main" val="376196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Sigaction/Longjmp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423863"/>
            <a:ext cx="6219825" cy="601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152400"/>
            <a:ext cx="2847975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Figure 14-2 Structure of file blocks for a file in an ext2 </a:t>
            </a:r>
            <a:r>
              <a:rPr lang="en-US" dirty="0" err="1" smtClean="0"/>
              <a:t>filesys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6553200"/>
            <a:ext cx="623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Linux Programming Interface: </a:t>
            </a:r>
            <a:r>
              <a:rPr lang="en-US" dirty="0" err="1"/>
              <a:t>Kerrisk</a:t>
            </a:r>
            <a:r>
              <a:rPr lang="en-US" dirty="0"/>
              <a:t>, Michael (2011-02-11).</a:t>
            </a:r>
          </a:p>
        </p:txBody>
      </p:sp>
      <p:sp>
        <p:nvSpPr>
          <p:cNvPr id="5" name="Freeform 4"/>
          <p:cNvSpPr/>
          <p:nvPr/>
        </p:nvSpPr>
        <p:spPr>
          <a:xfrm>
            <a:off x="5929313" y="2050256"/>
            <a:ext cx="571501" cy="457201"/>
          </a:xfrm>
          <a:custGeom>
            <a:avLst/>
            <a:gdLst/>
            <a:ahLst/>
            <a:cxnLst/>
            <a:rect l="0" t="0" r="0" b="0"/>
            <a:pathLst>
              <a:path w="571501" h="457201">
                <a:moveTo>
                  <a:pt x="14288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14288" y="14288"/>
                </a:lnTo>
                <a:lnTo>
                  <a:pt x="35719" y="21432"/>
                </a:lnTo>
                <a:lnTo>
                  <a:pt x="50007" y="42863"/>
                </a:lnTo>
                <a:lnTo>
                  <a:pt x="78582" y="71438"/>
                </a:lnTo>
                <a:lnTo>
                  <a:pt x="121444" y="100013"/>
                </a:lnTo>
                <a:lnTo>
                  <a:pt x="171450" y="135732"/>
                </a:lnTo>
                <a:lnTo>
                  <a:pt x="228600" y="178594"/>
                </a:lnTo>
                <a:lnTo>
                  <a:pt x="292894" y="228600"/>
                </a:lnTo>
                <a:lnTo>
                  <a:pt x="357188" y="271463"/>
                </a:lnTo>
                <a:lnTo>
                  <a:pt x="414338" y="314325"/>
                </a:lnTo>
                <a:lnTo>
                  <a:pt x="464344" y="350044"/>
                </a:lnTo>
                <a:lnTo>
                  <a:pt x="507207" y="385763"/>
                </a:lnTo>
                <a:lnTo>
                  <a:pt x="535782" y="414338"/>
                </a:lnTo>
                <a:lnTo>
                  <a:pt x="557213" y="435769"/>
                </a:lnTo>
                <a:lnTo>
                  <a:pt x="571500" y="450057"/>
                </a:lnTo>
                <a:lnTo>
                  <a:pt x="571500" y="457200"/>
                </a:lnTo>
                <a:lnTo>
                  <a:pt x="564357" y="457200"/>
                </a:lnTo>
                <a:lnTo>
                  <a:pt x="564357" y="4572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150645" y="215741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029201" y="2078831"/>
            <a:ext cx="285751" cy="57151"/>
          </a:xfrm>
          <a:custGeom>
            <a:avLst/>
            <a:gdLst/>
            <a:ahLst/>
            <a:cxnLst/>
            <a:rect l="0" t="0" r="0" b="0"/>
            <a:pathLst>
              <a:path w="285751" h="57151">
                <a:moveTo>
                  <a:pt x="7144" y="57150"/>
                </a:moveTo>
                <a:lnTo>
                  <a:pt x="7144" y="57150"/>
                </a:lnTo>
                <a:lnTo>
                  <a:pt x="7144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  <a:lnTo>
                  <a:pt x="7144" y="57150"/>
                </a:lnTo>
                <a:lnTo>
                  <a:pt x="14287" y="50007"/>
                </a:lnTo>
                <a:lnTo>
                  <a:pt x="35719" y="50007"/>
                </a:lnTo>
                <a:lnTo>
                  <a:pt x="57150" y="42863"/>
                </a:lnTo>
                <a:lnTo>
                  <a:pt x="85725" y="35719"/>
                </a:lnTo>
                <a:lnTo>
                  <a:pt x="121444" y="28575"/>
                </a:lnTo>
                <a:lnTo>
                  <a:pt x="157162" y="21432"/>
                </a:lnTo>
                <a:lnTo>
                  <a:pt x="192881" y="14288"/>
                </a:lnTo>
                <a:lnTo>
                  <a:pt x="235744" y="7144"/>
                </a:lnTo>
                <a:lnTo>
                  <a:pt x="264319" y="0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307807" y="2064544"/>
            <a:ext cx="121445" cy="171451"/>
          </a:xfrm>
          <a:custGeom>
            <a:avLst/>
            <a:gdLst/>
            <a:ahLst/>
            <a:cxnLst/>
            <a:rect l="0" t="0" r="0" b="0"/>
            <a:pathLst>
              <a:path w="121445" h="171451">
                <a:moveTo>
                  <a:pt x="14288" y="7144"/>
                </a:moveTo>
                <a:lnTo>
                  <a:pt x="14288" y="7144"/>
                </a:lnTo>
                <a:lnTo>
                  <a:pt x="14288" y="7144"/>
                </a:lnTo>
                <a:lnTo>
                  <a:pt x="7144" y="7144"/>
                </a:lnTo>
                <a:lnTo>
                  <a:pt x="7144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14288" y="7144"/>
                </a:lnTo>
                <a:lnTo>
                  <a:pt x="28575" y="7144"/>
                </a:lnTo>
                <a:lnTo>
                  <a:pt x="50006" y="0"/>
                </a:lnTo>
                <a:lnTo>
                  <a:pt x="64294" y="0"/>
                </a:lnTo>
                <a:lnTo>
                  <a:pt x="85725" y="0"/>
                </a:lnTo>
                <a:lnTo>
                  <a:pt x="100013" y="14287"/>
                </a:lnTo>
                <a:lnTo>
                  <a:pt x="114300" y="28575"/>
                </a:lnTo>
                <a:lnTo>
                  <a:pt x="121444" y="50006"/>
                </a:lnTo>
                <a:lnTo>
                  <a:pt x="114300" y="85725"/>
                </a:lnTo>
                <a:lnTo>
                  <a:pt x="100013" y="121444"/>
                </a:lnTo>
                <a:lnTo>
                  <a:pt x="85725" y="142875"/>
                </a:lnTo>
                <a:lnTo>
                  <a:pt x="78581" y="164306"/>
                </a:lnTo>
                <a:lnTo>
                  <a:pt x="71438" y="171450"/>
                </a:lnTo>
                <a:lnTo>
                  <a:pt x="78581" y="157162"/>
                </a:lnTo>
                <a:lnTo>
                  <a:pt x="85725" y="142875"/>
                </a:lnTo>
                <a:lnTo>
                  <a:pt x="85725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422107" y="2021681"/>
            <a:ext cx="521495" cy="371476"/>
          </a:xfrm>
          <a:custGeom>
            <a:avLst/>
            <a:gdLst/>
            <a:ahLst/>
            <a:cxnLst/>
            <a:rect l="0" t="0" r="0" b="0"/>
            <a:pathLst>
              <a:path w="521495" h="371476">
                <a:moveTo>
                  <a:pt x="28575" y="42863"/>
                </a:moveTo>
                <a:lnTo>
                  <a:pt x="28575" y="50007"/>
                </a:lnTo>
                <a:lnTo>
                  <a:pt x="21431" y="57150"/>
                </a:lnTo>
                <a:lnTo>
                  <a:pt x="14288" y="78582"/>
                </a:lnTo>
                <a:lnTo>
                  <a:pt x="14288" y="114300"/>
                </a:lnTo>
                <a:lnTo>
                  <a:pt x="14288" y="157163"/>
                </a:lnTo>
                <a:lnTo>
                  <a:pt x="21431" y="200025"/>
                </a:lnTo>
                <a:lnTo>
                  <a:pt x="28575" y="242888"/>
                </a:lnTo>
                <a:lnTo>
                  <a:pt x="35719" y="271463"/>
                </a:lnTo>
                <a:lnTo>
                  <a:pt x="42863" y="285750"/>
                </a:lnTo>
                <a:lnTo>
                  <a:pt x="42863" y="292894"/>
                </a:lnTo>
                <a:lnTo>
                  <a:pt x="42863" y="292894"/>
                </a:lnTo>
                <a:lnTo>
                  <a:pt x="42863" y="278607"/>
                </a:lnTo>
                <a:lnTo>
                  <a:pt x="35719" y="250032"/>
                </a:lnTo>
                <a:lnTo>
                  <a:pt x="35719" y="221457"/>
                </a:lnTo>
                <a:lnTo>
                  <a:pt x="21431" y="178594"/>
                </a:lnTo>
                <a:lnTo>
                  <a:pt x="14288" y="128588"/>
                </a:lnTo>
                <a:lnTo>
                  <a:pt x="7144" y="85725"/>
                </a:lnTo>
                <a:lnTo>
                  <a:pt x="0" y="50007"/>
                </a:lnTo>
                <a:lnTo>
                  <a:pt x="0" y="28575"/>
                </a:lnTo>
                <a:lnTo>
                  <a:pt x="0" y="14288"/>
                </a:lnTo>
                <a:lnTo>
                  <a:pt x="7144" y="7144"/>
                </a:lnTo>
                <a:lnTo>
                  <a:pt x="14288" y="7144"/>
                </a:lnTo>
                <a:lnTo>
                  <a:pt x="35719" y="14288"/>
                </a:lnTo>
                <a:lnTo>
                  <a:pt x="57150" y="14288"/>
                </a:lnTo>
                <a:lnTo>
                  <a:pt x="78581" y="28575"/>
                </a:lnTo>
                <a:lnTo>
                  <a:pt x="107156" y="28575"/>
                </a:lnTo>
                <a:lnTo>
                  <a:pt x="135731" y="35719"/>
                </a:lnTo>
                <a:lnTo>
                  <a:pt x="171450" y="35719"/>
                </a:lnTo>
                <a:lnTo>
                  <a:pt x="200025" y="35719"/>
                </a:lnTo>
                <a:lnTo>
                  <a:pt x="235744" y="28575"/>
                </a:lnTo>
                <a:lnTo>
                  <a:pt x="264319" y="21432"/>
                </a:lnTo>
                <a:lnTo>
                  <a:pt x="292894" y="7144"/>
                </a:lnTo>
                <a:lnTo>
                  <a:pt x="314325" y="7144"/>
                </a:lnTo>
                <a:lnTo>
                  <a:pt x="328613" y="0"/>
                </a:lnTo>
                <a:lnTo>
                  <a:pt x="350044" y="0"/>
                </a:lnTo>
                <a:lnTo>
                  <a:pt x="357188" y="0"/>
                </a:lnTo>
                <a:lnTo>
                  <a:pt x="371475" y="7144"/>
                </a:lnTo>
                <a:lnTo>
                  <a:pt x="378619" y="7144"/>
                </a:lnTo>
                <a:lnTo>
                  <a:pt x="385763" y="14288"/>
                </a:lnTo>
                <a:lnTo>
                  <a:pt x="385763" y="21432"/>
                </a:lnTo>
                <a:lnTo>
                  <a:pt x="392906" y="28575"/>
                </a:lnTo>
                <a:lnTo>
                  <a:pt x="392906" y="35719"/>
                </a:lnTo>
                <a:lnTo>
                  <a:pt x="392906" y="42863"/>
                </a:lnTo>
                <a:lnTo>
                  <a:pt x="400050" y="57150"/>
                </a:lnTo>
                <a:lnTo>
                  <a:pt x="407194" y="71438"/>
                </a:lnTo>
                <a:lnTo>
                  <a:pt x="414338" y="100013"/>
                </a:lnTo>
                <a:lnTo>
                  <a:pt x="421481" y="121444"/>
                </a:lnTo>
                <a:lnTo>
                  <a:pt x="435769" y="150019"/>
                </a:lnTo>
                <a:lnTo>
                  <a:pt x="450056" y="171450"/>
                </a:lnTo>
                <a:lnTo>
                  <a:pt x="471488" y="192882"/>
                </a:lnTo>
                <a:lnTo>
                  <a:pt x="485775" y="207169"/>
                </a:lnTo>
                <a:lnTo>
                  <a:pt x="500063" y="221457"/>
                </a:lnTo>
                <a:lnTo>
                  <a:pt x="514350" y="228600"/>
                </a:lnTo>
                <a:lnTo>
                  <a:pt x="521494" y="235744"/>
                </a:lnTo>
                <a:lnTo>
                  <a:pt x="521494" y="235744"/>
                </a:lnTo>
                <a:lnTo>
                  <a:pt x="521494" y="242888"/>
                </a:lnTo>
                <a:lnTo>
                  <a:pt x="521494" y="242888"/>
                </a:lnTo>
                <a:lnTo>
                  <a:pt x="514350" y="250032"/>
                </a:lnTo>
                <a:lnTo>
                  <a:pt x="507206" y="257175"/>
                </a:lnTo>
                <a:lnTo>
                  <a:pt x="492919" y="264319"/>
                </a:lnTo>
                <a:lnTo>
                  <a:pt x="471488" y="278607"/>
                </a:lnTo>
                <a:lnTo>
                  <a:pt x="450056" y="292894"/>
                </a:lnTo>
                <a:lnTo>
                  <a:pt x="414338" y="314325"/>
                </a:lnTo>
                <a:lnTo>
                  <a:pt x="371475" y="335757"/>
                </a:lnTo>
                <a:lnTo>
                  <a:pt x="321469" y="350044"/>
                </a:lnTo>
                <a:lnTo>
                  <a:pt x="257175" y="364332"/>
                </a:lnTo>
                <a:lnTo>
                  <a:pt x="192881" y="371475"/>
                </a:lnTo>
                <a:lnTo>
                  <a:pt x="135731" y="371475"/>
                </a:lnTo>
                <a:lnTo>
                  <a:pt x="92869" y="371475"/>
                </a:lnTo>
                <a:lnTo>
                  <a:pt x="64294" y="364332"/>
                </a:lnTo>
                <a:lnTo>
                  <a:pt x="57150" y="357188"/>
                </a:lnTo>
                <a:lnTo>
                  <a:pt x="64294" y="350044"/>
                </a:lnTo>
                <a:lnTo>
                  <a:pt x="85725" y="342900"/>
                </a:lnTo>
                <a:lnTo>
                  <a:pt x="85725" y="3429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529263" y="2221706"/>
            <a:ext cx="42864" cy="85726"/>
          </a:xfrm>
          <a:custGeom>
            <a:avLst/>
            <a:gdLst/>
            <a:ahLst/>
            <a:cxnLst/>
            <a:rect l="0" t="0" r="0" b="0"/>
            <a:pathLst>
              <a:path w="42864" h="85726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7144" y="21432"/>
                </a:lnTo>
                <a:lnTo>
                  <a:pt x="7144" y="35719"/>
                </a:lnTo>
                <a:lnTo>
                  <a:pt x="14288" y="50007"/>
                </a:lnTo>
                <a:lnTo>
                  <a:pt x="21432" y="64294"/>
                </a:lnTo>
                <a:lnTo>
                  <a:pt x="28575" y="78582"/>
                </a:lnTo>
                <a:lnTo>
                  <a:pt x="35719" y="85725"/>
                </a:lnTo>
                <a:lnTo>
                  <a:pt x="42863" y="85725"/>
                </a:lnTo>
                <a:lnTo>
                  <a:pt x="42863" y="85725"/>
                </a:lnTo>
                <a:lnTo>
                  <a:pt x="42863" y="78582"/>
                </a:lnTo>
                <a:lnTo>
                  <a:pt x="42863" y="71438"/>
                </a:lnTo>
                <a:lnTo>
                  <a:pt x="35719" y="57150"/>
                </a:lnTo>
                <a:lnTo>
                  <a:pt x="35719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500688" y="2178844"/>
            <a:ext cx="128589" cy="171451"/>
          </a:xfrm>
          <a:custGeom>
            <a:avLst/>
            <a:gdLst/>
            <a:ahLst/>
            <a:cxnLst/>
            <a:rect l="0" t="0" r="0" b="0"/>
            <a:pathLst>
              <a:path w="128589" h="171451">
                <a:moveTo>
                  <a:pt x="0" y="28575"/>
                </a:moveTo>
                <a:lnTo>
                  <a:pt x="0" y="28575"/>
                </a:lnTo>
                <a:lnTo>
                  <a:pt x="7144" y="35719"/>
                </a:lnTo>
                <a:lnTo>
                  <a:pt x="7144" y="35719"/>
                </a:lnTo>
                <a:lnTo>
                  <a:pt x="21432" y="35719"/>
                </a:lnTo>
                <a:lnTo>
                  <a:pt x="35719" y="28575"/>
                </a:lnTo>
                <a:lnTo>
                  <a:pt x="50007" y="21431"/>
                </a:lnTo>
                <a:lnTo>
                  <a:pt x="64294" y="14287"/>
                </a:lnTo>
                <a:lnTo>
                  <a:pt x="85725" y="7144"/>
                </a:lnTo>
                <a:lnTo>
                  <a:pt x="107157" y="0"/>
                </a:lnTo>
                <a:lnTo>
                  <a:pt x="121444" y="0"/>
                </a:lnTo>
                <a:lnTo>
                  <a:pt x="128588" y="14287"/>
                </a:lnTo>
                <a:lnTo>
                  <a:pt x="121444" y="42862"/>
                </a:lnTo>
                <a:lnTo>
                  <a:pt x="114300" y="71437"/>
                </a:lnTo>
                <a:lnTo>
                  <a:pt x="92869" y="114300"/>
                </a:lnTo>
                <a:lnTo>
                  <a:pt x="78582" y="142875"/>
                </a:lnTo>
                <a:lnTo>
                  <a:pt x="71438" y="164306"/>
                </a:lnTo>
                <a:lnTo>
                  <a:pt x="64294" y="171450"/>
                </a:lnTo>
                <a:lnTo>
                  <a:pt x="64294" y="171450"/>
                </a:lnTo>
                <a:lnTo>
                  <a:pt x="71438" y="157162"/>
                </a:lnTo>
                <a:lnTo>
                  <a:pt x="85725" y="128587"/>
                </a:lnTo>
                <a:lnTo>
                  <a:pt x="100013" y="100012"/>
                </a:lnTo>
                <a:lnTo>
                  <a:pt x="100013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636420" y="2185988"/>
            <a:ext cx="35719" cy="121444"/>
          </a:xfrm>
          <a:custGeom>
            <a:avLst/>
            <a:gdLst/>
            <a:ahLst/>
            <a:cxnLst/>
            <a:rect l="0" t="0" r="0" b="0"/>
            <a:pathLst>
              <a:path w="35719" h="121444">
                <a:moveTo>
                  <a:pt x="0" y="0"/>
                </a:moveTo>
                <a:lnTo>
                  <a:pt x="0" y="0"/>
                </a:lnTo>
                <a:lnTo>
                  <a:pt x="0" y="14287"/>
                </a:lnTo>
                <a:lnTo>
                  <a:pt x="0" y="21431"/>
                </a:lnTo>
                <a:lnTo>
                  <a:pt x="7143" y="42862"/>
                </a:lnTo>
                <a:lnTo>
                  <a:pt x="7143" y="57150"/>
                </a:lnTo>
                <a:lnTo>
                  <a:pt x="7143" y="78581"/>
                </a:lnTo>
                <a:lnTo>
                  <a:pt x="14287" y="92868"/>
                </a:lnTo>
                <a:lnTo>
                  <a:pt x="21431" y="107156"/>
                </a:lnTo>
                <a:lnTo>
                  <a:pt x="28575" y="114300"/>
                </a:lnTo>
                <a:lnTo>
                  <a:pt x="28575" y="121443"/>
                </a:lnTo>
                <a:lnTo>
                  <a:pt x="35718" y="114300"/>
                </a:lnTo>
                <a:lnTo>
                  <a:pt x="35718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607845" y="2150269"/>
            <a:ext cx="150019" cy="207170"/>
          </a:xfrm>
          <a:custGeom>
            <a:avLst/>
            <a:gdLst/>
            <a:ahLst/>
            <a:cxnLst/>
            <a:rect l="0" t="0" r="0" b="0"/>
            <a:pathLst>
              <a:path w="150019" h="207170">
                <a:moveTo>
                  <a:pt x="0" y="57150"/>
                </a:moveTo>
                <a:lnTo>
                  <a:pt x="7143" y="57150"/>
                </a:lnTo>
                <a:lnTo>
                  <a:pt x="7143" y="57150"/>
                </a:lnTo>
                <a:lnTo>
                  <a:pt x="14287" y="50006"/>
                </a:lnTo>
                <a:lnTo>
                  <a:pt x="21431" y="42862"/>
                </a:lnTo>
                <a:lnTo>
                  <a:pt x="35718" y="35719"/>
                </a:lnTo>
                <a:lnTo>
                  <a:pt x="50006" y="14287"/>
                </a:lnTo>
                <a:lnTo>
                  <a:pt x="64293" y="7144"/>
                </a:lnTo>
                <a:lnTo>
                  <a:pt x="71437" y="0"/>
                </a:lnTo>
                <a:lnTo>
                  <a:pt x="78581" y="0"/>
                </a:lnTo>
                <a:lnTo>
                  <a:pt x="78581" y="14287"/>
                </a:lnTo>
                <a:lnTo>
                  <a:pt x="71437" y="35719"/>
                </a:lnTo>
                <a:lnTo>
                  <a:pt x="64293" y="57150"/>
                </a:lnTo>
                <a:lnTo>
                  <a:pt x="50006" y="85725"/>
                </a:lnTo>
                <a:lnTo>
                  <a:pt x="42862" y="107156"/>
                </a:lnTo>
                <a:lnTo>
                  <a:pt x="35718" y="128587"/>
                </a:lnTo>
                <a:lnTo>
                  <a:pt x="35718" y="135731"/>
                </a:lnTo>
                <a:lnTo>
                  <a:pt x="35718" y="135731"/>
                </a:lnTo>
                <a:lnTo>
                  <a:pt x="50006" y="121444"/>
                </a:lnTo>
                <a:lnTo>
                  <a:pt x="71437" y="100012"/>
                </a:lnTo>
                <a:lnTo>
                  <a:pt x="85725" y="78581"/>
                </a:lnTo>
                <a:lnTo>
                  <a:pt x="107156" y="64294"/>
                </a:lnTo>
                <a:lnTo>
                  <a:pt x="128587" y="50006"/>
                </a:lnTo>
                <a:lnTo>
                  <a:pt x="142875" y="50006"/>
                </a:lnTo>
                <a:lnTo>
                  <a:pt x="150018" y="57150"/>
                </a:lnTo>
                <a:lnTo>
                  <a:pt x="142875" y="78581"/>
                </a:lnTo>
                <a:lnTo>
                  <a:pt x="135731" y="107156"/>
                </a:lnTo>
                <a:lnTo>
                  <a:pt x="114300" y="142875"/>
                </a:lnTo>
                <a:lnTo>
                  <a:pt x="92868" y="171450"/>
                </a:lnTo>
                <a:lnTo>
                  <a:pt x="78581" y="192881"/>
                </a:lnTo>
                <a:lnTo>
                  <a:pt x="71437" y="207169"/>
                </a:lnTo>
                <a:lnTo>
                  <a:pt x="64293" y="207169"/>
                </a:lnTo>
                <a:lnTo>
                  <a:pt x="71437" y="192881"/>
                </a:lnTo>
                <a:lnTo>
                  <a:pt x="78581" y="171450"/>
                </a:lnTo>
                <a:lnTo>
                  <a:pt x="92868" y="142875"/>
                </a:lnTo>
                <a:lnTo>
                  <a:pt x="107156" y="114300"/>
                </a:lnTo>
                <a:lnTo>
                  <a:pt x="107156" y="1143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5765007" y="2164556"/>
            <a:ext cx="50007" cy="142876"/>
          </a:xfrm>
          <a:custGeom>
            <a:avLst/>
            <a:gdLst/>
            <a:ahLst/>
            <a:cxnLst/>
            <a:rect l="0" t="0" r="0" b="0"/>
            <a:pathLst>
              <a:path w="50007" h="142876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35719"/>
                </a:lnTo>
                <a:lnTo>
                  <a:pt x="7144" y="57150"/>
                </a:lnTo>
                <a:lnTo>
                  <a:pt x="14288" y="78582"/>
                </a:lnTo>
                <a:lnTo>
                  <a:pt x="21431" y="107157"/>
                </a:lnTo>
                <a:lnTo>
                  <a:pt x="35719" y="128588"/>
                </a:lnTo>
                <a:lnTo>
                  <a:pt x="42863" y="142875"/>
                </a:lnTo>
                <a:lnTo>
                  <a:pt x="50006" y="142875"/>
                </a:lnTo>
                <a:lnTo>
                  <a:pt x="50006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7250907" y="2450306"/>
            <a:ext cx="35720" cy="271464"/>
          </a:xfrm>
          <a:custGeom>
            <a:avLst/>
            <a:gdLst/>
            <a:ahLst/>
            <a:cxnLst/>
            <a:rect l="0" t="0" r="0" b="0"/>
            <a:pathLst>
              <a:path w="35720" h="271464">
                <a:moveTo>
                  <a:pt x="7144" y="28575"/>
                </a:moveTo>
                <a:lnTo>
                  <a:pt x="7144" y="28575"/>
                </a:lnTo>
                <a:lnTo>
                  <a:pt x="7144" y="21432"/>
                </a:lnTo>
                <a:lnTo>
                  <a:pt x="7144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21432"/>
                </a:lnTo>
                <a:lnTo>
                  <a:pt x="7144" y="35719"/>
                </a:lnTo>
                <a:lnTo>
                  <a:pt x="14288" y="64294"/>
                </a:lnTo>
                <a:lnTo>
                  <a:pt x="14288" y="100013"/>
                </a:lnTo>
                <a:lnTo>
                  <a:pt x="14288" y="142875"/>
                </a:lnTo>
                <a:lnTo>
                  <a:pt x="14288" y="178594"/>
                </a:lnTo>
                <a:lnTo>
                  <a:pt x="14288" y="214313"/>
                </a:lnTo>
                <a:lnTo>
                  <a:pt x="14288" y="242888"/>
                </a:lnTo>
                <a:lnTo>
                  <a:pt x="21431" y="264319"/>
                </a:lnTo>
                <a:lnTo>
                  <a:pt x="21431" y="271463"/>
                </a:lnTo>
                <a:lnTo>
                  <a:pt x="21431" y="271463"/>
                </a:lnTo>
                <a:lnTo>
                  <a:pt x="28575" y="257175"/>
                </a:lnTo>
                <a:lnTo>
                  <a:pt x="35719" y="235744"/>
                </a:lnTo>
                <a:lnTo>
                  <a:pt x="35719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329488" y="2486025"/>
            <a:ext cx="78583" cy="207170"/>
          </a:xfrm>
          <a:custGeom>
            <a:avLst/>
            <a:gdLst/>
            <a:ahLst/>
            <a:cxnLst/>
            <a:rect l="0" t="0" r="0" b="0"/>
            <a:pathLst>
              <a:path w="78583" h="207170">
                <a:moveTo>
                  <a:pt x="0" y="0"/>
                </a:move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57150"/>
                </a:lnTo>
                <a:lnTo>
                  <a:pt x="0" y="92869"/>
                </a:lnTo>
                <a:lnTo>
                  <a:pt x="0" y="128588"/>
                </a:lnTo>
                <a:lnTo>
                  <a:pt x="0" y="164306"/>
                </a:lnTo>
                <a:lnTo>
                  <a:pt x="7144" y="192881"/>
                </a:lnTo>
                <a:lnTo>
                  <a:pt x="14288" y="200025"/>
                </a:lnTo>
                <a:lnTo>
                  <a:pt x="28575" y="207169"/>
                </a:lnTo>
                <a:lnTo>
                  <a:pt x="35719" y="200025"/>
                </a:lnTo>
                <a:lnTo>
                  <a:pt x="50007" y="185738"/>
                </a:lnTo>
                <a:lnTo>
                  <a:pt x="64294" y="157163"/>
                </a:lnTo>
                <a:lnTo>
                  <a:pt x="78582" y="128588"/>
                </a:lnTo>
                <a:lnTo>
                  <a:pt x="78582" y="85725"/>
                </a:lnTo>
                <a:lnTo>
                  <a:pt x="78582" y="57150"/>
                </a:lnTo>
                <a:lnTo>
                  <a:pt x="71438" y="28575"/>
                </a:lnTo>
                <a:lnTo>
                  <a:pt x="57150" y="21431"/>
                </a:lnTo>
                <a:lnTo>
                  <a:pt x="42863" y="21431"/>
                </a:lnTo>
                <a:lnTo>
                  <a:pt x="28575" y="35719"/>
                </a:lnTo>
                <a:lnTo>
                  <a:pt x="14288" y="57150"/>
                </a:lnTo>
                <a:lnTo>
                  <a:pt x="14288" y="78581"/>
                </a:lnTo>
                <a:lnTo>
                  <a:pt x="14288" y="100013"/>
                </a:lnTo>
                <a:lnTo>
                  <a:pt x="14288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450932" y="2450306"/>
            <a:ext cx="164307" cy="192883"/>
          </a:xfrm>
          <a:custGeom>
            <a:avLst/>
            <a:gdLst/>
            <a:ahLst/>
            <a:cxnLst/>
            <a:rect l="0" t="0" r="0" b="0"/>
            <a:pathLst>
              <a:path w="164307" h="192883">
                <a:moveTo>
                  <a:pt x="0" y="78582"/>
                </a:moveTo>
                <a:lnTo>
                  <a:pt x="0" y="78582"/>
                </a:lnTo>
                <a:lnTo>
                  <a:pt x="0" y="71438"/>
                </a:lnTo>
                <a:lnTo>
                  <a:pt x="7144" y="64294"/>
                </a:lnTo>
                <a:lnTo>
                  <a:pt x="21431" y="50007"/>
                </a:lnTo>
                <a:lnTo>
                  <a:pt x="35719" y="35719"/>
                </a:lnTo>
                <a:lnTo>
                  <a:pt x="57150" y="21432"/>
                </a:lnTo>
                <a:lnTo>
                  <a:pt x="78581" y="7144"/>
                </a:lnTo>
                <a:lnTo>
                  <a:pt x="100013" y="0"/>
                </a:lnTo>
                <a:lnTo>
                  <a:pt x="114300" y="0"/>
                </a:lnTo>
                <a:lnTo>
                  <a:pt x="121444" y="7144"/>
                </a:lnTo>
                <a:lnTo>
                  <a:pt x="121444" y="28575"/>
                </a:lnTo>
                <a:lnTo>
                  <a:pt x="114300" y="57150"/>
                </a:lnTo>
                <a:lnTo>
                  <a:pt x="107156" y="85725"/>
                </a:lnTo>
                <a:lnTo>
                  <a:pt x="85725" y="121444"/>
                </a:lnTo>
                <a:lnTo>
                  <a:pt x="71438" y="157163"/>
                </a:lnTo>
                <a:lnTo>
                  <a:pt x="64294" y="178594"/>
                </a:lnTo>
                <a:lnTo>
                  <a:pt x="57150" y="192882"/>
                </a:lnTo>
                <a:lnTo>
                  <a:pt x="57150" y="192882"/>
                </a:lnTo>
                <a:lnTo>
                  <a:pt x="64294" y="192882"/>
                </a:lnTo>
                <a:lnTo>
                  <a:pt x="85725" y="178594"/>
                </a:lnTo>
                <a:lnTo>
                  <a:pt x="107156" y="157163"/>
                </a:lnTo>
                <a:lnTo>
                  <a:pt x="135731" y="142875"/>
                </a:lnTo>
                <a:lnTo>
                  <a:pt x="164306" y="121444"/>
                </a:lnTo>
                <a:lnTo>
                  <a:pt x="164306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650957" y="2428875"/>
            <a:ext cx="171451" cy="78582"/>
          </a:xfrm>
          <a:custGeom>
            <a:avLst/>
            <a:gdLst/>
            <a:ahLst/>
            <a:cxnLst/>
            <a:rect l="0" t="0" r="0" b="0"/>
            <a:pathLst>
              <a:path w="171451" h="78582">
                <a:moveTo>
                  <a:pt x="28575" y="0"/>
                </a:moveTo>
                <a:lnTo>
                  <a:pt x="21431" y="0"/>
                </a:lnTo>
                <a:lnTo>
                  <a:pt x="14288" y="7144"/>
                </a:lnTo>
                <a:lnTo>
                  <a:pt x="7144" y="21431"/>
                </a:lnTo>
                <a:lnTo>
                  <a:pt x="7144" y="35719"/>
                </a:lnTo>
                <a:lnTo>
                  <a:pt x="0" y="50006"/>
                </a:lnTo>
                <a:lnTo>
                  <a:pt x="7144" y="64294"/>
                </a:lnTo>
                <a:lnTo>
                  <a:pt x="21431" y="71438"/>
                </a:lnTo>
                <a:lnTo>
                  <a:pt x="35719" y="78581"/>
                </a:lnTo>
                <a:lnTo>
                  <a:pt x="57150" y="78581"/>
                </a:lnTo>
                <a:lnTo>
                  <a:pt x="85725" y="71438"/>
                </a:lnTo>
                <a:lnTo>
                  <a:pt x="107156" y="64294"/>
                </a:lnTo>
                <a:lnTo>
                  <a:pt x="128588" y="50006"/>
                </a:lnTo>
                <a:lnTo>
                  <a:pt x="150019" y="35719"/>
                </a:lnTo>
                <a:lnTo>
                  <a:pt x="164306" y="21431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729538" y="2336006"/>
            <a:ext cx="42864" cy="300039"/>
          </a:xfrm>
          <a:custGeom>
            <a:avLst/>
            <a:gdLst/>
            <a:ahLst/>
            <a:cxnLst/>
            <a:rect l="0" t="0" r="0" b="0"/>
            <a:pathLst>
              <a:path w="42864" h="300039">
                <a:moveTo>
                  <a:pt x="35719" y="0"/>
                </a:moveTo>
                <a:lnTo>
                  <a:pt x="35719" y="0"/>
                </a:lnTo>
                <a:lnTo>
                  <a:pt x="28575" y="7144"/>
                </a:lnTo>
                <a:lnTo>
                  <a:pt x="21432" y="28575"/>
                </a:lnTo>
                <a:lnTo>
                  <a:pt x="21432" y="57150"/>
                </a:lnTo>
                <a:lnTo>
                  <a:pt x="14288" y="92869"/>
                </a:lnTo>
                <a:lnTo>
                  <a:pt x="7144" y="142875"/>
                </a:lnTo>
                <a:lnTo>
                  <a:pt x="0" y="192882"/>
                </a:lnTo>
                <a:lnTo>
                  <a:pt x="0" y="235744"/>
                </a:lnTo>
                <a:lnTo>
                  <a:pt x="7144" y="271463"/>
                </a:lnTo>
                <a:lnTo>
                  <a:pt x="14288" y="292894"/>
                </a:lnTo>
                <a:lnTo>
                  <a:pt x="21432" y="300038"/>
                </a:lnTo>
                <a:lnTo>
                  <a:pt x="28575" y="285750"/>
                </a:lnTo>
                <a:lnTo>
                  <a:pt x="42863" y="264319"/>
                </a:lnTo>
                <a:lnTo>
                  <a:pt x="42863" y="2643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900988" y="2378869"/>
            <a:ext cx="150020" cy="71438"/>
          </a:xfrm>
          <a:custGeom>
            <a:avLst/>
            <a:gdLst/>
            <a:ahLst/>
            <a:cxnLst/>
            <a:rect l="0" t="0" r="0" b="0"/>
            <a:pathLst>
              <a:path w="150020" h="71438">
                <a:moveTo>
                  <a:pt x="0" y="71437"/>
                </a:moveTo>
                <a:lnTo>
                  <a:pt x="7144" y="64294"/>
                </a:lnTo>
                <a:lnTo>
                  <a:pt x="14288" y="64294"/>
                </a:lnTo>
                <a:lnTo>
                  <a:pt x="28575" y="50006"/>
                </a:lnTo>
                <a:lnTo>
                  <a:pt x="50007" y="42862"/>
                </a:lnTo>
                <a:lnTo>
                  <a:pt x="71438" y="28575"/>
                </a:lnTo>
                <a:lnTo>
                  <a:pt x="100013" y="21431"/>
                </a:lnTo>
                <a:lnTo>
                  <a:pt x="128588" y="7144"/>
                </a:lnTo>
                <a:lnTo>
                  <a:pt x="142875" y="7144"/>
                </a:lnTo>
                <a:lnTo>
                  <a:pt x="150019" y="0"/>
                </a:lnTo>
                <a:lnTo>
                  <a:pt x="150019" y="0"/>
                </a:lnTo>
                <a:lnTo>
                  <a:pt x="142875" y="7144"/>
                </a:lnTo>
                <a:lnTo>
                  <a:pt x="1428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936707" y="2436019"/>
            <a:ext cx="135732" cy="57151"/>
          </a:xfrm>
          <a:custGeom>
            <a:avLst/>
            <a:gdLst/>
            <a:ahLst/>
            <a:cxnLst/>
            <a:rect l="0" t="0" r="0" b="0"/>
            <a:pathLst>
              <a:path w="135732" h="57151">
                <a:moveTo>
                  <a:pt x="0" y="57150"/>
                </a:moveTo>
                <a:lnTo>
                  <a:pt x="0" y="50006"/>
                </a:lnTo>
                <a:lnTo>
                  <a:pt x="7144" y="50006"/>
                </a:lnTo>
                <a:lnTo>
                  <a:pt x="14288" y="42862"/>
                </a:lnTo>
                <a:lnTo>
                  <a:pt x="35719" y="28575"/>
                </a:lnTo>
                <a:lnTo>
                  <a:pt x="57150" y="21431"/>
                </a:lnTo>
                <a:lnTo>
                  <a:pt x="71438" y="7144"/>
                </a:lnTo>
                <a:lnTo>
                  <a:pt x="100013" y="0"/>
                </a:lnTo>
                <a:lnTo>
                  <a:pt x="114300" y="0"/>
                </a:lnTo>
                <a:lnTo>
                  <a:pt x="128588" y="0"/>
                </a:lnTo>
                <a:lnTo>
                  <a:pt x="135731" y="0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8193882" y="2221706"/>
            <a:ext cx="14289" cy="235745"/>
          </a:xfrm>
          <a:custGeom>
            <a:avLst/>
            <a:gdLst/>
            <a:ahLst/>
            <a:cxnLst/>
            <a:rect l="0" t="0" r="0" b="0"/>
            <a:pathLst>
              <a:path w="14289" h="235745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14288"/>
                </a:lnTo>
                <a:lnTo>
                  <a:pt x="14288" y="28575"/>
                </a:lnTo>
                <a:lnTo>
                  <a:pt x="14288" y="50007"/>
                </a:lnTo>
                <a:lnTo>
                  <a:pt x="14288" y="78582"/>
                </a:lnTo>
                <a:lnTo>
                  <a:pt x="7144" y="114300"/>
                </a:lnTo>
                <a:lnTo>
                  <a:pt x="0" y="150019"/>
                </a:lnTo>
                <a:lnTo>
                  <a:pt x="0" y="178594"/>
                </a:lnTo>
                <a:lnTo>
                  <a:pt x="0" y="207169"/>
                </a:lnTo>
                <a:lnTo>
                  <a:pt x="0" y="228600"/>
                </a:lnTo>
                <a:lnTo>
                  <a:pt x="7144" y="235744"/>
                </a:lnTo>
                <a:lnTo>
                  <a:pt x="7144" y="235744"/>
                </a:lnTo>
                <a:lnTo>
                  <a:pt x="14288" y="221457"/>
                </a:lnTo>
                <a:lnTo>
                  <a:pt x="14288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315326" y="215741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315326" y="2157413"/>
            <a:ext cx="7145" cy="257176"/>
          </a:xfrm>
          <a:custGeom>
            <a:avLst/>
            <a:gdLst/>
            <a:ahLst/>
            <a:cxnLst/>
            <a:rect l="0" t="0" r="0" b="0"/>
            <a:pathLst>
              <a:path w="7145" h="257176">
                <a:moveTo>
                  <a:pt x="7144" y="0"/>
                </a:moveTo>
                <a:lnTo>
                  <a:pt x="7144" y="7143"/>
                </a:lnTo>
                <a:lnTo>
                  <a:pt x="7144" y="7143"/>
                </a:lnTo>
                <a:lnTo>
                  <a:pt x="7144" y="21431"/>
                </a:lnTo>
                <a:lnTo>
                  <a:pt x="7144" y="42862"/>
                </a:lnTo>
                <a:lnTo>
                  <a:pt x="7144" y="71437"/>
                </a:lnTo>
                <a:lnTo>
                  <a:pt x="7144" y="107156"/>
                </a:lnTo>
                <a:lnTo>
                  <a:pt x="0" y="142875"/>
                </a:lnTo>
                <a:lnTo>
                  <a:pt x="0" y="178593"/>
                </a:lnTo>
                <a:lnTo>
                  <a:pt x="0" y="207168"/>
                </a:lnTo>
                <a:lnTo>
                  <a:pt x="0" y="228600"/>
                </a:lnTo>
                <a:lnTo>
                  <a:pt x="7144" y="250031"/>
                </a:lnTo>
                <a:lnTo>
                  <a:pt x="7144" y="257175"/>
                </a:lnTo>
                <a:lnTo>
                  <a:pt x="7144" y="250031"/>
                </a:lnTo>
                <a:lnTo>
                  <a:pt x="7144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351045" y="2150269"/>
            <a:ext cx="192882" cy="242888"/>
          </a:xfrm>
          <a:custGeom>
            <a:avLst/>
            <a:gdLst/>
            <a:ahLst/>
            <a:cxnLst/>
            <a:rect l="0" t="0" r="0" b="0"/>
            <a:pathLst>
              <a:path w="192882" h="242888">
                <a:moveTo>
                  <a:pt x="128587" y="0"/>
                </a:moveTo>
                <a:lnTo>
                  <a:pt x="128587" y="0"/>
                </a:lnTo>
                <a:lnTo>
                  <a:pt x="128587" y="0"/>
                </a:lnTo>
                <a:lnTo>
                  <a:pt x="128587" y="0"/>
                </a:lnTo>
                <a:lnTo>
                  <a:pt x="121443" y="0"/>
                </a:lnTo>
                <a:lnTo>
                  <a:pt x="114300" y="7144"/>
                </a:lnTo>
                <a:lnTo>
                  <a:pt x="100012" y="21431"/>
                </a:lnTo>
                <a:lnTo>
                  <a:pt x="78581" y="42862"/>
                </a:lnTo>
                <a:lnTo>
                  <a:pt x="50006" y="71437"/>
                </a:lnTo>
                <a:lnTo>
                  <a:pt x="35718" y="100012"/>
                </a:lnTo>
                <a:lnTo>
                  <a:pt x="14287" y="121444"/>
                </a:lnTo>
                <a:lnTo>
                  <a:pt x="7143" y="142875"/>
                </a:lnTo>
                <a:lnTo>
                  <a:pt x="0" y="164306"/>
                </a:lnTo>
                <a:lnTo>
                  <a:pt x="7143" y="171450"/>
                </a:lnTo>
                <a:lnTo>
                  <a:pt x="21431" y="185737"/>
                </a:lnTo>
                <a:lnTo>
                  <a:pt x="42862" y="192881"/>
                </a:lnTo>
                <a:lnTo>
                  <a:pt x="78581" y="207169"/>
                </a:lnTo>
                <a:lnTo>
                  <a:pt x="107156" y="214312"/>
                </a:lnTo>
                <a:lnTo>
                  <a:pt x="135731" y="221456"/>
                </a:lnTo>
                <a:lnTo>
                  <a:pt x="164306" y="228600"/>
                </a:lnTo>
                <a:lnTo>
                  <a:pt x="178593" y="235744"/>
                </a:lnTo>
                <a:lnTo>
                  <a:pt x="192881" y="242887"/>
                </a:lnTo>
                <a:lnTo>
                  <a:pt x="192881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622382" y="2986088"/>
            <a:ext cx="35720" cy="292894"/>
          </a:xfrm>
          <a:custGeom>
            <a:avLst/>
            <a:gdLst/>
            <a:ahLst/>
            <a:cxnLst/>
            <a:rect l="0" t="0" r="0" b="0"/>
            <a:pathLst>
              <a:path w="35720" h="292894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7143"/>
                </a:lnTo>
                <a:lnTo>
                  <a:pt x="7144" y="28575"/>
                </a:lnTo>
                <a:lnTo>
                  <a:pt x="14288" y="64293"/>
                </a:lnTo>
                <a:lnTo>
                  <a:pt x="14288" y="114300"/>
                </a:lnTo>
                <a:lnTo>
                  <a:pt x="21431" y="164306"/>
                </a:lnTo>
                <a:lnTo>
                  <a:pt x="21431" y="214312"/>
                </a:lnTo>
                <a:lnTo>
                  <a:pt x="21431" y="257175"/>
                </a:lnTo>
                <a:lnTo>
                  <a:pt x="28575" y="278606"/>
                </a:lnTo>
                <a:lnTo>
                  <a:pt x="28575" y="292893"/>
                </a:lnTo>
                <a:lnTo>
                  <a:pt x="35719" y="292893"/>
                </a:lnTo>
                <a:lnTo>
                  <a:pt x="35719" y="271462"/>
                </a:lnTo>
                <a:lnTo>
                  <a:pt x="35719" y="2714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729538" y="2950369"/>
            <a:ext cx="221458" cy="257176"/>
          </a:xfrm>
          <a:custGeom>
            <a:avLst/>
            <a:gdLst/>
            <a:ahLst/>
            <a:cxnLst/>
            <a:rect l="0" t="0" r="0" b="0"/>
            <a:pathLst>
              <a:path w="221458" h="257176">
                <a:moveTo>
                  <a:pt x="0" y="42862"/>
                </a:moveTo>
                <a:lnTo>
                  <a:pt x="0" y="42862"/>
                </a:lnTo>
                <a:lnTo>
                  <a:pt x="7144" y="35719"/>
                </a:lnTo>
                <a:lnTo>
                  <a:pt x="14288" y="28575"/>
                </a:lnTo>
                <a:lnTo>
                  <a:pt x="35719" y="21431"/>
                </a:lnTo>
                <a:lnTo>
                  <a:pt x="50007" y="14287"/>
                </a:lnTo>
                <a:lnTo>
                  <a:pt x="71438" y="7144"/>
                </a:lnTo>
                <a:lnTo>
                  <a:pt x="92869" y="0"/>
                </a:lnTo>
                <a:lnTo>
                  <a:pt x="107157" y="0"/>
                </a:lnTo>
                <a:lnTo>
                  <a:pt x="121444" y="7144"/>
                </a:lnTo>
                <a:lnTo>
                  <a:pt x="121444" y="21431"/>
                </a:lnTo>
                <a:lnTo>
                  <a:pt x="114300" y="42862"/>
                </a:lnTo>
                <a:lnTo>
                  <a:pt x="100013" y="85725"/>
                </a:lnTo>
                <a:lnTo>
                  <a:pt x="85725" y="128587"/>
                </a:lnTo>
                <a:lnTo>
                  <a:pt x="64294" y="178594"/>
                </a:lnTo>
                <a:lnTo>
                  <a:pt x="50007" y="214312"/>
                </a:lnTo>
                <a:lnTo>
                  <a:pt x="42863" y="250031"/>
                </a:lnTo>
                <a:lnTo>
                  <a:pt x="42863" y="257175"/>
                </a:lnTo>
                <a:lnTo>
                  <a:pt x="57150" y="257175"/>
                </a:lnTo>
                <a:lnTo>
                  <a:pt x="78582" y="242887"/>
                </a:lnTo>
                <a:lnTo>
                  <a:pt x="114300" y="221456"/>
                </a:lnTo>
                <a:lnTo>
                  <a:pt x="150019" y="192881"/>
                </a:lnTo>
                <a:lnTo>
                  <a:pt x="185738" y="164306"/>
                </a:lnTo>
                <a:lnTo>
                  <a:pt x="221457" y="142875"/>
                </a:lnTo>
                <a:lnTo>
                  <a:pt x="22145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079582" y="2814638"/>
            <a:ext cx="42864" cy="292894"/>
          </a:xfrm>
          <a:custGeom>
            <a:avLst/>
            <a:gdLst/>
            <a:ahLst/>
            <a:cxnLst/>
            <a:rect l="0" t="0" r="0" b="0"/>
            <a:pathLst>
              <a:path w="42864" h="292894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28575" y="7143"/>
                </a:lnTo>
                <a:lnTo>
                  <a:pt x="28575" y="14287"/>
                </a:lnTo>
                <a:lnTo>
                  <a:pt x="28575" y="35718"/>
                </a:lnTo>
                <a:lnTo>
                  <a:pt x="28575" y="57150"/>
                </a:lnTo>
                <a:lnTo>
                  <a:pt x="28575" y="92868"/>
                </a:lnTo>
                <a:lnTo>
                  <a:pt x="21431" y="135731"/>
                </a:lnTo>
                <a:lnTo>
                  <a:pt x="14288" y="178593"/>
                </a:lnTo>
                <a:lnTo>
                  <a:pt x="14288" y="221456"/>
                </a:lnTo>
                <a:lnTo>
                  <a:pt x="7144" y="250031"/>
                </a:lnTo>
                <a:lnTo>
                  <a:pt x="7144" y="278606"/>
                </a:lnTo>
                <a:lnTo>
                  <a:pt x="0" y="292893"/>
                </a:lnTo>
                <a:lnTo>
                  <a:pt x="7144" y="292893"/>
                </a:lnTo>
                <a:lnTo>
                  <a:pt x="14288" y="271462"/>
                </a:lnTo>
                <a:lnTo>
                  <a:pt x="28575" y="242887"/>
                </a:lnTo>
                <a:lnTo>
                  <a:pt x="42863" y="200025"/>
                </a:lnTo>
                <a:lnTo>
                  <a:pt x="42863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8151020" y="2771775"/>
            <a:ext cx="214313" cy="278607"/>
          </a:xfrm>
          <a:custGeom>
            <a:avLst/>
            <a:gdLst/>
            <a:ahLst/>
            <a:cxnLst/>
            <a:rect l="0" t="0" r="0" b="0"/>
            <a:pathLst>
              <a:path w="214313" h="278607">
                <a:moveTo>
                  <a:pt x="142875" y="0"/>
                </a:moveTo>
                <a:lnTo>
                  <a:pt x="135731" y="14288"/>
                </a:lnTo>
                <a:lnTo>
                  <a:pt x="121443" y="28575"/>
                </a:lnTo>
                <a:lnTo>
                  <a:pt x="92868" y="57150"/>
                </a:lnTo>
                <a:lnTo>
                  <a:pt x="64293" y="92869"/>
                </a:lnTo>
                <a:lnTo>
                  <a:pt x="35718" y="121444"/>
                </a:lnTo>
                <a:lnTo>
                  <a:pt x="14287" y="157163"/>
                </a:lnTo>
                <a:lnTo>
                  <a:pt x="0" y="192881"/>
                </a:lnTo>
                <a:lnTo>
                  <a:pt x="0" y="221456"/>
                </a:lnTo>
                <a:lnTo>
                  <a:pt x="14287" y="242888"/>
                </a:lnTo>
                <a:lnTo>
                  <a:pt x="35718" y="264319"/>
                </a:lnTo>
                <a:lnTo>
                  <a:pt x="71437" y="278606"/>
                </a:lnTo>
                <a:lnTo>
                  <a:pt x="107156" y="278606"/>
                </a:lnTo>
                <a:lnTo>
                  <a:pt x="150018" y="278606"/>
                </a:lnTo>
                <a:lnTo>
                  <a:pt x="185737" y="278606"/>
                </a:lnTo>
                <a:lnTo>
                  <a:pt x="214312" y="271463"/>
                </a:lnTo>
                <a:lnTo>
                  <a:pt x="214312" y="271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6" name="Freeform 4095"/>
          <p:cNvSpPr/>
          <p:nvPr/>
        </p:nvSpPr>
        <p:spPr>
          <a:xfrm>
            <a:off x="5557838" y="1243013"/>
            <a:ext cx="14289" cy="435769"/>
          </a:xfrm>
          <a:custGeom>
            <a:avLst/>
            <a:gdLst/>
            <a:ahLst/>
            <a:cxnLst/>
            <a:rect l="0" t="0" r="0" b="0"/>
            <a:pathLst>
              <a:path w="14289" h="435769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7143"/>
                </a:lnTo>
                <a:lnTo>
                  <a:pt x="0" y="7143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7143"/>
                </a:lnTo>
                <a:lnTo>
                  <a:pt x="7144" y="28575"/>
                </a:lnTo>
                <a:lnTo>
                  <a:pt x="7144" y="64293"/>
                </a:lnTo>
                <a:lnTo>
                  <a:pt x="7144" y="121443"/>
                </a:lnTo>
                <a:lnTo>
                  <a:pt x="7144" y="192881"/>
                </a:lnTo>
                <a:lnTo>
                  <a:pt x="7144" y="271462"/>
                </a:lnTo>
                <a:lnTo>
                  <a:pt x="7144" y="350043"/>
                </a:lnTo>
                <a:lnTo>
                  <a:pt x="7144" y="407193"/>
                </a:lnTo>
                <a:lnTo>
                  <a:pt x="7144" y="435768"/>
                </a:lnTo>
                <a:lnTo>
                  <a:pt x="14288" y="428625"/>
                </a:lnTo>
                <a:lnTo>
                  <a:pt x="14288" y="4286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7" name="Freeform 4096"/>
          <p:cNvSpPr/>
          <p:nvPr/>
        </p:nvSpPr>
        <p:spPr>
          <a:xfrm>
            <a:off x="5536407" y="571500"/>
            <a:ext cx="78582" cy="228601"/>
          </a:xfrm>
          <a:custGeom>
            <a:avLst/>
            <a:gdLst/>
            <a:ahLst/>
            <a:cxnLst/>
            <a:rect l="0" t="0" r="0" b="0"/>
            <a:pathLst>
              <a:path w="78582" h="228601">
                <a:moveTo>
                  <a:pt x="7144" y="7144"/>
                </a:moveTo>
                <a:lnTo>
                  <a:pt x="7144" y="7144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14287"/>
                </a:lnTo>
                <a:lnTo>
                  <a:pt x="7144" y="35719"/>
                </a:lnTo>
                <a:lnTo>
                  <a:pt x="7144" y="71437"/>
                </a:lnTo>
                <a:lnTo>
                  <a:pt x="14288" y="114300"/>
                </a:lnTo>
                <a:lnTo>
                  <a:pt x="21431" y="157162"/>
                </a:lnTo>
                <a:lnTo>
                  <a:pt x="35719" y="192881"/>
                </a:lnTo>
                <a:lnTo>
                  <a:pt x="35719" y="214312"/>
                </a:lnTo>
                <a:lnTo>
                  <a:pt x="50006" y="228600"/>
                </a:lnTo>
                <a:lnTo>
                  <a:pt x="57150" y="221456"/>
                </a:lnTo>
                <a:lnTo>
                  <a:pt x="71438" y="207169"/>
                </a:lnTo>
                <a:lnTo>
                  <a:pt x="78581" y="185737"/>
                </a:lnTo>
                <a:lnTo>
                  <a:pt x="78581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9" name="Freeform 4098"/>
          <p:cNvSpPr/>
          <p:nvPr/>
        </p:nvSpPr>
        <p:spPr>
          <a:xfrm>
            <a:off x="5636420" y="528637"/>
            <a:ext cx="135732" cy="214314"/>
          </a:xfrm>
          <a:custGeom>
            <a:avLst/>
            <a:gdLst/>
            <a:ahLst/>
            <a:cxnLst/>
            <a:rect l="0" t="0" r="0" b="0"/>
            <a:pathLst>
              <a:path w="135732" h="214314">
                <a:moveTo>
                  <a:pt x="21431" y="71438"/>
                </a:moveTo>
                <a:lnTo>
                  <a:pt x="21431" y="85725"/>
                </a:lnTo>
                <a:lnTo>
                  <a:pt x="14287" y="114300"/>
                </a:lnTo>
                <a:lnTo>
                  <a:pt x="7143" y="142875"/>
                </a:lnTo>
                <a:lnTo>
                  <a:pt x="7143" y="178594"/>
                </a:lnTo>
                <a:lnTo>
                  <a:pt x="14287" y="207169"/>
                </a:lnTo>
                <a:lnTo>
                  <a:pt x="21431" y="214313"/>
                </a:lnTo>
                <a:lnTo>
                  <a:pt x="42862" y="214313"/>
                </a:lnTo>
                <a:lnTo>
                  <a:pt x="64293" y="200025"/>
                </a:lnTo>
                <a:lnTo>
                  <a:pt x="85725" y="171450"/>
                </a:lnTo>
                <a:lnTo>
                  <a:pt x="114300" y="135732"/>
                </a:lnTo>
                <a:lnTo>
                  <a:pt x="128587" y="92869"/>
                </a:lnTo>
                <a:lnTo>
                  <a:pt x="135731" y="50007"/>
                </a:lnTo>
                <a:lnTo>
                  <a:pt x="128587" y="21432"/>
                </a:lnTo>
                <a:lnTo>
                  <a:pt x="114300" y="0"/>
                </a:lnTo>
                <a:lnTo>
                  <a:pt x="85725" y="0"/>
                </a:lnTo>
                <a:lnTo>
                  <a:pt x="57150" y="14288"/>
                </a:lnTo>
                <a:lnTo>
                  <a:pt x="35718" y="35719"/>
                </a:lnTo>
                <a:lnTo>
                  <a:pt x="14287" y="57150"/>
                </a:lnTo>
                <a:lnTo>
                  <a:pt x="0" y="85725"/>
                </a:lnTo>
                <a:lnTo>
                  <a:pt x="0" y="107157"/>
                </a:lnTo>
                <a:lnTo>
                  <a:pt x="14287" y="114300"/>
                </a:lnTo>
                <a:lnTo>
                  <a:pt x="42862" y="114300"/>
                </a:lnTo>
                <a:lnTo>
                  <a:pt x="71437" y="100013"/>
                </a:lnTo>
                <a:lnTo>
                  <a:pt x="71437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0" name="Freeform 4099"/>
          <p:cNvSpPr/>
          <p:nvPr/>
        </p:nvSpPr>
        <p:spPr>
          <a:xfrm>
            <a:off x="5743576" y="442912"/>
            <a:ext cx="285751" cy="200026"/>
          </a:xfrm>
          <a:custGeom>
            <a:avLst/>
            <a:gdLst/>
            <a:ahLst/>
            <a:cxnLst/>
            <a:rect l="0" t="0" r="0" b="0"/>
            <a:pathLst>
              <a:path w="285751" h="200026">
                <a:moveTo>
                  <a:pt x="0" y="128588"/>
                </a:moveTo>
                <a:lnTo>
                  <a:pt x="0" y="128588"/>
                </a:lnTo>
                <a:lnTo>
                  <a:pt x="7144" y="114300"/>
                </a:lnTo>
                <a:lnTo>
                  <a:pt x="21431" y="100013"/>
                </a:lnTo>
                <a:lnTo>
                  <a:pt x="42862" y="78582"/>
                </a:lnTo>
                <a:lnTo>
                  <a:pt x="78581" y="50007"/>
                </a:lnTo>
                <a:lnTo>
                  <a:pt x="107156" y="21432"/>
                </a:lnTo>
                <a:lnTo>
                  <a:pt x="142875" y="7144"/>
                </a:lnTo>
                <a:lnTo>
                  <a:pt x="157162" y="0"/>
                </a:lnTo>
                <a:lnTo>
                  <a:pt x="171450" y="7144"/>
                </a:lnTo>
                <a:lnTo>
                  <a:pt x="164306" y="35719"/>
                </a:lnTo>
                <a:lnTo>
                  <a:pt x="150019" y="71438"/>
                </a:lnTo>
                <a:lnTo>
                  <a:pt x="135731" y="114300"/>
                </a:lnTo>
                <a:lnTo>
                  <a:pt x="114300" y="150019"/>
                </a:lnTo>
                <a:lnTo>
                  <a:pt x="107156" y="178594"/>
                </a:lnTo>
                <a:lnTo>
                  <a:pt x="107156" y="200025"/>
                </a:lnTo>
                <a:lnTo>
                  <a:pt x="114300" y="200025"/>
                </a:lnTo>
                <a:lnTo>
                  <a:pt x="135731" y="185738"/>
                </a:lnTo>
                <a:lnTo>
                  <a:pt x="164306" y="164307"/>
                </a:lnTo>
                <a:lnTo>
                  <a:pt x="200025" y="128588"/>
                </a:lnTo>
                <a:lnTo>
                  <a:pt x="250031" y="85725"/>
                </a:lnTo>
                <a:lnTo>
                  <a:pt x="285750" y="42863"/>
                </a:lnTo>
                <a:lnTo>
                  <a:pt x="285750" y="428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1" name="Freeform 4100"/>
          <p:cNvSpPr/>
          <p:nvPr/>
        </p:nvSpPr>
        <p:spPr>
          <a:xfrm>
            <a:off x="5986463" y="400050"/>
            <a:ext cx="200026" cy="85726"/>
          </a:xfrm>
          <a:custGeom>
            <a:avLst/>
            <a:gdLst/>
            <a:ahLst/>
            <a:cxnLst/>
            <a:rect l="0" t="0" r="0" b="0"/>
            <a:pathLst>
              <a:path w="200026" h="85726">
                <a:moveTo>
                  <a:pt x="0" y="28575"/>
                </a:moveTo>
                <a:lnTo>
                  <a:pt x="0" y="35719"/>
                </a:lnTo>
                <a:lnTo>
                  <a:pt x="0" y="42862"/>
                </a:lnTo>
                <a:lnTo>
                  <a:pt x="7144" y="64294"/>
                </a:lnTo>
                <a:lnTo>
                  <a:pt x="14288" y="78581"/>
                </a:lnTo>
                <a:lnTo>
                  <a:pt x="35719" y="85725"/>
                </a:lnTo>
                <a:lnTo>
                  <a:pt x="64294" y="85725"/>
                </a:lnTo>
                <a:lnTo>
                  <a:pt x="100013" y="78581"/>
                </a:lnTo>
                <a:lnTo>
                  <a:pt x="128588" y="64294"/>
                </a:lnTo>
                <a:lnTo>
                  <a:pt x="157163" y="50006"/>
                </a:lnTo>
                <a:lnTo>
                  <a:pt x="185738" y="28575"/>
                </a:lnTo>
                <a:lnTo>
                  <a:pt x="200025" y="0"/>
                </a:lnTo>
                <a:lnTo>
                  <a:pt x="2000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2" name="Freeform 4101"/>
          <p:cNvSpPr/>
          <p:nvPr/>
        </p:nvSpPr>
        <p:spPr>
          <a:xfrm>
            <a:off x="6086476" y="292894"/>
            <a:ext cx="92870" cy="328613"/>
          </a:xfrm>
          <a:custGeom>
            <a:avLst/>
            <a:gdLst/>
            <a:ahLst/>
            <a:cxnLst/>
            <a:rect l="0" t="0" r="0" b="0"/>
            <a:pathLst>
              <a:path w="92870" h="328613">
                <a:moveTo>
                  <a:pt x="42862" y="0"/>
                </a:moveTo>
                <a:lnTo>
                  <a:pt x="35719" y="14287"/>
                </a:lnTo>
                <a:lnTo>
                  <a:pt x="28575" y="28575"/>
                </a:lnTo>
                <a:lnTo>
                  <a:pt x="14287" y="57150"/>
                </a:lnTo>
                <a:lnTo>
                  <a:pt x="7144" y="100012"/>
                </a:lnTo>
                <a:lnTo>
                  <a:pt x="0" y="150018"/>
                </a:lnTo>
                <a:lnTo>
                  <a:pt x="7144" y="192881"/>
                </a:lnTo>
                <a:lnTo>
                  <a:pt x="7144" y="242887"/>
                </a:lnTo>
                <a:lnTo>
                  <a:pt x="21431" y="278606"/>
                </a:lnTo>
                <a:lnTo>
                  <a:pt x="28575" y="307181"/>
                </a:lnTo>
                <a:lnTo>
                  <a:pt x="50006" y="321468"/>
                </a:lnTo>
                <a:lnTo>
                  <a:pt x="64294" y="328612"/>
                </a:lnTo>
                <a:lnTo>
                  <a:pt x="78581" y="321468"/>
                </a:lnTo>
                <a:lnTo>
                  <a:pt x="92869" y="307181"/>
                </a:lnTo>
                <a:lnTo>
                  <a:pt x="92869" y="3071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3" name="Freeform 4102"/>
          <p:cNvSpPr/>
          <p:nvPr/>
        </p:nvSpPr>
        <p:spPr>
          <a:xfrm>
            <a:off x="6315076" y="321469"/>
            <a:ext cx="171451" cy="128588"/>
          </a:xfrm>
          <a:custGeom>
            <a:avLst/>
            <a:gdLst/>
            <a:ahLst/>
            <a:cxnLst/>
            <a:rect l="0" t="0" r="0" b="0"/>
            <a:pathLst>
              <a:path w="171451" h="128588">
                <a:moveTo>
                  <a:pt x="7144" y="128587"/>
                </a:moveTo>
                <a:lnTo>
                  <a:pt x="0" y="121443"/>
                </a:lnTo>
                <a:lnTo>
                  <a:pt x="7144" y="114300"/>
                </a:lnTo>
                <a:lnTo>
                  <a:pt x="14287" y="107156"/>
                </a:lnTo>
                <a:lnTo>
                  <a:pt x="28575" y="92868"/>
                </a:lnTo>
                <a:lnTo>
                  <a:pt x="57150" y="71437"/>
                </a:lnTo>
                <a:lnTo>
                  <a:pt x="92869" y="57150"/>
                </a:lnTo>
                <a:lnTo>
                  <a:pt x="121444" y="35718"/>
                </a:lnTo>
                <a:lnTo>
                  <a:pt x="150019" y="21431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4" name="Freeform 4103"/>
          <p:cNvSpPr/>
          <p:nvPr/>
        </p:nvSpPr>
        <p:spPr>
          <a:xfrm>
            <a:off x="6450807" y="214312"/>
            <a:ext cx="300039" cy="285751"/>
          </a:xfrm>
          <a:custGeom>
            <a:avLst/>
            <a:gdLst/>
            <a:ahLst/>
            <a:cxnLst/>
            <a:rect l="0" t="0" r="0" b="0"/>
            <a:pathLst>
              <a:path w="300039" h="285751">
                <a:moveTo>
                  <a:pt x="0" y="57150"/>
                </a:moveTo>
                <a:lnTo>
                  <a:pt x="0" y="57150"/>
                </a:lnTo>
                <a:lnTo>
                  <a:pt x="0" y="50007"/>
                </a:lnTo>
                <a:lnTo>
                  <a:pt x="7144" y="42863"/>
                </a:lnTo>
                <a:lnTo>
                  <a:pt x="21431" y="35719"/>
                </a:lnTo>
                <a:lnTo>
                  <a:pt x="35719" y="28575"/>
                </a:lnTo>
                <a:lnTo>
                  <a:pt x="57150" y="21432"/>
                </a:lnTo>
                <a:lnTo>
                  <a:pt x="85725" y="14288"/>
                </a:lnTo>
                <a:lnTo>
                  <a:pt x="107156" y="7144"/>
                </a:lnTo>
                <a:lnTo>
                  <a:pt x="128588" y="0"/>
                </a:lnTo>
                <a:lnTo>
                  <a:pt x="142875" y="0"/>
                </a:lnTo>
                <a:lnTo>
                  <a:pt x="142875" y="14288"/>
                </a:lnTo>
                <a:lnTo>
                  <a:pt x="135731" y="28575"/>
                </a:lnTo>
                <a:lnTo>
                  <a:pt x="121444" y="57150"/>
                </a:lnTo>
                <a:lnTo>
                  <a:pt x="100013" y="92869"/>
                </a:lnTo>
                <a:lnTo>
                  <a:pt x="78581" y="114300"/>
                </a:lnTo>
                <a:lnTo>
                  <a:pt x="71438" y="135732"/>
                </a:lnTo>
                <a:lnTo>
                  <a:pt x="71438" y="142875"/>
                </a:lnTo>
                <a:lnTo>
                  <a:pt x="92869" y="150019"/>
                </a:lnTo>
                <a:lnTo>
                  <a:pt x="121444" y="142875"/>
                </a:lnTo>
                <a:lnTo>
                  <a:pt x="157163" y="135732"/>
                </a:lnTo>
                <a:lnTo>
                  <a:pt x="200025" y="121444"/>
                </a:lnTo>
                <a:lnTo>
                  <a:pt x="235744" y="114300"/>
                </a:lnTo>
                <a:lnTo>
                  <a:pt x="271463" y="114300"/>
                </a:lnTo>
                <a:lnTo>
                  <a:pt x="292894" y="114300"/>
                </a:lnTo>
                <a:lnTo>
                  <a:pt x="300038" y="128588"/>
                </a:lnTo>
                <a:lnTo>
                  <a:pt x="285750" y="150019"/>
                </a:lnTo>
                <a:lnTo>
                  <a:pt x="257175" y="178594"/>
                </a:lnTo>
                <a:lnTo>
                  <a:pt x="221456" y="207169"/>
                </a:lnTo>
                <a:lnTo>
                  <a:pt x="178594" y="235744"/>
                </a:lnTo>
                <a:lnTo>
                  <a:pt x="142875" y="257175"/>
                </a:lnTo>
                <a:lnTo>
                  <a:pt x="121444" y="271463"/>
                </a:lnTo>
                <a:lnTo>
                  <a:pt x="121444" y="285750"/>
                </a:lnTo>
                <a:lnTo>
                  <a:pt x="135731" y="278607"/>
                </a:lnTo>
                <a:lnTo>
                  <a:pt x="164306" y="264319"/>
                </a:lnTo>
                <a:lnTo>
                  <a:pt x="200025" y="242888"/>
                </a:lnTo>
                <a:lnTo>
                  <a:pt x="200025" y="2428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Freeform 4104"/>
          <p:cNvSpPr/>
          <p:nvPr/>
        </p:nvSpPr>
        <p:spPr>
          <a:xfrm>
            <a:off x="6765132" y="150019"/>
            <a:ext cx="164307" cy="64294"/>
          </a:xfrm>
          <a:custGeom>
            <a:avLst/>
            <a:gdLst/>
            <a:ahLst/>
            <a:cxnLst/>
            <a:rect l="0" t="0" r="0" b="0"/>
            <a:pathLst>
              <a:path w="164307" h="64294">
                <a:moveTo>
                  <a:pt x="0" y="64293"/>
                </a:moveTo>
                <a:lnTo>
                  <a:pt x="0" y="57150"/>
                </a:lnTo>
                <a:lnTo>
                  <a:pt x="14288" y="57150"/>
                </a:lnTo>
                <a:lnTo>
                  <a:pt x="28575" y="50006"/>
                </a:lnTo>
                <a:lnTo>
                  <a:pt x="42863" y="42862"/>
                </a:lnTo>
                <a:lnTo>
                  <a:pt x="64294" y="35718"/>
                </a:lnTo>
                <a:lnTo>
                  <a:pt x="78581" y="28575"/>
                </a:lnTo>
                <a:lnTo>
                  <a:pt x="92869" y="28575"/>
                </a:lnTo>
                <a:lnTo>
                  <a:pt x="114300" y="14287"/>
                </a:lnTo>
                <a:lnTo>
                  <a:pt x="135731" y="14287"/>
                </a:lnTo>
                <a:lnTo>
                  <a:pt x="157163" y="7143"/>
                </a:lnTo>
                <a:lnTo>
                  <a:pt x="164306" y="0"/>
                </a:lnTo>
                <a:lnTo>
                  <a:pt x="1643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6" name="Freeform 4105"/>
          <p:cNvSpPr/>
          <p:nvPr/>
        </p:nvSpPr>
        <p:spPr>
          <a:xfrm>
            <a:off x="6750845" y="192881"/>
            <a:ext cx="142876" cy="235745"/>
          </a:xfrm>
          <a:custGeom>
            <a:avLst/>
            <a:gdLst/>
            <a:ahLst/>
            <a:cxnLst/>
            <a:rect l="0" t="0" r="0" b="0"/>
            <a:pathLst>
              <a:path w="142876" h="235745">
                <a:moveTo>
                  <a:pt x="42862" y="0"/>
                </a:moveTo>
                <a:lnTo>
                  <a:pt x="21431" y="7144"/>
                </a:lnTo>
                <a:lnTo>
                  <a:pt x="7143" y="7144"/>
                </a:lnTo>
                <a:lnTo>
                  <a:pt x="0" y="14288"/>
                </a:lnTo>
                <a:lnTo>
                  <a:pt x="7143" y="14288"/>
                </a:lnTo>
                <a:lnTo>
                  <a:pt x="21431" y="21431"/>
                </a:lnTo>
                <a:lnTo>
                  <a:pt x="42862" y="21431"/>
                </a:lnTo>
                <a:lnTo>
                  <a:pt x="71437" y="21431"/>
                </a:lnTo>
                <a:lnTo>
                  <a:pt x="100012" y="28575"/>
                </a:lnTo>
                <a:lnTo>
                  <a:pt x="121443" y="42863"/>
                </a:lnTo>
                <a:lnTo>
                  <a:pt x="135731" y="57150"/>
                </a:lnTo>
                <a:lnTo>
                  <a:pt x="142875" y="85725"/>
                </a:lnTo>
                <a:lnTo>
                  <a:pt x="142875" y="114300"/>
                </a:lnTo>
                <a:lnTo>
                  <a:pt x="128587" y="150019"/>
                </a:lnTo>
                <a:lnTo>
                  <a:pt x="107156" y="178594"/>
                </a:lnTo>
                <a:lnTo>
                  <a:pt x="85725" y="214313"/>
                </a:lnTo>
                <a:lnTo>
                  <a:pt x="71437" y="235744"/>
                </a:lnTo>
                <a:lnTo>
                  <a:pt x="64293" y="235744"/>
                </a:lnTo>
                <a:lnTo>
                  <a:pt x="64293" y="235744"/>
                </a:lnTo>
                <a:lnTo>
                  <a:pt x="78581" y="214313"/>
                </a:lnTo>
                <a:lnTo>
                  <a:pt x="107156" y="178594"/>
                </a:lnTo>
                <a:lnTo>
                  <a:pt x="142875" y="150019"/>
                </a:lnTo>
                <a:lnTo>
                  <a:pt x="142875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Freeform 4106"/>
          <p:cNvSpPr/>
          <p:nvPr/>
        </p:nvSpPr>
        <p:spPr>
          <a:xfrm>
            <a:off x="5679282" y="357187"/>
            <a:ext cx="1828801" cy="728664"/>
          </a:xfrm>
          <a:custGeom>
            <a:avLst/>
            <a:gdLst/>
            <a:ahLst/>
            <a:cxnLst/>
            <a:rect l="0" t="0" r="0" b="0"/>
            <a:pathLst>
              <a:path w="1828801" h="728664">
                <a:moveTo>
                  <a:pt x="35719" y="721519"/>
                </a:moveTo>
                <a:lnTo>
                  <a:pt x="28575" y="728663"/>
                </a:lnTo>
                <a:lnTo>
                  <a:pt x="14288" y="728663"/>
                </a:lnTo>
                <a:lnTo>
                  <a:pt x="0" y="728663"/>
                </a:lnTo>
                <a:lnTo>
                  <a:pt x="14288" y="721519"/>
                </a:lnTo>
                <a:lnTo>
                  <a:pt x="42863" y="700088"/>
                </a:lnTo>
                <a:lnTo>
                  <a:pt x="114300" y="664369"/>
                </a:lnTo>
                <a:lnTo>
                  <a:pt x="214313" y="614363"/>
                </a:lnTo>
                <a:lnTo>
                  <a:pt x="357188" y="550069"/>
                </a:lnTo>
                <a:lnTo>
                  <a:pt x="535781" y="471488"/>
                </a:lnTo>
                <a:lnTo>
                  <a:pt x="750094" y="392907"/>
                </a:lnTo>
                <a:lnTo>
                  <a:pt x="971550" y="321469"/>
                </a:lnTo>
                <a:lnTo>
                  <a:pt x="1207294" y="250032"/>
                </a:lnTo>
                <a:lnTo>
                  <a:pt x="1421606" y="185738"/>
                </a:lnTo>
                <a:lnTo>
                  <a:pt x="1600200" y="135732"/>
                </a:lnTo>
                <a:lnTo>
                  <a:pt x="1735931" y="100013"/>
                </a:lnTo>
                <a:lnTo>
                  <a:pt x="1807369" y="64294"/>
                </a:lnTo>
                <a:lnTo>
                  <a:pt x="1828800" y="35719"/>
                </a:lnTo>
                <a:lnTo>
                  <a:pt x="1785938" y="14288"/>
                </a:lnTo>
                <a:lnTo>
                  <a:pt x="1714500" y="0"/>
                </a:lnTo>
                <a:lnTo>
                  <a:pt x="17145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8" name="Freeform 4107"/>
          <p:cNvSpPr/>
          <p:nvPr/>
        </p:nvSpPr>
        <p:spPr>
          <a:xfrm>
            <a:off x="7222332" y="2536031"/>
            <a:ext cx="1435895" cy="978695"/>
          </a:xfrm>
          <a:custGeom>
            <a:avLst/>
            <a:gdLst/>
            <a:ahLst/>
            <a:cxnLst/>
            <a:rect l="0" t="0" r="0" b="0"/>
            <a:pathLst>
              <a:path w="1435895" h="978695">
                <a:moveTo>
                  <a:pt x="1214438" y="121444"/>
                </a:moveTo>
                <a:lnTo>
                  <a:pt x="1214438" y="114300"/>
                </a:lnTo>
                <a:lnTo>
                  <a:pt x="1207294" y="107157"/>
                </a:lnTo>
                <a:lnTo>
                  <a:pt x="1207294" y="100013"/>
                </a:lnTo>
                <a:lnTo>
                  <a:pt x="1200150" y="92869"/>
                </a:lnTo>
                <a:lnTo>
                  <a:pt x="1193006" y="78582"/>
                </a:lnTo>
                <a:lnTo>
                  <a:pt x="1178719" y="71438"/>
                </a:lnTo>
                <a:lnTo>
                  <a:pt x="1164431" y="57150"/>
                </a:lnTo>
                <a:lnTo>
                  <a:pt x="1143000" y="42863"/>
                </a:lnTo>
                <a:lnTo>
                  <a:pt x="1121569" y="35719"/>
                </a:lnTo>
                <a:lnTo>
                  <a:pt x="1092994" y="21432"/>
                </a:lnTo>
                <a:lnTo>
                  <a:pt x="1064419" y="14288"/>
                </a:lnTo>
                <a:lnTo>
                  <a:pt x="1021556" y="7144"/>
                </a:lnTo>
                <a:lnTo>
                  <a:pt x="978694" y="0"/>
                </a:lnTo>
                <a:lnTo>
                  <a:pt x="928688" y="0"/>
                </a:lnTo>
                <a:lnTo>
                  <a:pt x="878681" y="0"/>
                </a:lnTo>
                <a:lnTo>
                  <a:pt x="821531" y="7144"/>
                </a:lnTo>
                <a:lnTo>
                  <a:pt x="764381" y="14288"/>
                </a:lnTo>
                <a:lnTo>
                  <a:pt x="700088" y="35719"/>
                </a:lnTo>
                <a:lnTo>
                  <a:pt x="628650" y="57150"/>
                </a:lnTo>
                <a:lnTo>
                  <a:pt x="550069" y="92869"/>
                </a:lnTo>
                <a:lnTo>
                  <a:pt x="478631" y="135732"/>
                </a:lnTo>
                <a:lnTo>
                  <a:pt x="400050" y="178594"/>
                </a:lnTo>
                <a:lnTo>
                  <a:pt x="328613" y="228600"/>
                </a:lnTo>
                <a:lnTo>
                  <a:pt x="264319" y="285750"/>
                </a:lnTo>
                <a:lnTo>
                  <a:pt x="207169" y="335757"/>
                </a:lnTo>
                <a:lnTo>
                  <a:pt x="150019" y="392907"/>
                </a:lnTo>
                <a:lnTo>
                  <a:pt x="100013" y="450057"/>
                </a:lnTo>
                <a:lnTo>
                  <a:pt x="64294" y="500063"/>
                </a:lnTo>
                <a:lnTo>
                  <a:pt x="35719" y="550069"/>
                </a:lnTo>
                <a:lnTo>
                  <a:pt x="14288" y="607219"/>
                </a:lnTo>
                <a:lnTo>
                  <a:pt x="0" y="664369"/>
                </a:lnTo>
                <a:lnTo>
                  <a:pt x="0" y="721519"/>
                </a:lnTo>
                <a:lnTo>
                  <a:pt x="0" y="771525"/>
                </a:lnTo>
                <a:lnTo>
                  <a:pt x="21431" y="821532"/>
                </a:lnTo>
                <a:lnTo>
                  <a:pt x="50006" y="871538"/>
                </a:lnTo>
                <a:lnTo>
                  <a:pt x="85725" y="907257"/>
                </a:lnTo>
                <a:lnTo>
                  <a:pt x="135731" y="942975"/>
                </a:lnTo>
                <a:lnTo>
                  <a:pt x="200025" y="957263"/>
                </a:lnTo>
                <a:lnTo>
                  <a:pt x="271463" y="971550"/>
                </a:lnTo>
                <a:lnTo>
                  <a:pt x="342900" y="978694"/>
                </a:lnTo>
                <a:lnTo>
                  <a:pt x="428625" y="978694"/>
                </a:lnTo>
                <a:lnTo>
                  <a:pt x="521494" y="964407"/>
                </a:lnTo>
                <a:lnTo>
                  <a:pt x="607219" y="942975"/>
                </a:lnTo>
                <a:lnTo>
                  <a:pt x="707231" y="914400"/>
                </a:lnTo>
                <a:lnTo>
                  <a:pt x="800100" y="871538"/>
                </a:lnTo>
                <a:lnTo>
                  <a:pt x="892969" y="828675"/>
                </a:lnTo>
                <a:lnTo>
                  <a:pt x="985838" y="778669"/>
                </a:lnTo>
                <a:lnTo>
                  <a:pt x="1071563" y="721519"/>
                </a:lnTo>
                <a:lnTo>
                  <a:pt x="1157288" y="657225"/>
                </a:lnTo>
                <a:lnTo>
                  <a:pt x="1228725" y="592932"/>
                </a:lnTo>
                <a:lnTo>
                  <a:pt x="1300163" y="528638"/>
                </a:lnTo>
                <a:lnTo>
                  <a:pt x="1350169" y="471488"/>
                </a:lnTo>
                <a:lnTo>
                  <a:pt x="1393031" y="407194"/>
                </a:lnTo>
                <a:lnTo>
                  <a:pt x="1421606" y="357188"/>
                </a:lnTo>
                <a:lnTo>
                  <a:pt x="1435894" y="307182"/>
                </a:lnTo>
                <a:lnTo>
                  <a:pt x="1428750" y="271463"/>
                </a:lnTo>
                <a:lnTo>
                  <a:pt x="1407319" y="228600"/>
                </a:lnTo>
                <a:lnTo>
                  <a:pt x="1357313" y="200025"/>
                </a:lnTo>
                <a:lnTo>
                  <a:pt x="1293019" y="164307"/>
                </a:lnTo>
                <a:lnTo>
                  <a:pt x="1214438" y="135732"/>
                </a:lnTo>
                <a:lnTo>
                  <a:pt x="1128713" y="107157"/>
                </a:lnTo>
                <a:lnTo>
                  <a:pt x="1050131" y="85725"/>
                </a:lnTo>
                <a:lnTo>
                  <a:pt x="978694" y="57150"/>
                </a:lnTo>
                <a:lnTo>
                  <a:pt x="978694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9" name="Freeform 4108"/>
          <p:cNvSpPr/>
          <p:nvPr/>
        </p:nvSpPr>
        <p:spPr>
          <a:xfrm>
            <a:off x="5872163" y="3793331"/>
            <a:ext cx="271464" cy="314326"/>
          </a:xfrm>
          <a:custGeom>
            <a:avLst/>
            <a:gdLst/>
            <a:ahLst/>
            <a:cxnLst/>
            <a:rect l="0" t="0" r="0" b="0"/>
            <a:pathLst>
              <a:path w="271464" h="314326">
                <a:moveTo>
                  <a:pt x="14288" y="285750"/>
                </a:moveTo>
                <a:lnTo>
                  <a:pt x="7144" y="285750"/>
                </a:lnTo>
                <a:lnTo>
                  <a:pt x="7144" y="278607"/>
                </a:lnTo>
                <a:lnTo>
                  <a:pt x="0" y="278607"/>
                </a:lnTo>
                <a:lnTo>
                  <a:pt x="0" y="278607"/>
                </a:lnTo>
                <a:lnTo>
                  <a:pt x="0" y="278607"/>
                </a:lnTo>
                <a:lnTo>
                  <a:pt x="0" y="285750"/>
                </a:lnTo>
                <a:lnTo>
                  <a:pt x="7144" y="292894"/>
                </a:lnTo>
                <a:lnTo>
                  <a:pt x="14288" y="307182"/>
                </a:lnTo>
                <a:lnTo>
                  <a:pt x="21432" y="314325"/>
                </a:lnTo>
                <a:lnTo>
                  <a:pt x="42863" y="314325"/>
                </a:lnTo>
                <a:lnTo>
                  <a:pt x="64294" y="285750"/>
                </a:lnTo>
                <a:lnTo>
                  <a:pt x="107157" y="235744"/>
                </a:lnTo>
                <a:lnTo>
                  <a:pt x="164307" y="164307"/>
                </a:lnTo>
                <a:lnTo>
                  <a:pt x="214313" y="85725"/>
                </a:lnTo>
                <a:lnTo>
                  <a:pt x="271463" y="0"/>
                </a:lnTo>
                <a:lnTo>
                  <a:pt x="27146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0" name="Freeform 4109"/>
          <p:cNvSpPr/>
          <p:nvPr/>
        </p:nvSpPr>
        <p:spPr>
          <a:xfrm>
            <a:off x="5929313" y="2950369"/>
            <a:ext cx="171451" cy="157163"/>
          </a:xfrm>
          <a:custGeom>
            <a:avLst/>
            <a:gdLst/>
            <a:ahLst/>
            <a:cxnLst/>
            <a:rect l="0" t="0" r="0" b="0"/>
            <a:pathLst>
              <a:path w="171451" h="157163">
                <a:moveTo>
                  <a:pt x="14288" y="85725"/>
                </a:moveTo>
                <a:lnTo>
                  <a:pt x="7144" y="92869"/>
                </a:lnTo>
                <a:lnTo>
                  <a:pt x="7144" y="100012"/>
                </a:lnTo>
                <a:lnTo>
                  <a:pt x="0" y="114300"/>
                </a:lnTo>
                <a:lnTo>
                  <a:pt x="0" y="135731"/>
                </a:lnTo>
                <a:lnTo>
                  <a:pt x="0" y="150019"/>
                </a:lnTo>
                <a:lnTo>
                  <a:pt x="14288" y="157162"/>
                </a:lnTo>
                <a:lnTo>
                  <a:pt x="28575" y="157162"/>
                </a:lnTo>
                <a:lnTo>
                  <a:pt x="57150" y="135731"/>
                </a:lnTo>
                <a:lnTo>
                  <a:pt x="92869" y="100012"/>
                </a:lnTo>
                <a:lnTo>
                  <a:pt x="128588" y="57150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1" name="Freeform 4110"/>
          <p:cNvSpPr/>
          <p:nvPr/>
        </p:nvSpPr>
        <p:spPr>
          <a:xfrm>
            <a:off x="5915026" y="1457325"/>
            <a:ext cx="250032" cy="235745"/>
          </a:xfrm>
          <a:custGeom>
            <a:avLst/>
            <a:gdLst/>
            <a:ahLst/>
            <a:cxnLst/>
            <a:rect l="0" t="0" r="0" b="0"/>
            <a:pathLst>
              <a:path w="250032" h="235745">
                <a:moveTo>
                  <a:pt x="0" y="214313"/>
                </a:moveTo>
                <a:lnTo>
                  <a:pt x="0" y="214313"/>
                </a:lnTo>
                <a:lnTo>
                  <a:pt x="0" y="214313"/>
                </a:lnTo>
                <a:lnTo>
                  <a:pt x="0" y="221456"/>
                </a:lnTo>
                <a:lnTo>
                  <a:pt x="0" y="228600"/>
                </a:lnTo>
                <a:lnTo>
                  <a:pt x="0" y="235744"/>
                </a:lnTo>
                <a:lnTo>
                  <a:pt x="7144" y="235744"/>
                </a:lnTo>
                <a:lnTo>
                  <a:pt x="28575" y="214313"/>
                </a:lnTo>
                <a:lnTo>
                  <a:pt x="71437" y="178594"/>
                </a:lnTo>
                <a:lnTo>
                  <a:pt x="128587" y="128588"/>
                </a:lnTo>
                <a:lnTo>
                  <a:pt x="192881" y="64294"/>
                </a:lnTo>
                <a:lnTo>
                  <a:pt x="250031" y="0"/>
                </a:lnTo>
                <a:lnTo>
                  <a:pt x="25003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2" name="Freeform 4111"/>
          <p:cNvSpPr/>
          <p:nvPr/>
        </p:nvSpPr>
        <p:spPr>
          <a:xfrm>
            <a:off x="5693570" y="4514850"/>
            <a:ext cx="7144" cy="7145"/>
          </a:xfrm>
          <a:custGeom>
            <a:avLst/>
            <a:gdLst/>
            <a:ahLst/>
            <a:cxnLst/>
            <a:rect l="0" t="0" r="0" b="0"/>
            <a:pathLst>
              <a:path w="7144" h="7145">
                <a:moveTo>
                  <a:pt x="7143" y="7144"/>
                </a:move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3" name="Freeform 4112"/>
          <p:cNvSpPr/>
          <p:nvPr/>
        </p:nvSpPr>
        <p:spPr>
          <a:xfrm>
            <a:off x="5336382" y="4471988"/>
            <a:ext cx="485776" cy="457201"/>
          </a:xfrm>
          <a:custGeom>
            <a:avLst/>
            <a:gdLst/>
            <a:ahLst/>
            <a:cxnLst/>
            <a:rect l="0" t="0" r="0" b="0"/>
            <a:pathLst>
              <a:path w="485776" h="457201">
                <a:moveTo>
                  <a:pt x="342900" y="35719"/>
                </a:moveTo>
                <a:lnTo>
                  <a:pt x="328613" y="21431"/>
                </a:lnTo>
                <a:lnTo>
                  <a:pt x="314325" y="14287"/>
                </a:lnTo>
                <a:lnTo>
                  <a:pt x="292894" y="14287"/>
                </a:lnTo>
                <a:lnTo>
                  <a:pt x="271463" y="7144"/>
                </a:lnTo>
                <a:lnTo>
                  <a:pt x="257175" y="7144"/>
                </a:lnTo>
                <a:lnTo>
                  <a:pt x="235744" y="7144"/>
                </a:lnTo>
                <a:lnTo>
                  <a:pt x="214313" y="0"/>
                </a:lnTo>
                <a:lnTo>
                  <a:pt x="200025" y="0"/>
                </a:lnTo>
                <a:lnTo>
                  <a:pt x="185738" y="0"/>
                </a:lnTo>
                <a:lnTo>
                  <a:pt x="164306" y="0"/>
                </a:lnTo>
                <a:lnTo>
                  <a:pt x="150019" y="0"/>
                </a:lnTo>
                <a:lnTo>
                  <a:pt x="135731" y="0"/>
                </a:lnTo>
                <a:lnTo>
                  <a:pt x="114300" y="7144"/>
                </a:lnTo>
                <a:lnTo>
                  <a:pt x="100013" y="7144"/>
                </a:lnTo>
                <a:lnTo>
                  <a:pt x="85725" y="14287"/>
                </a:lnTo>
                <a:lnTo>
                  <a:pt x="71438" y="21431"/>
                </a:lnTo>
                <a:lnTo>
                  <a:pt x="57150" y="21431"/>
                </a:lnTo>
                <a:lnTo>
                  <a:pt x="50006" y="28575"/>
                </a:lnTo>
                <a:lnTo>
                  <a:pt x="42863" y="35719"/>
                </a:lnTo>
                <a:lnTo>
                  <a:pt x="28575" y="42862"/>
                </a:lnTo>
                <a:lnTo>
                  <a:pt x="21431" y="50006"/>
                </a:lnTo>
                <a:lnTo>
                  <a:pt x="14288" y="57150"/>
                </a:lnTo>
                <a:lnTo>
                  <a:pt x="14288" y="71437"/>
                </a:lnTo>
                <a:lnTo>
                  <a:pt x="7144" y="85725"/>
                </a:lnTo>
                <a:lnTo>
                  <a:pt x="7144" y="100012"/>
                </a:lnTo>
                <a:lnTo>
                  <a:pt x="7144" y="128587"/>
                </a:lnTo>
                <a:lnTo>
                  <a:pt x="7144" y="150019"/>
                </a:lnTo>
                <a:lnTo>
                  <a:pt x="0" y="178594"/>
                </a:lnTo>
                <a:lnTo>
                  <a:pt x="7144" y="207169"/>
                </a:lnTo>
                <a:lnTo>
                  <a:pt x="14288" y="235744"/>
                </a:lnTo>
                <a:lnTo>
                  <a:pt x="14288" y="264319"/>
                </a:lnTo>
                <a:lnTo>
                  <a:pt x="21431" y="285750"/>
                </a:lnTo>
                <a:lnTo>
                  <a:pt x="28575" y="314325"/>
                </a:lnTo>
                <a:lnTo>
                  <a:pt x="35719" y="335756"/>
                </a:lnTo>
                <a:lnTo>
                  <a:pt x="50006" y="364331"/>
                </a:lnTo>
                <a:lnTo>
                  <a:pt x="64294" y="385762"/>
                </a:lnTo>
                <a:lnTo>
                  <a:pt x="85725" y="407193"/>
                </a:lnTo>
                <a:lnTo>
                  <a:pt x="100013" y="428625"/>
                </a:lnTo>
                <a:lnTo>
                  <a:pt x="128588" y="442912"/>
                </a:lnTo>
                <a:lnTo>
                  <a:pt x="150019" y="450056"/>
                </a:lnTo>
                <a:lnTo>
                  <a:pt x="171450" y="457200"/>
                </a:lnTo>
                <a:lnTo>
                  <a:pt x="200025" y="457200"/>
                </a:lnTo>
                <a:lnTo>
                  <a:pt x="235744" y="450056"/>
                </a:lnTo>
                <a:lnTo>
                  <a:pt x="264319" y="442912"/>
                </a:lnTo>
                <a:lnTo>
                  <a:pt x="292894" y="435768"/>
                </a:lnTo>
                <a:lnTo>
                  <a:pt x="321469" y="421481"/>
                </a:lnTo>
                <a:lnTo>
                  <a:pt x="342900" y="414337"/>
                </a:lnTo>
                <a:lnTo>
                  <a:pt x="371475" y="400050"/>
                </a:lnTo>
                <a:lnTo>
                  <a:pt x="392906" y="392906"/>
                </a:lnTo>
                <a:lnTo>
                  <a:pt x="414338" y="378619"/>
                </a:lnTo>
                <a:lnTo>
                  <a:pt x="428625" y="371475"/>
                </a:lnTo>
                <a:lnTo>
                  <a:pt x="450056" y="350044"/>
                </a:lnTo>
                <a:lnTo>
                  <a:pt x="464344" y="328612"/>
                </a:lnTo>
                <a:lnTo>
                  <a:pt x="471488" y="292894"/>
                </a:lnTo>
                <a:lnTo>
                  <a:pt x="478631" y="257175"/>
                </a:lnTo>
                <a:lnTo>
                  <a:pt x="485775" y="214312"/>
                </a:lnTo>
                <a:lnTo>
                  <a:pt x="478631" y="164306"/>
                </a:lnTo>
                <a:lnTo>
                  <a:pt x="471488" y="114300"/>
                </a:lnTo>
                <a:lnTo>
                  <a:pt x="450056" y="64294"/>
                </a:lnTo>
                <a:lnTo>
                  <a:pt x="414338" y="28575"/>
                </a:lnTo>
                <a:lnTo>
                  <a:pt x="414338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4" name="Freeform 4113"/>
          <p:cNvSpPr/>
          <p:nvPr/>
        </p:nvSpPr>
        <p:spPr>
          <a:xfrm>
            <a:off x="6143626" y="4021931"/>
            <a:ext cx="650082" cy="464345"/>
          </a:xfrm>
          <a:custGeom>
            <a:avLst/>
            <a:gdLst/>
            <a:ahLst/>
            <a:cxnLst/>
            <a:rect l="0" t="0" r="0" b="0"/>
            <a:pathLst>
              <a:path w="650082" h="464345">
                <a:moveTo>
                  <a:pt x="614362" y="64294"/>
                </a:moveTo>
                <a:lnTo>
                  <a:pt x="607219" y="64294"/>
                </a:lnTo>
                <a:lnTo>
                  <a:pt x="607219" y="64294"/>
                </a:lnTo>
                <a:lnTo>
                  <a:pt x="607219" y="64294"/>
                </a:lnTo>
                <a:lnTo>
                  <a:pt x="607219" y="64294"/>
                </a:lnTo>
                <a:lnTo>
                  <a:pt x="607219" y="71438"/>
                </a:lnTo>
                <a:lnTo>
                  <a:pt x="607219" y="71438"/>
                </a:lnTo>
                <a:lnTo>
                  <a:pt x="607219" y="71438"/>
                </a:lnTo>
                <a:lnTo>
                  <a:pt x="607219" y="71438"/>
                </a:lnTo>
                <a:lnTo>
                  <a:pt x="600075" y="71438"/>
                </a:lnTo>
                <a:lnTo>
                  <a:pt x="600075" y="71438"/>
                </a:lnTo>
                <a:lnTo>
                  <a:pt x="600075" y="71438"/>
                </a:lnTo>
                <a:lnTo>
                  <a:pt x="600075" y="71438"/>
                </a:lnTo>
                <a:lnTo>
                  <a:pt x="600075" y="71438"/>
                </a:lnTo>
                <a:lnTo>
                  <a:pt x="600075" y="71438"/>
                </a:lnTo>
                <a:lnTo>
                  <a:pt x="600075" y="71438"/>
                </a:lnTo>
                <a:lnTo>
                  <a:pt x="592931" y="71438"/>
                </a:lnTo>
                <a:lnTo>
                  <a:pt x="592931" y="71438"/>
                </a:lnTo>
                <a:lnTo>
                  <a:pt x="592931" y="71438"/>
                </a:lnTo>
                <a:lnTo>
                  <a:pt x="592931" y="64294"/>
                </a:lnTo>
                <a:lnTo>
                  <a:pt x="585787" y="64294"/>
                </a:lnTo>
                <a:lnTo>
                  <a:pt x="585787" y="57150"/>
                </a:lnTo>
                <a:lnTo>
                  <a:pt x="585787" y="57150"/>
                </a:lnTo>
                <a:lnTo>
                  <a:pt x="578644" y="50007"/>
                </a:lnTo>
                <a:lnTo>
                  <a:pt x="571500" y="50007"/>
                </a:lnTo>
                <a:lnTo>
                  <a:pt x="571500" y="42863"/>
                </a:lnTo>
                <a:lnTo>
                  <a:pt x="564356" y="42863"/>
                </a:lnTo>
                <a:lnTo>
                  <a:pt x="557212" y="42863"/>
                </a:lnTo>
                <a:lnTo>
                  <a:pt x="542925" y="35719"/>
                </a:lnTo>
                <a:lnTo>
                  <a:pt x="535781" y="35719"/>
                </a:lnTo>
                <a:lnTo>
                  <a:pt x="521494" y="28575"/>
                </a:lnTo>
                <a:lnTo>
                  <a:pt x="507206" y="21432"/>
                </a:lnTo>
                <a:lnTo>
                  <a:pt x="492919" y="14288"/>
                </a:lnTo>
                <a:lnTo>
                  <a:pt x="478631" y="7144"/>
                </a:lnTo>
                <a:lnTo>
                  <a:pt x="464344" y="7144"/>
                </a:lnTo>
                <a:lnTo>
                  <a:pt x="442912" y="7144"/>
                </a:lnTo>
                <a:lnTo>
                  <a:pt x="428625" y="7144"/>
                </a:lnTo>
                <a:lnTo>
                  <a:pt x="421481" y="7144"/>
                </a:lnTo>
                <a:lnTo>
                  <a:pt x="400050" y="0"/>
                </a:lnTo>
                <a:lnTo>
                  <a:pt x="392906" y="7144"/>
                </a:lnTo>
                <a:lnTo>
                  <a:pt x="371475" y="7144"/>
                </a:lnTo>
                <a:lnTo>
                  <a:pt x="357187" y="7144"/>
                </a:lnTo>
                <a:lnTo>
                  <a:pt x="342900" y="7144"/>
                </a:lnTo>
                <a:lnTo>
                  <a:pt x="321469" y="7144"/>
                </a:lnTo>
                <a:lnTo>
                  <a:pt x="307181" y="0"/>
                </a:lnTo>
                <a:lnTo>
                  <a:pt x="285750" y="0"/>
                </a:lnTo>
                <a:lnTo>
                  <a:pt x="271462" y="0"/>
                </a:lnTo>
                <a:lnTo>
                  <a:pt x="257175" y="0"/>
                </a:lnTo>
                <a:lnTo>
                  <a:pt x="242887" y="0"/>
                </a:lnTo>
                <a:lnTo>
                  <a:pt x="221456" y="7144"/>
                </a:lnTo>
                <a:lnTo>
                  <a:pt x="207169" y="7144"/>
                </a:lnTo>
                <a:lnTo>
                  <a:pt x="192881" y="14288"/>
                </a:lnTo>
                <a:lnTo>
                  <a:pt x="178594" y="21432"/>
                </a:lnTo>
                <a:lnTo>
                  <a:pt x="164306" y="28575"/>
                </a:lnTo>
                <a:lnTo>
                  <a:pt x="142875" y="35719"/>
                </a:lnTo>
                <a:lnTo>
                  <a:pt x="128587" y="35719"/>
                </a:lnTo>
                <a:lnTo>
                  <a:pt x="114300" y="42863"/>
                </a:lnTo>
                <a:lnTo>
                  <a:pt x="100012" y="50007"/>
                </a:lnTo>
                <a:lnTo>
                  <a:pt x="85725" y="57150"/>
                </a:lnTo>
                <a:lnTo>
                  <a:pt x="71437" y="64294"/>
                </a:lnTo>
                <a:lnTo>
                  <a:pt x="64294" y="71438"/>
                </a:lnTo>
                <a:lnTo>
                  <a:pt x="57150" y="78582"/>
                </a:lnTo>
                <a:lnTo>
                  <a:pt x="42862" y="85725"/>
                </a:lnTo>
                <a:lnTo>
                  <a:pt x="35719" y="92869"/>
                </a:lnTo>
                <a:lnTo>
                  <a:pt x="35719" y="100013"/>
                </a:lnTo>
                <a:lnTo>
                  <a:pt x="28575" y="114300"/>
                </a:lnTo>
                <a:lnTo>
                  <a:pt x="21431" y="121444"/>
                </a:lnTo>
                <a:lnTo>
                  <a:pt x="21431" y="135732"/>
                </a:lnTo>
                <a:lnTo>
                  <a:pt x="14287" y="142876"/>
                </a:lnTo>
                <a:lnTo>
                  <a:pt x="14287" y="150019"/>
                </a:lnTo>
                <a:lnTo>
                  <a:pt x="7144" y="164307"/>
                </a:lnTo>
                <a:lnTo>
                  <a:pt x="7144" y="178594"/>
                </a:lnTo>
                <a:lnTo>
                  <a:pt x="7144" y="185738"/>
                </a:lnTo>
                <a:lnTo>
                  <a:pt x="0" y="200026"/>
                </a:lnTo>
                <a:lnTo>
                  <a:pt x="0" y="214313"/>
                </a:lnTo>
                <a:lnTo>
                  <a:pt x="0" y="235744"/>
                </a:lnTo>
                <a:lnTo>
                  <a:pt x="0" y="250032"/>
                </a:lnTo>
                <a:lnTo>
                  <a:pt x="0" y="264319"/>
                </a:lnTo>
                <a:lnTo>
                  <a:pt x="0" y="278607"/>
                </a:lnTo>
                <a:lnTo>
                  <a:pt x="0" y="300038"/>
                </a:lnTo>
                <a:lnTo>
                  <a:pt x="0" y="314326"/>
                </a:lnTo>
                <a:lnTo>
                  <a:pt x="0" y="328613"/>
                </a:lnTo>
                <a:lnTo>
                  <a:pt x="0" y="342901"/>
                </a:lnTo>
                <a:lnTo>
                  <a:pt x="0" y="357188"/>
                </a:lnTo>
                <a:lnTo>
                  <a:pt x="0" y="364332"/>
                </a:lnTo>
                <a:lnTo>
                  <a:pt x="0" y="378619"/>
                </a:lnTo>
                <a:lnTo>
                  <a:pt x="7144" y="385763"/>
                </a:lnTo>
                <a:lnTo>
                  <a:pt x="14287" y="392907"/>
                </a:lnTo>
                <a:lnTo>
                  <a:pt x="14287" y="400051"/>
                </a:lnTo>
                <a:lnTo>
                  <a:pt x="21431" y="407194"/>
                </a:lnTo>
                <a:lnTo>
                  <a:pt x="28575" y="407194"/>
                </a:lnTo>
                <a:lnTo>
                  <a:pt x="35719" y="414338"/>
                </a:lnTo>
                <a:lnTo>
                  <a:pt x="42862" y="421482"/>
                </a:lnTo>
                <a:lnTo>
                  <a:pt x="50006" y="421482"/>
                </a:lnTo>
                <a:lnTo>
                  <a:pt x="57150" y="428626"/>
                </a:lnTo>
                <a:lnTo>
                  <a:pt x="64294" y="435769"/>
                </a:lnTo>
                <a:lnTo>
                  <a:pt x="71437" y="435769"/>
                </a:lnTo>
                <a:lnTo>
                  <a:pt x="78581" y="442913"/>
                </a:lnTo>
                <a:lnTo>
                  <a:pt x="92869" y="442913"/>
                </a:lnTo>
                <a:lnTo>
                  <a:pt x="100012" y="450057"/>
                </a:lnTo>
                <a:lnTo>
                  <a:pt x="107156" y="457201"/>
                </a:lnTo>
                <a:lnTo>
                  <a:pt x="114300" y="457201"/>
                </a:lnTo>
                <a:lnTo>
                  <a:pt x="128587" y="457201"/>
                </a:lnTo>
                <a:lnTo>
                  <a:pt x="135731" y="464344"/>
                </a:lnTo>
                <a:lnTo>
                  <a:pt x="142875" y="464344"/>
                </a:lnTo>
                <a:lnTo>
                  <a:pt x="157162" y="464344"/>
                </a:lnTo>
                <a:lnTo>
                  <a:pt x="171450" y="464344"/>
                </a:lnTo>
                <a:lnTo>
                  <a:pt x="178594" y="464344"/>
                </a:lnTo>
                <a:lnTo>
                  <a:pt x="192881" y="464344"/>
                </a:lnTo>
                <a:lnTo>
                  <a:pt x="207169" y="464344"/>
                </a:lnTo>
                <a:lnTo>
                  <a:pt x="221456" y="464344"/>
                </a:lnTo>
                <a:lnTo>
                  <a:pt x="235744" y="464344"/>
                </a:lnTo>
                <a:lnTo>
                  <a:pt x="242887" y="457201"/>
                </a:lnTo>
                <a:lnTo>
                  <a:pt x="257175" y="457201"/>
                </a:lnTo>
                <a:lnTo>
                  <a:pt x="271462" y="450057"/>
                </a:lnTo>
                <a:lnTo>
                  <a:pt x="285750" y="442913"/>
                </a:lnTo>
                <a:lnTo>
                  <a:pt x="300037" y="442913"/>
                </a:lnTo>
                <a:lnTo>
                  <a:pt x="314325" y="435769"/>
                </a:lnTo>
                <a:lnTo>
                  <a:pt x="328612" y="435769"/>
                </a:lnTo>
                <a:lnTo>
                  <a:pt x="342900" y="428626"/>
                </a:lnTo>
                <a:lnTo>
                  <a:pt x="357187" y="428626"/>
                </a:lnTo>
                <a:lnTo>
                  <a:pt x="371475" y="435769"/>
                </a:lnTo>
                <a:lnTo>
                  <a:pt x="385762" y="435769"/>
                </a:lnTo>
                <a:lnTo>
                  <a:pt x="400050" y="435769"/>
                </a:lnTo>
                <a:lnTo>
                  <a:pt x="407194" y="435769"/>
                </a:lnTo>
                <a:lnTo>
                  <a:pt x="421481" y="435769"/>
                </a:lnTo>
                <a:lnTo>
                  <a:pt x="435769" y="435769"/>
                </a:lnTo>
                <a:lnTo>
                  <a:pt x="450056" y="428626"/>
                </a:lnTo>
                <a:lnTo>
                  <a:pt x="464344" y="421482"/>
                </a:lnTo>
                <a:lnTo>
                  <a:pt x="478631" y="421482"/>
                </a:lnTo>
                <a:lnTo>
                  <a:pt x="492919" y="421482"/>
                </a:lnTo>
                <a:lnTo>
                  <a:pt x="507206" y="414338"/>
                </a:lnTo>
                <a:lnTo>
                  <a:pt x="521494" y="414338"/>
                </a:lnTo>
                <a:lnTo>
                  <a:pt x="535781" y="414338"/>
                </a:lnTo>
                <a:lnTo>
                  <a:pt x="550069" y="414338"/>
                </a:lnTo>
                <a:lnTo>
                  <a:pt x="564356" y="414338"/>
                </a:lnTo>
                <a:lnTo>
                  <a:pt x="571500" y="414338"/>
                </a:lnTo>
                <a:lnTo>
                  <a:pt x="585787" y="414338"/>
                </a:lnTo>
                <a:lnTo>
                  <a:pt x="600075" y="414338"/>
                </a:lnTo>
                <a:lnTo>
                  <a:pt x="607219" y="407194"/>
                </a:lnTo>
                <a:lnTo>
                  <a:pt x="614362" y="407194"/>
                </a:lnTo>
                <a:lnTo>
                  <a:pt x="621506" y="400051"/>
                </a:lnTo>
                <a:lnTo>
                  <a:pt x="628650" y="392907"/>
                </a:lnTo>
                <a:lnTo>
                  <a:pt x="635794" y="385763"/>
                </a:lnTo>
                <a:lnTo>
                  <a:pt x="642937" y="378619"/>
                </a:lnTo>
                <a:lnTo>
                  <a:pt x="642937" y="378619"/>
                </a:lnTo>
                <a:lnTo>
                  <a:pt x="642937" y="371476"/>
                </a:lnTo>
                <a:lnTo>
                  <a:pt x="642937" y="371476"/>
                </a:lnTo>
                <a:lnTo>
                  <a:pt x="642937" y="371476"/>
                </a:lnTo>
                <a:lnTo>
                  <a:pt x="650081" y="364332"/>
                </a:lnTo>
                <a:lnTo>
                  <a:pt x="650081" y="364332"/>
                </a:lnTo>
                <a:lnTo>
                  <a:pt x="650081" y="357188"/>
                </a:lnTo>
                <a:lnTo>
                  <a:pt x="650081" y="342901"/>
                </a:lnTo>
                <a:lnTo>
                  <a:pt x="642937" y="328613"/>
                </a:lnTo>
                <a:lnTo>
                  <a:pt x="642937" y="307182"/>
                </a:lnTo>
                <a:lnTo>
                  <a:pt x="642937" y="285751"/>
                </a:lnTo>
                <a:lnTo>
                  <a:pt x="635794" y="257176"/>
                </a:lnTo>
                <a:lnTo>
                  <a:pt x="628650" y="235744"/>
                </a:lnTo>
                <a:lnTo>
                  <a:pt x="628650" y="221457"/>
                </a:lnTo>
                <a:lnTo>
                  <a:pt x="621506" y="207169"/>
                </a:lnTo>
                <a:lnTo>
                  <a:pt x="614362" y="192882"/>
                </a:lnTo>
                <a:lnTo>
                  <a:pt x="607219" y="178594"/>
                </a:lnTo>
                <a:lnTo>
                  <a:pt x="607219" y="171451"/>
                </a:lnTo>
                <a:lnTo>
                  <a:pt x="600075" y="164307"/>
                </a:lnTo>
                <a:lnTo>
                  <a:pt x="600075" y="157163"/>
                </a:lnTo>
                <a:lnTo>
                  <a:pt x="592931" y="150019"/>
                </a:lnTo>
                <a:lnTo>
                  <a:pt x="585787" y="135732"/>
                </a:lnTo>
                <a:lnTo>
                  <a:pt x="578644" y="128588"/>
                </a:lnTo>
                <a:lnTo>
                  <a:pt x="571500" y="121444"/>
                </a:lnTo>
                <a:lnTo>
                  <a:pt x="571500" y="107157"/>
                </a:lnTo>
                <a:lnTo>
                  <a:pt x="564356" y="107157"/>
                </a:lnTo>
                <a:lnTo>
                  <a:pt x="564356" y="100013"/>
                </a:lnTo>
                <a:lnTo>
                  <a:pt x="564356" y="100013"/>
                </a:lnTo>
                <a:lnTo>
                  <a:pt x="564356" y="100013"/>
                </a:lnTo>
                <a:lnTo>
                  <a:pt x="564356" y="92869"/>
                </a:lnTo>
                <a:lnTo>
                  <a:pt x="571500" y="85725"/>
                </a:lnTo>
                <a:lnTo>
                  <a:pt x="578644" y="78582"/>
                </a:lnTo>
                <a:lnTo>
                  <a:pt x="585787" y="71438"/>
                </a:lnTo>
                <a:lnTo>
                  <a:pt x="585787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5" name="Freeform 4114"/>
          <p:cNvSpPr/>
          <p:nvPr/>
        </p:nvSpPr>
        <p:spPr>
          <a:xfrm>
            <a:off x="7700963" y="3707606"/>
            <a:ext cx="50008" cy="257176"/>
          </a:xfrm>
          <a:custGeom>
            <a:avLst/>
            <a:gdLst/>
            <a:ahLst/>
            <a:cxnLst/>
            <a:rect l="0" t="0" r="0" b="0"/>
            <a:pathLst>
              <a:path w="50008" h="25717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7144" y="57150"/>
                </a:lnTo>
                <a:lnTo>
                  <a:pt x="14288" y="92869"/>
                </a:lnTo>
                <a:lnTo>
                  <a:pt x="14288" y="135732"/>
                </a:lnTo>
                <a:lnTo>
                  <a:pt x="21432" y="171450"/>
                </a:lnTo>
                <a:lnTo>
                  <a:pt x="21432" y="207169"/>
                </a:lnTo>
                <a:lnTo>
                  <a:pt x="28575" y="235744"/>
                </a:lnTo>
                <a:lnTo>
                  <a:pt x="28575" y="250032"/>
                </a:lnTo>
                <a:lnTo>
                  <a:pt x="35719" y="257175"/>
                </a:lnTo>
                <a:lnTo>
                  <a:pt x="42863" y="250032"/>
                </a:lnTo>
                <a:lnTo>
                  <a:pt x="50007" y="228600"/>
                </a:lnTo>
                <a:lnTo>
                  <a:pt x="50007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6" name="Freeform 4115"/>
          <p:cNvSpPr/>
          <p:nvPr/>
        </p:nvSpPr>
        <p:spPr>
          <a:xfrm>
            <a:off x="7786688" y="3693319"/>
            <a:ext cx="200026" cy="242888"/>
          </a:xfrm>
          <a:custGeom>
            <a:avLst/>
            <a:gdLst/>
            <a:ahLst/>
            <a:cxnLst/>
            <a:rect l="0" t="0" r="0" b="0"/>
            <a:pathLst>
              <a:path w="200026" h="242888">
                <a:moveTo>
                  <a:pt x="0" y="28575"/>
                </a:moveTo>
                <a:lnTo>
                  <a:pt x="0" y="28575"/>
                </a:lnTo>
                <a:lnTo>
                  <a:pt x="7144" y="28575"/>
                </a:lnTo>
                <a:lnTo>
                  <a:pt x="14288" y="21431"/>
                </a:lnTo>
                <a:lnTo>
                  <a:pt x="28575" y="21431"/>
                </a:lnTo>
                <a:lnTo>
                  <a:pt x="42863" y="14287"/>
                </a:lnTo>
                <a:lnTo>
                  <a:pt x="64294" y="7144"/>
                </a:lnTo>
                <a:lnTo>
                  <a:pt x="78582" y="0"/>
                </a:lnTo>
                <a:lnTo>
                  <a:pt x="92869" y="7144"/>
                </a:lnTo>
                <a:lnTo>
                  <a:pt x="107157" y="28575"/>
                </a:lnTo>
                <a:lnTo>
                  <a:pt x="107157" y="57150"/>
                </a:lnTo>
                <a:lnTo>
                  <a:pt x="100013" y="92869"/>
                </a:lnTo>
                <a:lnTo>
                  <a:pt x="85725" y="135731"/>
                </a:lnTo>
                <a:lnTo>
                  <a:pt x="71438" y="178594"/>
                </a:lnTo>
                <a:lnTo>
                  <a:pt x="64294" y="207169"/>
                </a:lnTo>
                <a:lnTo>
                  <a:pt x="57150" y="228600"/>
                </a:lnTo>
                <a:lnTo>
                  <a:pt x="57150" y="242887"/>
                </a:lnTo>
                <a:lnTo>
                  <a:pt x="64294" y="235744"/>
                </a:lnTo>
                <a:lnTo>
                  <a:pt x="92869" y="221456"/>
                </a:lnTo>
                <a:lnTo>
                  <a:pt x="121444" y="192881"/>
                </a:lnTo>
                <a:lnTo>
                  <a:pt x="157163" y="164306"/>
                </a:lnTo>
                <a:lnTo>
                  <a:pt x="200025" y="128587"/>
                </a:lnTo>
                <a:lnTo>
                  <a:pt x="200025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7" name="Freeform 4116"/>
          <p:cNvSpPr/>
          <p:nvPr/>
        </p:nvSpPr>
        <p:spPr>
          <a:xfrm>
            <a:off x="8022432" y="3600450"/>
            <a:ext cx="50007" cy="271464"/>
          </a:xfrm>
          <a:custGeom>
            <a:avLst/>
            <a:gdLst/>
            <a:ahLst/>
            <a:cxnLst/>
            <a:rect l="0" t="0" r="0" b="0"/>
            <a:pathLst>
              <a:path w="50007" h="27146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14288" y="14288"/>
                </a:lnTo>
                <a:lnTo>
                  <a:pt x="21431" y="42863"/>
                </a:lnTo>
                <a:lnTo>
                  <a:pt x="28575" y="71438"/>
                </a:lnTo>
                <a:lnTo>
                  <a:pt x="35719" y="121444"/>
                </a:lnTo>
                <a:lnTo>
                  <a:pt x="35719" y="164306"/>
                </a:lnTo>
                <a:lnTo>
                  <a:pt x="35719" y="207169"/>
                </a:lnTo>
                <a:lnTo>
                  <a:pt x="35719" y="242888"/>
                </a:lnTo>
                <a:lnTo>
                  <a:pt x="35719" y="264319"/>
                </a:lnTo>
                <a:lnTo>
                  <a:pt x="35719" y="271463"/>
                </a:lnTo>
                <a:lnTo>
                  <a:pt x="35719" y="257175"/>
                </a:lnTo>
                <a:lnTo>
                  <a:pt x="42863" y="228600"/>
                </a:lnTo>
                <a:lnTo>
                  <a:pt x="50006" y="185738"/>
                </a:lnTo>
                <a:lnTo>
                  <a:pt x="50006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8" name="Freeform 4117"/>
          <p:cNvSpPr/>
          <p:nvPr/>
        </p:nvSpPr>
        <p:spPr>
          <a:xfrm>
            <a:off x="8072438" y="3550444"/>
            <a:ext cx="178595" cy="257176"/>
          </a:xfrm>
          <a:custGeom>
            <a:avLst/>
            <a:gdLst/>
            <a:ahLst/>
            <a:cxnLst/>
            <a:rect l="0" t="0" r="0" b="0"/>
            <a:pathLst>
              <a:path w="178595" h="257176">
                <a:moveTo>
                  <a:pt x="100013" y="0"/>
                </a:moveTo>
                <a:lnTo>
                  <a:pt x="85725" y="14287"/>
                </a:lnTo>
                <a:lnTo>
                  <a:pt x="71438" y="35719"/>
                </a:lnTo>
                <a:lnTo>
                  <a:pt x="57150" y="64294"/>
                </a:lnTo>
                <a:lnTo>
                  <a:pt x="35719" y="107156"/>
                </a:lnTo>
                <a:lnTo>
                  <a:pt x="21432" y="142875"/>
                </a:lnTo>
                <a:lnTo>
                  <a:pt x="7144" y="171450"/>
                </a:lnTo>
                <a:lnTo>
                  <a:pt x="0" y="200025"/>
                </a:lnTo>
                <a:lnTo>
                  <a:pt x="7144" y="228600"/>
                </a:lnTo>
                <a:lnTo>
                  <a:pt x="21432" y="242887"/>
                </a:lnTo>
                <a:lnTo>
                  <a:pt x="42863" y="250031"/>
                </a:lnTo>
                <a:lnTo>
                  <a:pt x="71438" y="257175"/>
                </a:lnTo>
                <a:lnTo>
                  <a:pt x="100013" y="250031"/>
                </a:lnTo>
                <a:lnTo>
                  <a:pt x="135732" y="242887"/>
                </a:lnTo>
                <a:lnTo>
                  <a:pt x="164307" y="228600"/>
                </a:lnTo>
                <a:lnTo>
                  <a:pt x="178594" y="214312"/>
                </a:lnTo>
                <a:lnTo>
                  <a:pt x="178594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9" name="Freeform 4118"/>
          <p:cNvSpPr/>
          <p:nvPr/>
        </p:nvSpPr>
        <p:spPr>
          <a:xfrm>
            <a:off x="8208170" y="3614738"/>
            <a:ext cx="107157" cy="92869"/>
          </a:xfrm>
          <a:custGeom>
            <a:avLst/>
            <a:gdLst/>
            <a:ahLst/>
            <a:cxnLst/>
            <a:rect l="0" t="0" r="0" b="0"/>
            <a:pathLst>
              <a:path w="107157" h="92869">
                <a:moveTo>
                  <a:pt x="0" y="92868"/>
                </a:moveTo>
                <a:lnTo>
                  <a:pt x="0" y="92868"/>
                </a:lnTo>
                <a:lnTo>
                  <a:pt x="7143" y="92868"/>
                </a:lnTo>
                <a:lnTo>
                  <a:pt x="21431" y="78581"/>
                </a:lnTo>
                <a:lnTo>
                  <a:pt x="35718" y="71437"/>
                </a:lnTo>
                <a:lnTo>
                  <a:pt x="50006" y="64293"/>
                </a:lnTo>
                <a:lnTo>
                  <a:pt x="64293" y="50006"/>
                </a:lnTo>
                <a:lnTo>
                  <a:pt x="78581" y="42862"/>
                </a:lnTo>
                <a:lnTo>
                  <a:pt x="85725" y="28575"/>
                </a:lnTo>
                <a:lnTo>
                  <a:pt x="100012" y="21431"/>
                </a:lnTo>
                <a:lnTo>
                  <a:pt x="107156" y="7143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0" name="Freeform 4119"/>
          <p:cNvSpPr/>
          <p:nvPr/>
        </p:nvSpPr>
        <p:spPr>
          <a:xfrm>
            <a:off x="8229601" y="3579019"/>
            <a:ext cx="78582" cy="192882"/>
          </a:xfrm>
          <a:custGeom>
            <a:avLst/>
            <a:gdLst/>
            <a:ahLst/>
            <a:cxnLst/>
            <a:rect l="0" t="0" r="0" b="0"/>
            <a:pathLst>
              <a:path w="78582" h="192882">
                <a:moveTo>
                  <a:pt x="14287" y="0"/>
                </a:moveTo>
                <a:lnTo>
                  <a:pt x="7144" y="7144"/>
                </a:lnTo>
                <a:lnTo>
                  <a:pt x="7144" y="21431"/>
                </a:lnTo>
                <a:lnTo>
                  <a:pt x="0" y="50006"/>
                </a:lnTo>
                <a:lnTo>
                  <a:pt x="0" y="78581"/>
                </a:lnTo>
                <a:lnTo>
                  <a:pt x="7144" y="114300"/>
                </a:lnTo>
                <a:lnTo>
                  <a:pt x="14287" y="142875"/>
                </a:lnTo>
                <a:lnTo>
                  <a:pt x="21431" y="164306"/>
                </a:lnTo>
                <a:lnTo>
                  <a:pt x="35719" y="185737"/>
                </a:lnTo>
                <a:lnTo>
                  <a:pt x="50006" y="192881"/>
                </a:lnTo>
                <a:lnTo>
                  <a:pt x="57150" y="185737"/>
                </a:lnTo>
                <a:lnTo>
                  <a:pt x="64294" y="178594"/>
                </a:lnTo>
                <a:lnTo>
                  <a:pt x="71437" y="157162"/>
                </a:lnTo>
                <a:lnTo>
                  <a:pt x="78581" y="121444"/>
                </a:lnTo>
                <a:lnTo>
                  <a:pt x="78581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1" name="Freeform 4120"/>
          <p:cNvSpPr/>
          <p:nvPr/>
        </p:nvSpPr>
        <p:spPr>
          <a:xfrm>
            <a:off x="8386763" y="3429000"/>
            <a:ext cx="50008" cy="292895"/>
          </a:xfrm>
          <a:custGeom>
            <a:avLst/>
            <a:gdLst/>
            <a:ahLst/>
            <a:cxnLst/>
            <a:rect l="0" t="0" r="0" b="0"/>
            <a:pathLst>
              <a:path w="50008" h="292895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14288"/>
                </a:lnTo>
                <a:lnTo>
                  <a:pt x="7144" y="35719"/>
                </a:lnTo>
                <a:lnTo>
                  <a:pt x="7144" y="64294"/>
                </a:lnTo>
                <a:lnTo>
                  <a:pt x="14288" y="107156"/>
                </a:lnTo>
                <a:lnTo>
                  <a:pt x="14288" y="157163"/>
                </a:lnTo>
                <a:lnTo>
                  <a:pt x="21432" y="200025"/>
                </a:lnTo>
                <a:lnTo>
                  <a:pt x="35719" y="242888"/>
                </a:lnTo>
                <a:lnTo>
                  <a:pt x="42863" y="278606"/>
                </a:lnTo>
                <a:lnTo>
                  <a:pt x="42863" y="292894"/>
                </a:lnTo>
                <a:lnTo>
                  <a:pt x="50007" y="292894"/>
                </a:lnTo>
                <a:lnTo>
                  <a:pt x="50007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2" name="Freeform 4121"/>
          <p:cNvSpPr/>
          <p:nvPr/>
        </p:nvSpPr>
        <p:spPr>
          <a:xfrm>
            <a:off x="7500938" y="3336131"/>
            <a:ext cx="1128714" cy="850108"/>
          </a:xfrm>
          <a:custGeom>
            <a:avLst/>
            <a:gdLst/>
            <a:ahLst/>
            <a:cxnLst/>
            <a:rect l="0" t="0" r="0" b="0"/>
            <a:pathLst>
              <a:path w="1128714" h="850108">
                <a:moveTo>
                  <a:pt x="942975" y="28575"/>
                </a:moveTo>
                <a:lnTo>
                  <a:pt x="942975" y="21432"/>
                </a:lnTo>
                <a:lnTo>
                  <a:pt x="942975" y="21432"/>
                </a:lnTo>
                <a:lnTo>
                  <a:pt x="942975" y="21432"/>
                </a:lnTo>
                <a:lnTo>
                  <a:pt x="942975" y="14288"/>
                </a:lnTo>
                <a:lnTo>
                  <a:pt x="928688" y="7144"/>
                </a:lnTo>
                <a:lnTo>
                  <a:pt x="928688" y="0"/>
                </a:lnTo>
                <a:lnTo>
                  <a:pt x="907257" y="0"/>
                </a:lnTo>
                <a:lnTo>
                  <a:pt x="885825" y="0"/>
                </a:lnTo>
                <a:lnTo>
                  <a:pt x="850107" y="0"/>
                </a:lnTo>
                <a:lnTo>
                  <a:pt x="807244" y="7144"/>
                </a:lnTo>
                <a:lnTo>
                  <a:pt x="757238" y="21432"/>
                </a:lnTo>
                <a:lnTo>
                  <a:pt x="700088" y="35719"/>
                </a:lnTo>
                <a:lnTo>
                  <a:pt x="642938" y="50007"/>
                </a:lnTo>
                <a:lnTo>
                  <a:pt x="578644" y="71438"/>
                </a:lnTo>
                <a:lnTo>
                  <a:pt x="514350" y="85725"/>
                </a:lnTo>
                <a:lnTo>
                  <a:pt x="450057" y="114300"/>
                </a:lnTo>
                <a:lnTo>
                  <a:pt x="385763" y="142875"/>
                </a:lnTo>
                <a:lnTo>
                  <a:pt x="328613" y="171450"/>
                </a:lnTo>
                <a:lnTo>
                  <a:pt x="264319" y="214313"/>
                </a:lnTo>
                <a:lnTo>
                  <a:pt x="207169" y="257175"/>
                </a:lnTo>
                <a:lnTo>
                  <a:pt x="157163" y="300038"/>
                </a:lnTo>
                <a:lnTo>
                  <a:pt x="107157" y="350044"/>
                </a:lnTo>
                <a:lnTo>
                  <a:pt x="71438" y="392907"/>
                </a:lnTo>
                <a:lnTo>
                  <a:pt x="35719" y="442913"/>
                </a:lnTo>
                <a:lnTo>
                  <a:pt x="14288" y="500063"/>
                </a:lnTo>
                <a:lnTo>
                  <a:pt x="0" y="542925"/>
                </a:lnTo>
                <a:lnTo>
                  <a:pt x="0" y="592932"/>
                </a:lnTo>
                <a:lnTo>
                  <a:pt x="0" y="642938"/>
                </a:lnTo>
                <a:lnTo>
                  <a:pt x="21432" y="692944"/>
                </a:lnTo>
                <a:lnTo>
                  <a:pt x="50007" y="742950"/>
                </a:lnTo>
                <a:lnTo>
                  <a:pt x="85725" y="785813"/>
                </a:lnTo>
                <a:lnTo>
                  <a:pt x="135732" y="821532"/>
                </a:lnTo>
                <a:lnTo>
                  <a:pt x="192882" y="842963"/>
                </a:lnTo>
                <a:lnTo>
                  <a:pt x="257175" y="850107"/>
                </a:lnTo>
                <a:lnTo>
                  <a:pt x="328613" y="842963"/>
                </a:lnTo>
                <a:lnTo>
                  <a:pt x="414338" y="821532"/>
                </a:lnTo>
                <a:lnTo>
                  <a:pt x="500063" y="785813"/>
                </a:lnTo>
                <a:lnTo>
                  <a:pt x="600075" y="742950"/>
                </a:lnTo>
                <a:lnTo>
                  <a:pt x="700088" y="685800"/>
                </a:lnTo>
                <a:lnTo>
                  <a:pt x="800100" y="628650"/>
                </a:lnTo>
                <a:lnTo>
                  <a:pt x="892969" y="564357"/>
                </a:lnTo>
                <a:lnTo>
                  <a:pt x="971550" y="500063"/>
                </a:lnTo>
                <a:lnTo>
                  <a:pt x="1042988" y="428625"/>
                </a:lnTo>
                <a:lnTo>
                  <a:pt x="1085850" y="357188"/>
                </a:lnTo>
                <a:lnTo>
                  <a:pt x="1121569" y="278607"/>
                </a:lnTo>
                <a:lnTo>
                  <a:pt x="1128713" y="207169"/>
                </a:lnTo>
                <a:lnTo>
                  <a:pt x="1121569" y="135732"/>
                </a:lnTo>
                <a:lnTo>
                  <a:pt x="1100138" y="85725"/>
                </a:lnTo>
                <a:lnTo>
                  <a:pt x="1064419" y="42863"/>
                </a:lnTo>
                <a:lnTo>
                  <a:pt x="1021557" y="21432"/>
                </a:lnTo>
                <a:lnTo>
                  <a:pt x="971550" y="14288"/>
                </a:lnTo>
                <a:lnTo>
                  <a:pt x="921544" y="21432"/>
                </a:lnTo>
                <a:lnTo>
                  <a:pt x="864394" y="42863"/>
                </a:lnTo>
                <a:lnTo>
                  <a:pt x="814388" y="64294"/>
                </a:lnTo>
                <a:lnTo>
                  <a:pt x="771525" y="100013"/>
                </a:lnTo>
                <a:lnTo>
                  <a:pt x="771525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3" name="Freeform 4122"/>
          <p:cNvSpPr/>
          <p:nvPr/>
        </p:nvSpPr>
        <p:spPr>
          <a:xfrm>
            <a:off x="6915151" y="4229100"/>
            <a:ext cx="14288" cy="71439"/>
          </a:xfrm>
          <a:custGeom>
            <a:avLst/>
            <a:gdLst/>
            <a:ahLst/>
            <a:cxnLst/>
            <a:rect l="0" t="0" r="0" b="0"/>
            <a:pathLst>
              <a:path w="14288" h="71439">
                <a:moveTo>
                  <a:pt x="14287" y="21432"/>
                </a:moveTo>
                <a:lnTo>
                  <a:pt x="14287" y="14288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21432"/>
                </a:lnTo>
                <a:lnTo>
                  <a:pt x="7144" y="28575"/>
                </a:lnTo>
                <a:lnTo>
                  <a:pt x="7144" y="50007"/>
                </a:lnTo>
                <a:lnTo>
                  <a:pt x="14287" y="71438"/>
                </a:lnTo>
                <a:lnTo>
                  <a:pt x="14287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4" name="Freeform 4123"/>
          <p:cNvSpPr/>
          <p:nvPr/>
        </p:nvSpPr>
        <p:spPr>
          <a:xfrm>
            <a:off x="6929438" y="4543425"/>
            <a:ext cx="1" cy="7145"/>
          </a:xfrm>
          <a:custGeom>
            <a:avLst/>
            <a:gdLst/>
            <a:ahLst/>
            <a:cxnLst/>
            <a:rect l="0" t="0" r="0" b="0"/>
            <a:pathLst>
              <a:path w="1" h="7145">
                <a:moveTo>
                  <a:pt x="0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5" name="Freeform 4124"/>
          <p:cNvSpPr/>
          <p:nvPr/>
        </p:nvSpPr>
        <p:spPr>
          <a:xfrm>
            <a:off x="6922295" y="4636294"/>
            <a:ext cx="14288" cy="71439"/>
          </a:xfrm>
          <a:custGeom>
            <a:avLst/>
            <a:gdLst/>
            <a:ahLst/>
            <a:cxnLst/>
            <a:rect l="0" t="0" r="0" b="0"/>
            <a:pathLst>
              <a:path w="14288" h="7143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14288"/>
                </a:lnTo>
                <a:lnTo>
                  <a:pt x="14287" y="28575"/>
                </a:lnTo>
                <a:lnTo>
                  <a:pt x="14287" y="35719"/>
                </a:lnTo>
                <a:lnTo>
                  <a:pt x="14287" y="50006"/>
                </a:lnTo>
                <a:lnTo>
                  <a:pt x="14287" y="64294"/>
                </a:lnTo>
                <a:lnTo>
                  <a:pt x="7143" y="71438"/>
                </a:lnTo>
                <a:lnTo>
                  <a:pt x="7143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6" name="Freeform 4125"/>
          <p:cNvSpPr/>
          <p:nvPr/>
        </p:nvSpPr>
        <p:spPr>
          <a:xfrm>
            <a:off x="6943726" y="4814888"/>
            <a:ext cx="7145" cy="1"/>
          </a:xfrm>
          <a:custGeom>
            <a:avLst/>
            <a:gdLst/>
            <a:ahLst/>
            <a:cxnLst/>
            <a:rect l="0" t="0" r="0" b="0"/>
            <a:pathLst>
              <a:path w="7145" h="1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7" name="Freeform 4126"/>
          <p:cNvSpPr/>
          <p:nvPr/>
        </p:nvSpPr>
        <p:spPr>
          <a:xfrm>
            <a:off x="6872288" y="4479132"/>
            <a:ext cx="571501" cy="592932"/>
          </a:xfrm>
          <a:custGeom>
            <a:avLst/>
            <a:gdLst/>
            <a:ahLst/>
            <a:cxnLst/>
            <a:rect l="0" t="0" r="0" b="0"/>
            <a:pathLst>
              <a:path w="571501" h="592932">
                <a:moveTo>
                  <a:pt x="571500" y="0"/>
                </a:moveTo>
                <a:lnTo>
                  <a:pt x="564357" y="0"/>
                </a:lnTo>
                <a:lnTo>
                  <a:pt x="542925" y="0"/>
                </a:lnTo>
                <a:lnTo>
                  <a:pt x="521494" y="7143"/>
                </a:lnTo>
                <a:lnTo>
                  <a:pt x="485775" y="14287"/>
                </a:lnTo>
                <a:lnTo>
                  <a:pt x="457200" y="28575"/>
                </a:lnTo>
                <a:lnTo>
                  <a:pt x="421482" y="50006"/>
                </a:lnTo>
                <a:lnTo>
                  <a:pt x="385763" y="64293"/>
                </a:lnTo>
                <a:lnTo>
                  <a:pt x="350044" y="85725"/>
                </a:lnTo>
                <a:lnTo>
                  <a:pt x="314325" y="107156"/>
                </a:lnTo>
                <a:lnTo>
                  <a:pt x="271463" y="128587"/>
                </a:lnTo>
                <a:lnTo>
                  <a:pt x="235744" y="164306"/>
                </a:lnTo>
                <a:lnTo>
                  <a:pt x="200025" y="192881"/>
                </a:lnTo>
                <a:lnTo>
                  <a:pt x="171450" y="235743"/>
                </a:lnTo>
                <a:lnTo>
                  <a:pt x="135732" y="285750"/>
                </a:lnTo>
                <a:lnTo>
                  <a:pt x="100013" y="342900"/>
                </a:lnTo>
                <a:lnTo>
                  <a:pt x="71438" y="400049"/>
                </a:lnTo>
                <a:lnTo>
                  <a:pt x="50007" y="457199"/>
                </a:lnTo>
                <a:lnTo>
                  <a:pt x="21432" y="521493"/>
                </a:lnTo>
                <a:lnTo>
                  <a:pt x="0" y="592931"/>
                </a:lnTo>
                <a:lnTo>
                  <a:pt x="0" y="5929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8" name="Freeform 4127"/>
          <p:cNvSpPr/>
          <p:nvPr/>
        </p:nvSpPr>
        <p:spPr>
          <a:xfrm>
            <a:off x="6850857" y="4471988"/>
            <a:ext cx="935832" cy="1135857"/>
          </a:xfrm>
          <a:custGeom>
            <a:avLst/>
            <a:gdLst/>
            <a:ahLst/>
            <a:cxnLst/>
            <a:rect l="0" t="0" r="0" b="0"/>
            <a:pathLst>
              <a:path w="935832" h="1135857">
                <a:moveTo>
                  <a:pt x="0" y="735806"/>
                </a:moveTo>
                <a:lnTo>
                  <a:pt x="0" y="800100"/>
                </a:lnTo>
                <a:lnTo>
                  <a:pt x="7144" y="864393"/>
                </a:lnTo>
                <a:lnTo>
                  <a:pt x="28575" y="928687"/>
                </a:lnTo>
                <a:lnTo>
                  <a:pt x="50006" y="985837"/>
                </a:lnTo>
                <a:lnTo>
                  <a:pt x="78581" y="1035843"/>
                </a:lnTo>
                <a:lnTo>
                  <a:pt x="121444" y="1078706"/>
                </a:lnTo>
                <a:lnTo>
                  <a:pt x="171450" y="1107281"/>
                </a:lnTo>
                <a:lnTo>
                  <a:pt x="228600" y="1128712"/>
                </a:lnTo>
                <a:lnTo>
                  <a:pt x="292894" y="1135856"/>
                </a:lnTo>
                <a:lnTo>
                  <a:pt x="364331" y="1135856"/>
                </a:lnTo>
                <a:lnTo>
                  <a:pt x="428625" y="1121568"/>
                </a:lnTo>
                <a:lnTo>
                  <a:pt x="500063" y="1100137"/>
                </a:lnTo>
                <a:lnTo>
                  <a:pt x="571500" y="1064418"/>
                </a:lnTo>
                <a:lnTo>
                  <a:pt x="635794" y="1014412"/>
                </a:lnTo>
                <a:lnTo>
                  <a:pt x="700088" y="957262"/>
                </a:lnTo>
                <a:lnTo>
                  <a:pt x="764381" y="885825"/>
                </a:lnTo>
                <a:lnTo>
                  <a:pt x="814388" y="807243"/>
                </a:lnTo>
                <a:lnTo>
                  <a:pt x="864394" y="721518"/>
                </a:lnTo>
                <a:lnTo>
                  <a:pt x="892969" y="635793"/>
                </a:lnTo>
                <a:lnTo>
                  <a:pt x="921544" y="542925"/>
                </a:lnTo>
                <a:lnTo>
                  <a:pt x="935831" y="457200"/>
                </a:lnTo>
                <a:lnTo>
                  <a:pt x="935831" y="378619"/>
                </a:lnTo>
                <a:lnTo>
                  <a:pt x="928688" y="300037"/>
                </a:lnTo>
                <a:lnTo>
                  <a:pt x="914400" y="235744"/>
                </a:lnTo>
                <a:lnTo>
                  <a:pt x="892969" y="185737"/>
                </a:lnTo>
                <a:lnTo>
                  <a:pt x="864394" y="150019"/>
                </a:lnTo>
                <a:lnTo>
                  <a:pt x="821531" y="114300"/>
                </a:lnTo>
                <a:lnTo>
                  <a:pt x="785813" y="85725"/>
                </a:lnTo>
                <a:lnTo>
                  <a:pt x="742950" y="64294"/>
                </a:lnTo>
                <a:lnTo>
                  <a:pt x="700088" y="35719"/>
                </a:lnTo>
                <a:lnTo>
                  <a:pt x="664369" y="14287"/>
                </a:lnTo>
                <a:lnTo>
                  <a:pt x="628650" y="0"/>
                </a:lnTo>
                <a:lnTo>
                  <a:pt x="6286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9" name="Freeform 4128"/>
          <p:cNvSpPr/>
          <p:nvPr/>
        </p:nvSpPr>
        <p:spPr>
          <a:xfrm>
            <a:off x="5307807" y="5593556"/>
            <a:ext cx="557214" cy="664370"/>
          </a:xfrm>
          <a:custGeom>
            <a:avLst/>
            <a:gdLst/>
            <a:ahLst/>
            <a:cxnLst/>
            <a:rect l="0" t="0" r="0" b="0"/>
            <a:pathLst>
              <a:path w="557214" h="664370">
                <a:moveTo>
                  <a:pt x="485775" y="85725"/>
                </a:moveTo>
                <a:lnTo>
                  <a:pt x="492919" y="85725"/>
                </a:lnTo>
                <a:lnTo>
                  <a:pt x="492919" y="78582"/>
                </a:lnTo>
                <a:lnTo>
                  <a:pt x="492919" y="71438"/>
                </a:lnTo>
                <a:lnTo>
                  <a:pt x="492919" y="64294"/>
                </a:lnTo>
                <a:lnTo>
                  <a:pt x="485775" y="50007"/>
                </a:lnTo>
                <a:lnTo>
                  <a:pt x="485775" y="42863"/>
                </a:lnTo>
                <a:lnTo>
                  <a:pt x="478631" y="35719"/>
                </a:lnTo>
                <a:lnTo>
                  <a:pt x="471488" y="21432"/>
                </a:lnTo>
                <a:lnTo>
                  <a:pt x="464344" y="14288"/>
                </a:lnTo>
                <a:lnTo>
                  <a:pt x="450056" y="7144"/>
                </a:lnTo>
                <a:lnTo>
                  <a:pt x="435769" y="0"/>
                </a:lnTo>
                <a:lnTo>
                  <a:pt x="414338" y="0"/>
                </a:lnTo>
                <a:lnTo>
                  <a:pt x="385763" y="0"/>
                </a:lnTo>
                <a:lnTo>
                  <a:pt x="357188" y="0"/>
                </a:lnTo>
                <a:lnTo>
                  <a:pt x="328613" y="0"/>
                </a:lnTo>
                <a:lnTo>
                  <a:pt x="292894" y="7144"/>
                </a:lnTo>
                <a:lnTo>
                  <a:pt x="264319" y="7144"/>
                </a:lnTo>
                <a:lnTo>
                  <a:pt x="228600" y="14288"/>
                </a:lnTo>
                <a:lnTo>
                  <a:pt x="192881" y="14288"/>
                </a:lnTo>
                <a:lnTo>
                  <a:pt x="157163" y="21432"/>
                </a:lnTo>
                <a:lnTo>
                  <a:pt x="128588" y="28575"/>
                </a:lnTo>
                <a:lnTo>
                  <a:pt x="107156" y="35719"/>
                </a:lnTo>
                <a:lnTo>
                  <a:pt x="85725" y="50007"/>
                </a:lnTo>
                <a:lnTo>
                  <a:pt x="57150" y="71438"/>
                </a:lnTo>
                <a:lnTo>
                  <a:pt x="35719" y="92869"/>
                </a:lnTo>
                <a:lnTo>
                  <a:pt x="21431" y="121444"/>
                </a:lnTo>
                <a:lnTo>
                  <a:pt x="14288" y="157163"/>
                </a:lnTo>
                <a:lnTo>
                  <a:pt x="7144" y="192882"/>
                </a:lnTo>
                <a:lnTo>
                  <a:pt x="0" y="235744"/>
                </a:lnTo>
                <a:lnTo>
                  <a:pt x="0" y="271463"/>
                </a:lnTo>
                <a:lnTo>
                  <a:pt x="7144" y="314325"/>
                </a:lnTo>
                <a:lnTo>
                  <a:pt x="14288" y="357188"/>
                </a:lnTo>
                <a:lnTo>
                  <a:pt x="21431" y="400050"/>
                </a:lnTo>
                <a:lnTo>
                  <a:pt x="35719" y="442913"/>
                </a:lnTo>
                <a:lnTo>
                  <a:pt x="50006" y="478632"/>
                </a:lnTo>
                <a:lnTo>
                  <a:pt x="71438" y="514350"/>
                </a:lnTo>
                <a:lnTo>
                  <a:pt x="100013" y="550069"/>
                </a:lnTo>
                <a:lnTo>
                  <a:pt x="135731" y="578644"/>
                </a:lnTo>
                <a:lnTo>
                  <a:pt x="171450" y="607219"/>
                </a:lnTo>
                <a:lnTo>
                  <a:pt x="214313" y="635794"/>
                </a:lnTo>
                <a:lnTo>
                  <a:pt x="264319" y="650082"/>
                </a:lnTo>
                <a:lnTo>
                  <a:pt x="314325" y="664369"/>
                </a:lnTo>
                <a:lnTo>
                  <a:pt x="364331" y="664369"/>
                </a:lnTo>
                <a:lnTo>
                  <a:pt x="414338" y="650082"/>
                </a:lnTo>
                <a:lnTo>
                  <a:pt x="457200" y="628650"/>
                </a:lnTo>
                <a:lnTo>
                  <a:pt x="492919" y="592932"/>
                </a:lnTo>
                <a:lnTo>
                  <a:pt x="521494" y="550069"/>
                </a:lnTo>
                <a:lnTo>
                  <a:pt x="542925" y="492919"/>
                </a:lnTo>
                <a:lnTo>
                  <a:pt x="557213" y="428625"/>
                </a:lnTo>
                <a:lnTo>
                  <a:pt x="557213" y="357188"/>
                </a:lnTo>
                <a:lnTo>
                  <a:pt x="557213" y="285750"/>
                </a:lnTo>
                <a:lnTo>
                  <a:pt x="550069" y="214313"/>
                </a:lnTo>
                <a:lnTo>
                  <a:pt x="550069" y="157163"/>
                </a:lnTo>
                <a:lnTo>
                  <a:pt x="542925" y="100013"/>
                </a:lnTo>
                <a:lnTo>
                  <a:pt x="542925" y="57150"/>
                </a:lnTo>
                <a:lnTo>
                  <a:pt x="528638" y="28575"/>
                </a:lnTo>
                <a:lnTo>
                  <a:pt x="514350" y="14288"/>
                </a:lnTo>
                <a:lnTo>
                  <a:pt x="51435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0" name="Freeform 4129"/>
          <p:cNvSpPr/>
          <p:nvPr/>
        </p:nvSpPr>
        <p:spPr>
          <a:xfrm>
            <a:off x="4786313" y="6000750"/>
            <a:ext cx="357189" cy="250032"/>
          </a:xfrm>
          <a:custGeom>
            <a:avLst/>
            <a:gdLst/>
            <a:ahLst/>
            <a:cxnLst/>
            <a:rect l="0" t="0" r="0" b="0"/>
            <a:pathLst>
              <a:path w="357189" h="250032">
                <a:moveTo>
                  <a:pt x="50006" y="221456"/>
                </a:moveTo>
                <a:lnTo>
                  <a:pt x="42862" y="228600"/>
                </a:lnTo>
                <a:lnTo>
                  <a:pt x="35719" y="235744"/>
                </a:lnTo>
                <a:lnTo>
                  <a:pt x="21431" y="242888"/>
                </a:lnTo>
                <a:lnTo>
                  <a:pt x="7144" y="242888"/>
                </a:lnTo>
                <a:lnTo>
                  <a:pt x="0" y="250031"/>
                </a:lnTo>
                <a:lnTo>
                  <a:pt x="0" y="250031"/>
                </a:lnTo>
                <a:lnTo>
                  <a:pt x="0" y="250031"/>
                </a:lnTo>
                <a:lnTo>
                  <a:pt x="0" y="242888"/>
                </a:lnTo>
                <a:lnTo>
                  <a:pt x="7144" y="235744"/>
                </a:lnTo>
                <a:lnTo>
                  <a:pt x="28575" y="221456"/>
                </a:lnTo>
                <a:lnTo>
                  <a:pt x="57150" y="200025"/>
                </a:lnTo>
                <a:lnTo>
                  <a:pt x="107157" y="164306"/>
                </a:lnTo>
                <a:lnTo>
                  <a:pt x="164307" y="121444"/>
                </a:lnTo>
                <a:lnTo>
                  <a:pt x="221457" y="78581"/>
                </a:lnTo>
                <a:lnTo>
                  <a:pt x="278607" y="42863"/>
                </a:lnTo>
                <a:lnTo>
                  <a:pt x="321469" y="14288"/>
                </a:lnTo>
                <a:lnTo>
                  <a:pt x="350044" y="7144"/>
                </a:lnTo>
                <a:lnTo>
                  <a:pt x="357188" y="0"/>
                </a:lnTo>
                <a:lnTo>
                  <a:pt x="357188" y="0"/>
                </a:lnTo>
                <a:lnTo>
                  <a:pt x="3571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1" name="Freeform 4130"/>
          <p:cNvSpPr/>
          <p:nvPr/>
        </p:nvSpPr>
        <p:spPr>
          <a:xfrm>
            <a:off x="6765132" y="6279356"/>
            <a:ext cx="300039" cy="28576"/>
          </a:xfrm>
          <a:custGeom>
            <a:avLst/>
            <a:gdLst/>
            <a:ahLst/>
            <a:cxnLst/>
            <a:rect l="0" t="0" r="0" b="0"/>
            <a:pathLst>
              <a:path w="300039" h="28576">
                <a:moveTo>
                  <a:pt x="14288" y="7144"/>
                </a:moveTo>
                <a:lnTo>
                  <a:pt x="14288" y="7144"/>
                </a:lnTo>
                <a:lnTo>
                  <a:pt x="14288" y="14288"/>
                </a:lnTo>
                <a:lnTo>
                  <a:pt x="7144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7144" y="21432"/>
                </a:lnTo>
                <a:lnTo>
                  <a:pt x="21431" y="21432"/>
                </a:lnTo>
                <a:lnTo>
                  <a:pt x="35719" y="28575"/>
                </a:lnTo>
                <a:lnTo>
                  <a:pt x="57150" y="28575"/>
                </a:lnTo>
                <a:lnTo>
                  <a:pt x="92869" y="28575"/>
                </a:lnTo>
                <a:lnTo>
                  <a:pt x="128588" y="28575"/>
                </a:lnTo>
                <a:lnTo>
                  <a:pt x="171450" y="28575"/>
                </a:lnTo>
                <a:lnTo>
                  <a:pt x="221456" y="21432"/>
                </a:lnTo>
                <a:lnTo>
                  <a:pt x="264319" y="14288"/>
                </a:lnTo>
                <a:lnTo>
                  <a:pt x="300038" y="0"/>
                </a:lnTo>
                <a:lnTo>
                  <a:pt x="3000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2" name="Freeform 4131"/>
          <p:cNvSpPr/>
          <p:nvPr/>
        </p:nvSpPr>
        <p:spPr>
          <a:xfrm>
            <a:off x="7600951" y="6215063"/>
            <a:ext cx="221457" cy="28576"/>
          </a:xfrm>
          <a:custGeom>
            <a:avLst/>
            <a:gdLst/>
            <a:ahLst/>
            <a:cxnLst/>
            <a:rect l="0" t="0" r="0" b="0"/>
            <a:pathLst>
              <a:path w="221457" h="28576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14287" y="14287"/>
                </a:lnTo>
                <a:lnTo>
                  <a:pt x="28575" y="7143"/>
                </a:lnTo>
                <a:lnTo>
                  <a:pt x="42862" y="7143"/>
                </a:lnTo>
                <a:lnTo>
                  <a:pt x="71437" y="0"/>
                </a:lnTo>
                <a:lnTo>
                  <a:pt x="92869" y="0"/>
                </a:lnTo>
                <a:lnTo>
                  <a:pt x="121444" y="0"/>
                </a:lnTo>
                <a:lnTo>
                  <a:pt x="150019" y="7143"/>
                </a:lnTo>
                <a:lnTo>
                  <a:pt x="171450" y="14287"/>
                </a:lnTo>
                <a:lnTo>
                  <a:pt x="200025" y="21431"/>
                </a:lnTo>
                <a:lnTo>
                  <a:pt x="221456" y="28575"/>
                </a:lnTo>
                <a:lnTo>
                  <a:pt x="221456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3" name="Freeform 4132"/>
          <p:cNvSpPr/>
          <p:nvPr/>
        </p:nvSpPr>
        <p:spPr>
          <a:xfrm>
            <a:off x="8143876" y="5072063"/>
            <a:ext cx="300038" cy="350044"/>
          </a:xfrm>
          <a:custGeom>
            <a:avLst/>
            <a:gdLst/>
            <a:ahLst/>
            <a:cxnLst/>
            <a:rect l="0" t="0" r="0" b="0"/>
            <a:pathLst>
              <a:path w="300038" h="350044">
                <a:moveTo>
                  <a:pt x="0" y="350043"/>
                </a:moveTo>
                <a:lnTo>
                  <a:pt x="0" y="342900"/>
                </a:lnTo>
                <a:lnTo>
                  <a:pt x="0" y="335756"/>
                </a:lnTo>
                <a:lnTo>
                  <a:pt x="14287" y="314325"/>
                </a:lnTo>
                <a:lnTo>
                  <a:pt x="35719" y="278606"/>
                </a:lnTo>
                <a:lnTo>
                  <a:pt x="78581" y="235743"/>
                </a:lnTo>
                <a:lnTo>
                  <a:pt x="128587" y="185737"/>
                </a:lnTo>
                <a:lnTo>
                  <a:pt x="192881" y="128587"/>
                </a:lnTo>
                <a:lnTo>
                  <a:pt x="250031" y="64293"/>
                </a:lnTo>
                <a:lnTo>
                  <a:pt x="300037" y="0"/>
                </a:lnTo>
                <a:lnTo>
                  <a:pt x="3000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4" name="Freeform 4133"/>
          <p:cNvSpPr/>
          <p:nvPr/>
        </p:nvSpPr>
        <p:spPr>
          <a:xfrm>
            <a:off x="5329238" y="4400550"/>
            <a:ext cx="607220" cy="592932"/>
          </a:xfrm>
          <a:custGeom>
            <a:avLst/>
            <a:gdLst/>
            <a:ahLst/>
            <a:cxnLst/>
            <a:rect l="0" t="0" r="0" b="0"/>
            <a:pathLst>
              <a:path w="607220" h="592932">
                <a:moveTo>
                  <a:pt x="514350" y="42863"/>
                </a:moveTo>
                <a:lnTo>
                  <a:pt x="514350" y="42863"/>
                </a:lnTo>
                <a:lnTo>
                  <a:pt x="514350" y="42863"/>
                </a:lnTo>
                <a:lnTo>
                  <a:pt x="521494" y="42863"/>
                </a:lnTo>
                <a:lnTo>
                  <a:pt x="521494" y="42863"/>
                </a:lnTo>
                <a:lnTo>
                  <a:pt x="521494" y="42863"/>
                </a:lnTo>
                <a:lnTo>
                  <a:pt x="521494" y="42863"/>
                </a:lnTo>
                <a:lnTo>
                  <a:pt x="521494" y="42863"/>
                </a:lnTo>
                <a:lnTo>
                  <a:pt x="521494" y="42863"/>
                </a:lnTo>
                <a:lnTo>
                  <a:pt x="521494" y="42863"/>
                </a:lnTo>
                <a:lnTo>
                  <a:pt x="521494" y="42863"/>
                </a:lnTo>
                <a:lnTo>
                  <a:pt x="521494" y="42863"/>
                </a:lnTo>
                <a:lnTo>
                  <a:pt x="521494" y="35719"/>
                </a:lnTo>
                <a:lnTo>
                  <a:pt x="521494" y="35719"/>
                </a:lnTo>
                <a:lnTo>
                  <a:pt x="514350" y="35719"/>
                </a:lnTo>
                <a:lnTo>
                  <a:pt x="514350" y="35719"/>
                </a:lnTo>
                <a:lnTo>
                  <a:pt x="507207" y="35719"/>
                </a:lnTo>
                <a:lnTo>
                  <a:pt x="500063" y="28575"/>
                </a:lnTo>
                <a:lnTo>
                  <a:pt x="500063" y="28575"/>
                </a:lnTo>
                <a:lnTo>
                  <a:pt x="492919" y="28575"/>
                </a:lnTo>
                <a:lnTo>
                  <a:pt x="492919" y="28575"/>
                </a:lnTo>
                <a:lnTo>
                  <a:pt x="485775" y="28575"/>
                </a:lnTo>
                <a:lnTo>
                  <a:pt x="478632" y="28575"/>
                </a:lnTo>
                <a:lnTo>
                  <a:pt x="471488" y="28575"/>
                </a:lnTo>
                <a:lnTo>
                  <a:pt x="464344" y="28575"/>
                </a:lnTo>
                <a:lnTo>
                  <a:pt x="457200" y="21432"/>
                </a:lnTo>
                <a:lnTo>
                  <a:pt x="442913" y="21432"/>
                </a:lnTo>
                <a:lnTo>
                  <a:pt x="435769" y="21432"/>
                </a:lnTo>
                <a:lnTo>
                  <a:pt x="421482" y="21432"/>
                </a:lnTo>
                <a:lnTo>
                  <a:pt x="407194" y="21432"/>
                </a:lnTo>
                <a:lnTo>
                  <a:pt x="400050" y="28575"/>
                </a:lnTo>
                <a:lnTo>
                  <a:pt x="385763" y="28575"/>
                </a:lnTo>
                <a:lnTo>
                  <a:pt x="378619" y="35719"/>
                </a:lnTo>
                <a:lnTo>
                  <a:pt x="371475" y="35719"/>
                </a:lnTo>
                <a:lnTo>
                  <a:pt x="357188" y="35719"/>
                </a:lnTo>
                <a:lnTo>
                  <a:pt x="350044" y="35719"/>
                </a:lnTo>
                <a:lnTo>
                  <a:pt x="335757" y="35719"/>
                </a:lnTo>
                <a:lnTo>
                  <a:pt x="321469" y="28575"/>
                </a:lnTo>
                <a:lnTo>
                  <a:pt x="307182" y="28575"/>
                </a:lnTo>
                <a:lnTo>
                  <a:pt x="300038" y="21432"/>
                </a:lnTo>
                <a:lnTo>
                  <a:pt x="278607" y="21432"/>
                </a:lnTo>
                <a:lnTo>
                  <a:pt x="264319" y="21432"/>
                </a:lnTo>
                <a:lnTo>
                  <a:pt x="250032" y="21432"/>
                </a:lnTo>
                <a:lnTo>
                  <a:pt x="235744" y="21432"/>
                </a:lnTo>
                <a:lnTo>
                  <a:pt x="214313" y="28575"/>
                </a:lnTo>
                <a:lnTo>
                  <a:pt x="200025" y="28575"/>
                </a:lnTo>
                <a:lnTo>
                  <a:pt x="185738" y="28575"/>
                </a:lnTo>
                <a:lnTo>
                  <a:pt x="171450" y="28575"/>
                </a:lnTo>
                <a:lnTo>
                  <a:pt x="157163" y="28575"/>
                </a:lnTo>
                <a:lnTo>
                  <a:pt x="135732" y="28575"/>
                </a:lnTo>
                <a:lnTo>
                  <a:pt x="121444" y="28575"/>
                </a:lnTo>
                <a:lnTo>
                  <a:pt x="107157" y="28575"/>
                </a:lnTo>
                <a:lnTo>
                  <a:pt x="100013" y="28575"/>
                </a:lnTo>
                <a:lnTo>
                  <a:pt x="78582" y="35719"/>
                </a:lnTo>
                <a:lnTo>
                  <a:pt x="71438" y="35719"/>
                </a:lnTo>
                <a:lnTo>
                  <a:pt x="57150" y="35719"/>
                </a:lnTo>
                <a:lnTo>
                  <a:pt x="42863" y="42863"/>
                </a:lnTo>
                <a:lnTo>
                  <a:pt x="35719" y="50007"/>
                </a:lnTo>
                <a:lnTo>
                  <a:pt x="28575" y="64294"/>
                </a:lnTo>
                <a:lnTo>
                  <a:pt x="28575" y="85725"/>
                </a:lnTo>
                <a:lnTo>
                  <a:pt x="28575" y="107157"/>
                </a:lnTo>
                <a:lnTo>
                  <a:pt x="21432" y="128588"/>
                </a:lnTo>
                <a:lnTo>
                  <a:pt x="21432" y="142875"/>
                </a:lnTo>
                <a:lnTo>
                  <a:pt x="21432" y="164307"/>
                </a:lnTo>
                <a:lnTo>
                  <a:pt x="14288" y="185738"/>
                </a:lnTo>
                <a:lnTo>
                  <a:pt x="14288" y="200025"/>
                </a:lnTo>
                <a:lnTo>
                  <a:pt x="14288" y="221457"/>
                </a:lnTo>
                <a:lnTo>
                  <a:pt x="7144" y="235744"/>
                </a:lnTo>
                <a:lnTo>
                  <a:pt x="7144" y="257175"/>
                </a:lnTo>
                <a:lnTo>
                  <a:pt x="0" y="271463"/>
                </a:lnTo>
                <a:lnTo>
                  <a:pt x="0" y="285750"/>
                </a:lnTo>
                <a:lnTo>
                  <a:pt x="0" y="307182"/>
                </a:lnTo>
                <a:lnTo>
                  <a:pt x="7144" y="328613"/>
                </a:lnTo>
                <a:lnTo>
                  <a:pt x="7144" y="350044"/>
                </a:lnTo>
                <a:lnTo>
                  <a:pt x="14288" y="371475"/>
                </a:lnTo>
                <a:lnTo>
                  <a:pt x="21432" y="385763"/>
                </a:lnTo>
                <a:lnTo>
                  <a:pt x="28575" y="407194"/>
                </a:lnTo>
                <a:lnTo>
                  <a:pt x="35719" y="421482"/>
                </a:lnTo>
                <a:lnTo>
                  <a:pt x="50007" y="435769"/>
                </a:lnTo>
                <a:lnTo>
                  <a:pt x="50007" y="450057"/>
                </a:lnTo>
                <a:lnTo>
                  <a:pt x="64294" y="464344"/>
                </a:lnTo>
                <a:lnTo>
                  <a:pt x="71438" y="485775"/>
                </a:lnTo>
                <a:lnTo>
                  <a:pt x="78582" y="500063"/>
                </a:lnTo>
                <a:lnTo>
                  <a:pt x="85725" y="521494"/>
                </a:lnTo>
                <a:lnTo>
                  <a:pt x="92869" y="535781"/>
                </a:lnTo>
                <a:lnTo>
                  <a:pt x="100013" y="542925"/>
                </a:lnTo>
                <a:lnTo>
                  <a:pt x="114300" y="550069"/>
                </a:lnTo>
                <a:lnTo>
                  <a:pt x="128588" y="557213"/>
                </a:lnTo>
                <a:lnTo>
                  <a:pt x="135732" y="564356"/>
                </a:lnTo>
                <a:lnTo>
                  <a:pt x="157163" y="564356"/>
                </a:lnTo>
                <a:lnTo>
                  <a:pt x="164307" y="564356"/>
                </a:lnTo>
                <a:lnTo>
                  <a:pt x="178594" y="571500"/>
                </a:lnTo>
                <a:lnTo>
                  <a:pt x="192882" y="571500"/>
                </a:lnTo>
                <a:lnTo>
                  <a:pt x="207169" y="578644"/>
                </a:lnTo>
                <a:lnTo>
                  <a:pt x="221457" y="585788"/>
                </a:lnTo>
                <a:lnTo>
                  <a:pt x="235744" y="585788"/>
                </a:lnTo>
                <a:lnTo>
                  <a:pt x="257175" y="585788"/>
                </a:lnTo>
                <a:lnTo>
                  <a:pt x="278607" y="592931"/>
                </a:lnTo>
                <a:lnTo>
                  <a:pt x="292894" y="592931"/>
                </a:lnTo>
                <a:lnTo>
                  <a:pt x="314325" y="585788"/>
                </a:lnTo>
                <a:lnTo>
                  <a:pt x="328613" y="578644"/>
                </a:lnTo>
                <a:lnTo>
                  <a:pt x="350044" y="571500"/>
                </a:lnTo>
                <a:lnTo>
                  <a:pt x="371475" y="564356"/>
                </a:lnTo>
                <a:lnTo>
                  <a:pt x="392907" y="550069"/>
                </a:lnTo>
                <a:lnTo>
                  <a:pt x="414338" y="542925"/>
                </a:lnTo>
                <a:lnTo>
                  <a:pt x="435769" y="528638"/>
                </a:lnTo>
                <a:lnTo>
                  <a:pt x="457200" y="521494"/>
                </a:lnTo>
                <a:lnTo>
                  <a:pt x="471488" y="507206"/>
                </a:lnTo>
                <a:lnTo>
                  <a:pt x="485775" y="500063"/>
                </a:lnTo>
                <a:lnTo>
                  <a:pt x="500063" y="492919"/>
                </a:lnTo>
                <a:lnTo>
                  <a:pt x="514350" y="485775"/>
                </a:lnTo>
                <a:lnTo>
                  <a:pt x="528638" y="478631"/>
                </a:lnTo>
                <a:lnTo>
                  <a:pt x="535782" y="478631"/>
                </a:lnTo>
                <a:lnTo>
                  <a:pt x="542925" y="464344"/>
                </a:lnTo>
                <a:lnTo>
                  <a:pt x="550069" y="457200"/>
                </a:lnTo>
                <a:lnTo>
                  <a:pt x="557213" y="450057"/>
                </a:lnTo>
                <a:lnTo>
                  <a:pt x="564357" y="435769"/>
                </a:lnTo>
                <a:lnTo>
                  <a:pt x="564357" y="428625"/>
                </a:lnTo>
                <a:lnTo>
                  <a:pt x="564357" y="421482"/>
                </a:lnTo>
                <a:lnTo>
                  <a:pt x="571500" y="414338"/>
                </a:lnTo>
                <a:lnTo>
                  <a:pt x="571500" y="400050"/>
                </a:lnTo>
                <a:lnTo>
                  <a:pt x="578644" y="392907"/>
                </a:lnTo>
                <a:lnTo>
                  <a:pt x="578644" y="385763"/>
                </a:lnTo>
                <a:lnTo>
                  <a:pt x="585788" y="378619"/>
                </a:lnTo>
                <a:lnTo>
                  <a:pt x="585788" y="364332"/>
                </a:lnTo>
                <a:lnTo>
                  <a:pt x="585788" y="350044"/>
                </a:lnTo>
                <a:lnTo>
                  <a:pt x="592932" y="335757"/>
                </a:lnTo>
                <a:lnTo>
                  <a:pt x="592932" y="321469"/>
                </a:lnTo>
                <a:lnTo>
                  <a:pt x="600075" y="307182"/>
                </a:lnTo>
                <a:lnTo>
                  <a:pt x="600075" y="300038"/>
                </a:lnTo>
                <a:lnTo>
                  <a:pt x="607219" y="285750"/>
                </a:lnTo>
                <a:lnTo>
                  <a:pt x="607219" y="271463"/>
                </a:lnTo>
                <a:lnTo>
                  <a:pt x="607219" y="257175"/>
                </a:lnTo>
                <a:lnTo>
                  <a:pt x="607219" y="242888"/>
                </a:lnTo>
                <a:lnTo>
                  <a:pt x="600075" y="228600"/>
                </a:lnTo>
                <a:lnTo>
                  <a:pt x="600075" y="214313"/>
                </a:lnTo>
                <a:lnTo>
                  <a:pt x="607219" y="192882"/>
                </a:lnTo>
                <a:lnTo>
                  <a:pt x="607219" y="178594"/>
                </a:lnTo>
                <a:lnTo>
                  <a:pt x="607219" y="164307"/>
                </a:lnTo>
                <a:lnTo>
                  <a:pt x="607219" y="150019"/>
                </a:lnTo>
                <a:lnTo>
                  <a:pt x="607219" y="135732"/>
                </a:lnTo>
                <a:lnTo>
                  <a:pt x="607219" y="121444"/>
                </a:lnTo>
                <a:lnTo>
                  <a:pt x="607219" y="107157"/>
                </a:lnTo>
                <a:lnTo>
                  <a:pt x="607219" y="92869"/>
                </a:lnTo>
                <a:lnTo>
                  <a:pt x="607219" y="78582"/>
                </a:lnTo>
                <a:lnTo>
                  <a:pt x="607219" y="71438"/>
                </a:lnTo>
                <a:lnTo>
                  <a:pt x="600075" y="64294"/>
                </a:lnTo>
                <a:lnTo>
                  <a:pt x="600075" y="50007"/>
                </a:lnTo>
                <a:lnTo>
                  <a:pt x="592932" y="50007"/>
                </a:lnTo>
                <a:lnTo>
                  <a:pt x="578644" y="42863"/>
                </a:lnTo>
                <a:lnTo>
                  <a:pt x="571500" y="35719"/>
                </a:lnTo>
                <a:lnTo>
                  <a:pt x="564357" y="28575"/>
                </a:lnTo>
                <a:lnTo>
                  <a:pt x="550069" y="21432"/>
                </a:lnTo>
                <a:lnTo>
                  <a:pt x="535782" y="14288"/>
                </a:lnTo>
                <a:lnTo>
                  <a:pt x="528638" y="14288"/>
                </a:lnTo>
                <a:lnTo>
                  <a:pt x="514350" y="14288"/>
                </a:lnTo>
                <a:lnTo>
                  <a:pt x="500063" y="7144"/>
                </a:lnTo>
                <a:lnTo>
                  <a:pt x="485775" y="7144"/>
                </a:lnTo>
                <a:lnTo>
                  <a:pt x="471488" y="7144"/>
                </a:lnTo>
                <a:lnTo>
                  <a:pt x="457200" y="7144"/>
                </a:lnTo>
                <a:lnTo>
                  <a:pt x="442913" y="7144"/>
                </a:lnTo>
                <a:lnTo>
                  <a:pt x="428625" y="7144"/>
                </a:lnTo>
                <a:lnTo>
                  <a:pt x="414338" y="7144"/>
                </a:lnTo>
                <a:lnTo>
                  <a:pt x="400050" y="7144"/>
                </a:lnTo>
                <a:lnTo>
                  <a:pt x="378619" y="7144"/>
                </a:lnTo>
                <a:lnTo>
                  <a:pt x="364332" y="7144"/>
                </a:lnTo>
                <a:lnTo>
                  <a:pt x="350044" y="0"/>
                </a:lnTo>
                <a:lnTo>
                  <a:pt x="328613" y="0"/>
                </a:lnTo>
                <a:lnTo>
                  <a:pt x="314325" y="0"/>
                </a:lnTo>
                <a:lnTo>
                  <a:pt x="300038" y="0"/>
                </a:lnTo>
                <a:lnTo>
                  <a:pt x="285750" y="7144"/>
                </a:lnTo>
                <a:lnTo>
                  <a:pt x="278607" y="7144"/>
                </a:lnTo>
                <a:lnTo>
                  <a:pt x="264319" y="14288"/>
                </a:lnTo>
                <a:lnTo>
                  <a:pt x="250032" y="14288"/>
                </a:lnTo>
                <a:lnTo>
                  <a:pt x="242888" y="21432"/>
                </a:lnTo>
                <a:lnTo>
                  <a:pt x="228600" y="21432"/>
                </a:lnTo>
                <a:lnTo>
                  <a:pt x="214313" y="21432"/>
                </a:lnTo>
                <a:lnTo>
                  <a:pt x="207169" y="21432"/>
                </a:lnTo>
                <a:lnTo>
                  <a:pt x="200025" y="21432"/>
                </a:lnTo>
                <a:lnTo>
                  <a:pt x="192882" y="28575"/>
                </a:lnTo>
                <a:lnTo>
                  <a:pt x="185738" y="28575"/>
                </a:lnTo>
                <a:lnTo>
                  <a:pt x="178594" y="28575"/>
                </a:lnTo>
                <a:lnTo>
                  <a:pt x="171450" y="35719"/>
                </a:lnTo>
                <a:lnTo>
                  <a:pt x="164307" y="35719"/>
                </a:lnTo>
                <a:lnTo>
                  <a:pt x="157163" y="42863"/>
                </a:lnTo>
                <a:lnTo>
                  <a:pt x="150019" y="50007"/>
                </a:lnTo>
                <a:lnTo>
                  <a:pt x="142875" y="57150"/>
                </a:lnTo>
                <a:lnTo>
                  <a:pt x="135732" y="64294"/>
                </a:lnTo>
                <a:lnTo>
                  <a:pt x="128588" y="64294"/>
                </a:lnTo>
                <a:lnTo>
                  <a:pt x="128588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5" name="Freeform 4134"/>
          <p:cNvSpPr/>
          <p:nvPr/>
        </p:nvSpPr>
        <p:spPr>
          <a:xfrm>
            <a:off x="5150645" y="4957763"/>
            <a:ext cx="842963" cy="507207"/>
          </a:xfrm>
          <a:custGeom>
            <a:avLst/>
            <a:gdLst/>
            <a:ahLst/>
            <a:cxnLst/>
            <a:rect l="0" t="0" r="0" b="0"/>
            <a:pathLst>
              <a:path w="842963" h="507207">
                <a:moveTo>
                  <a:pt x="742950" y="57150"/>
                </a:moveTo>
                <a:lnTo>
                  <a:pt x="742950" y="57150"/>
                </a:lnTo>
                <a:lnTo>
                  <a:pt x="735806" y="50006"/>
                </a:lnTo>
                <a:lnTo>
                  <a:pt x="728662" y="50006"/>
                </a:lnTo>
                <a:lnTo>
                  <a:pt x="714375" y="42862"/>
                </a:lnTo>
                <a:lnTo>
                  <a:pt x="707231" y="42862"/>
                </a:lnTo>
                <a:lnTo>
                  <a:pt x="700087" y="35718"/>
                </a:lnTo>
                <a:lnTo>
                  <a:pt x="685800" y="35718"/>
                </a:lnTo>
                <a:lnTo>
                  <a:pt x="671512" y="28575"/>
                </a:lnTo>
                <a:lnTo>
                  <a:pt x="664368" y="21431"/>
                </a:lnTo>
                <a:lnTo>
                  <a:pt x="642937" y="14287"/>
                </a:lnTo>
                <a:lnTo>
                  <a:pt x="628650" y="14287"/>
                </a:lnTo>
                <a:lnTo>
                  <a:pt x="607218" y="7143"/>
                </a:lnTo>
                <a:lnTo>
                  <a:pt x="585787" y="7143"/>
                </a:lnTo>
                <a:lnTo>
                  <a:pt x="557212" y="0"/>
                </a:lnTo>
                <a:lnTo>
                  <a:pt x="528637" y="0"/>
                </a:lnTo>
                <a:lnTo>
                  <a:pt x="500062" y="0"/>
                </a:lnTo>
                <a:lnTo>
                  <a:pt x="478631" y="0"/>
                </a:lnTo>
                <a:lnTo>
                  <a:pt x="442912" y="0"/>
                </a:lnTo>
                <a:lnTo>
                  <a:pt x="421481" y="0"/>
                </a:lnTo>
                <a:lnTo>
                  <a:pt x="392906" y="7143"/>
                </a:lnTo>
                <a:lnTo>
                  <a:pt x="364331" y="7143"/>
                </a:lnTo>
                <a:lnTo>
                  <a:pt x="335756" y="14287"/>
                </a:lnTo>
                <a:lnTo>
                  <a:pt x="300037" y="21431"/>
                </a:lnTo>
                <a:lnTo>
                  <a:pt x="271462" y="28575"/>
                </a:lnTo>
                <a:lnTo>
                  <a:pt x="242887" y="35718"/>
                </a:lnTo>
                <a:lnTo>
                  <a:pt x="214312" y="42862"/>
                </a:lnTo>
                <a:lnTo>
                  <a:pt x="185737" y="57150"/>
                </a:lnTo>
                <a:lnTo>
                  <a:pt x="157162" y="64293"/>
                </a:lnTo>
                <a:lnTo>
                  <a:pt x="135731" y="78581"/>
                </a:lnTo>
                <a:lnTo>
                  <a:pt x="114300" y="92868"/>
                </a:lnTo>
                <a:lnTo>
                  <a:pt x="92868" y="100012"/>
                </a:lnTo>
                <a:lnTo>
                  <a:pt x="71437" y="121443"/>
                </a:lnTo>
                <a:lnTo>
                  <a:pt x="57150" y="135731"/>
                </a:lnTo>
                <a:lnTo>
                  <a:pt x="42862" y="150018"/>
                </a:lnTo>
                <a:lnTo>
                  <a:pt x="28575" y="164306"/>
                </a:lnTo>
                <a:lnTo>
                  <a:pt x="14287" y="185737"/>
                </a:lnTo>
                <a:lnTo>
                  <a:pt x="7143" y="207168"/>
                </a:lnTo>
                <a:lnTo>
                  <a:pt x="0" y="228600"/>
                </a:lnTo>
                <a:lnTo>
                  <a:pt x="0" y="250031"/>
                </a:lnTo>
                <a:lnTo>
                  <a:pt x="0" y="271462"/>
                </a:lnTo>
                <a:lnTo>
                  <a:pt x="0" y="292893"/>
                </a:lnTo>
                <a:lnTo>
                  <a:pt x="7143" y="314325"/>
                </a:lnTo>
                <a:lnTo>
                  <a:pt x="21431" y="328612"/>
                </a:lnTo>
                <a:lnTo>
                  <a:pt x="28575" y="350043"/>
                </a:lnTo>
                <a:lnTo>
                  <a:pt x="42862" y="364331"/>
                </a:lnTo>
                <a:lnTo>
                  <a:pt x="57150" y="385762"/>
                </a:lnTo>
                <a:lnTo>
                  <a:pt x="71437" y="400050"/>
                </a:lnTo>
                <a:lnTo>
                  <a:pt x="85725" y="414337"/>
                </a:lnTo>
                <a:lnTo>
                  <a:pt x="107156" y="435768"/>
                </a:lnTo>
                <a:lnTo>
                  <a:pt x="128587" y="450056"/>
                </a:lnTo>
                <a:lnTo>
                  <a:pt x="150018" y="464343"/>
                </a:lnTo>
                <a:lnTo>
                  <a:pt x="171450" y="478631"/>
                </a:lnTo>
                <a:lnTo>
                  <a:pt x="200025" y="492918"/>
                </a:lnTo>
                <a:lnTo>
                  <a:pt x="228600" y="500062"/>
                </a:lnTo>
                <a:lnTo>
                  <a:pt x="257175" y="507206"/>
                </a:lnTo>
                <a:lnTo>
                  <a:pt x="285750" y="507206"/>
                </a:lnTo>
                <a:lnTo>
                  <a:pt x="321468" y="507206"/>
                </a:lnTo>
                <a:lnTo>
                  <a:pt x="357187" y="507206"/>
                </a:lnTo>
                <a:lnTo>
                  <a:pt x="392906" y="507206"/>
                </a:lnTo>
                <a:lnTo>
                  <a:pt x="428625" y="507206"/>
                </a:lnTo>
                <a:lnTo>
                  <a:pt x="464343" y="500062"/>
                </a:lnTo>
                <a:lnTo>
                  <a:pt x="500062" y="492918"/>
                </a:lnTo>
                <a:lnTo>
                  <a:pt x="528637" y="478631"/>
                </a:lnTo>
                <a:lnTo>
                  <a:pt x="564356" y="471487"/>
                </a:lnTo>
                <a:lnTo>
                  <a:pt x="592931" y="457200"/>
                </a:lnTo>
                <a:lnTo>
                  <a:pt x="621506" y="442912"/>
                </a:lnTo>
                <a:lnTo>
                  <a:pt x="650081" y="428625"/>
                </a:lnTo>
                <a:lnTo>
                  <a:pt x="678656" y="421481"/>
                </a:lnTo>
                <a:lnTo>
                  <a:pt x="707231" y="407193"/>
                </a:lnTo>
                <a:lnTo>
                  <a:pt x="728662" y="400050"/>
                </a:lnTo>
                <a:lnTo>
                  <a:pt x="750093" y="385762"/>
                </a:lnTo>
                <a:lnTo>
                  <a:pt x="771525" y="378618"/>
                </a:lnTo>
                <a:lnTo>
                  <a:pt x="785812" y="364331"/>
                </a:lnTo>
                <a:lnTo>
                  <a:pt x="800100" y="350043"/>
                </a:lnTo>
                <a:lnTo>
                  <a:pt x="814387" y="342900"/>
                </a:lnTo>
                <a:lnTo>
                  <a:pt x="821531" y="335756"/>
                </a:lnTo>
                <a:lnTo>
                  <a:pt x="828675" y="321468"/>
                </a:lnTo>
                <a:lnTo>
                  <a:pt x="835818" y="307181"/>
                </a:lnTo>
                <a:lnTo>
                  <a:pt x="842962" y="285750"/>
                </a:lnTo>
                <a:lnTo>
                  <a:pt x="842962" y="264318"/>
                </a:lnTo>
                <a:lnTo>
                  <a:pt x="842962" y="242887"/>
                </a:lnTo>
                <a:lnTo>
                  <a:pt x="835818" y="228600"/>
                </a:lnTo>
                <a:lnTo>
                  <a:pt x="828675" y="207168"/>
                </a:lnTo>
                <a:lnTo>
                  <a:pt x="814387" y="185737"/>
                </a:lnTo>
                <a:lnTo>
                  <a:pt x="807243" y="164306"/>
                </a:lnTo>
                <a:lnTo>
                  <a:pt x="785812" y="150018"/>
                </a:lnTo>
                <a:lnTo>
                  <a:pt x="771525" y="135731"/>
                </a:lnTo>
                <a:lnTo>
                  <a:pt x="750093" y="121443"/>
                </a:lnTo>
                <a:lnTo>
                  <a:pt x="735806" y="107156"/>
                </a:lnTo>
                <a:lnTo>
                  <a:pt x="721518" y="85725"/>
                </a:lnTo>
                <a:lnTo>
                  <a:pt x="700087" y="78581"/>
                </a:lnTo>
                <a:lnTo>
                  <a:pt x="685800" y="64293"/>
                </a:lnTo>
                <a:lnTo>
                  <a:pt x="664368" y="57150"/>
                </a:lnTo>
                <a:lnTo>
                  <a:pt x="635793" y="50006"/>
                </a:lnTo>
                <a:lnTo>
                  <a:pt x="607218" y="50006"/>
                </a:lnTo>
                <a:lnTo>
                  <a:pt x="585787" y="42862"/>
                </a:lnTo>
                <a:lnTo>
                  <a:pt x="564356" y="42862"/>
                </a:lnTo>
                <a:lnTo>
                  <a:pt x="564356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6" name="Freeform 4135"/>
          <p:cNvSpPr/>
          <p:nvPr/>
        </p:nvSpPr>
        <p:spPr>
          <a:xfrm>
            <a:off x="6000751" y="4800600"/>
            <a:ext cx="928688" cy="450057"/>
          </a:xfrm>
          <a:custGeom>
            <a:avLst/>
            <a:gdLst/>
            <a:ahLst/>
            <a:cxnLst/>
            <a:rect l="0" t="0" r="0" b="0"/>
            <a:pathLst>
              <a:path w="928688" h="450057">
                <a:moveTo>
                  <a:pt x="657225" y="71438"/>
                </a:moveTo>
                <a:lnTo>
                  <a:pt x="650081" y="71438"/>
                </a:lnTo>
                <a:lnTo>
                  <a:pt x="650081" y="64294"/>
                </a:lnTo>
                <a:lnTo>
                  <a:pt x="642937" y="50007"/>
                </a:lnTo>
                <a:lnTo>
                  <a:pt x="642937" y="42863"/>
                </a:lnTo>
                <a:lnTo>
                  <a:pt x="635794" y="35719"/>
                </a:lnTo>
                <a:lnTo>
                  <a:pt x="621506" y="28575"/>
                </a:lnTo>
                <a:lnTo>
                  <a:pt x="607219" y="21432"/>
                </a:lnTo>
                <a:lnTo>
                  <a:pt x="585787" y="14288"/>
                </a:lnTo>
                <a:lnTo>
                  <a:pt x="564356" y="14288"/>
                </a:lnTo>
                <a:lnTo>
                  <a:pt x="542925" y="7144"/>
                </a:lnTo>
                <a:lnTo>
                  <a:pt x="521494" y="7144"/>
                </a:lnTo>
                <a:lnTo>
                  <a:pt x="500062" y="0"/>
                </a:lnTo>
                <a:lnTo>
                  <a:pt x="471487" y="0"/>
                </a:lnTo>
                <a:lnTo>
                  <a:pt x="435769" y="7144"/>
                </a:lnTo>
                <a:lnTo>
                  <a:pt x="407194" y="7144"/>
                </a:lnTo>
                <a:lnTo>
                  <a:pt x="371475" y="21432"/>
                </a:lnTo>
                <a:lnTo>
                  <a:pt x="335756" y="28575"/>
                </a:lnTo>
                <a:lnTo>
                  <a:pt x="300037" y="35719"/>
                </a:lnTo>
                <a:lnTo>
                  <a:pt x="264319" y="50007"/>
                </a:lnTo>
                <a:lnTo>
                  <a:pt x="228600" y="64294"/>
                </a:lnTo>
                <a:lnTo>
                  <a:pt x="200025" y="78581"/>
                </a:lnTo>
                <a:lnTo>
                  <a:pt x="171450" y="92869"/>
                </a:lnTo>
                <a:lnTo>
                  <a:pt x="142875" y="107156"/>
                </a:lnTo>
                <a:lnTo>
                  <a:pt x="114300" y="128588"/>
                </a:lnTo>
                <a:lnTo>
                  <a:pt x="85725" y="150019"/>
                </a:lnTo>
                <a:lnTo>
                  <a:pt x="64294" y="178594"/>
                </a:lnTo>
                <a:lnTo>
                  <a:pt x="35719" y="200025"/>
                </a:lnTo>
                <a:lnTo>
                  <a:pt x="21431" y="228600"/>
                </a:lnTo>
                <a:lnTo>
                  <a:pt x="14287" y="257175"/>
                </a:lnTo>
                <a:lnTo>
                  <a:pt x="0" y="278606"/>
                </a:lnTo>
                <a:lnTo>
                  <a:pt x="0" y="307181"/>
                </a:lnTo>
                <a:lnTo>
                  <a:pt x="7144" y="328613"/>
                </a:lnTo>
                <a:lnTo>
                  <a:pt x="21431" y="350044"/>
                </a:lnTo>
                <a:lnTo>
                  <a:pt x="50006" y="371475"/>
                </a:lnTo>
                <a:lnTo>
                  <a:pt x="78581" y="392906"/>
                </a:lnTo>
                <a:lnTo>
                  <a:pt x="107156" y="407194"/>
                </a:lnTo>
                <a:lnTo>
                  <a:pt x="142875" y="421481"/>
                </a:lnTo>
                <a:lnTo>
                  <a:pt x="178594" y="428625"/>
                </a:lnTo>
                <a:lnTo>
                  <a:pt x="214312" y="435769"/>
                </a:lnTo>
                <a:lnTo>
                  <a:pt x="250031" y="442913"/>
                </a:lnTo>
                <a:lnTo>
                  <a:pt x="285750" y="442913"/>
                </a:lnTo>
                <a:lnTo>
                  <a:pt x="328612" y="442913"/>
                </a:lnTo>
                <a:lnTo>
                  <a:pt x="371475" y="450056"/>
                </a:lnTo>
                <a:lnTo>
                  <a:pt x="414337" y="450056"/>
                </a:lnTo>
                <a:lnTo>
                  <a:pt x="464344" y="442913"/>
                </a:lnTo>
                <a:lnTo>
                  <a:pt x="514350" y="435769"/>
                </a:lnTo>
                <a:lnTo>
                  <a:pt x="571500" y="428625"/>
                </a:lnTo>
                <a:lnTo>
                  <a:pt x="621506" y="407194"/>
                </a:lnTo>
                <a:lnTo>
                  <a:pt x="678656" y="385763"/>
                </a:lnTo>
                <a:lnTo>
                  <a:pt x="721519" y="364331"/>
                </a:lnTo>
                <a:lnTo>
                  <a:pt x="764381" y="335756"/>
                </a:lnTo>
                <a:lnTo>
                  <a:pt x="807244" y="314325"/>
                </a:lnTo>
                <a:lnTo>
                  <a:pt x="835819" y="285750"/>
                </a:lnTo>
                <a:lnTo>
                  <a:pt x="864394" y="264319"/>
                </a:lnTo>
                <a:lnTo>
                  <a:pt x="892969" y="235744"/>
                </a:lnTo>
                <a:lnTo>
                  <a:pt x="907256" y="214313"/>
                </a:lnTo>
                <a:lnTo>
                  <a:pt x="921544" y="185738"/>
                </a:lnTo>
                <a:lnTo>
                  <a:pt x="921544" y="164306"/>
                </a:lnTo>
                <a:lnTo>
                  <a:pt x="928687" y="142875"/>
                </a:lnTo>
                <a:lnTo>
                  <a:pt x="921544" y="114300"/>
                </a:lnTo>
                <a:lnTo>
                  <a:pt x="907256" y="92869"/>
                </a:lnTo>
                <a:lnTo>
                  <a:pt x="892969" y="71438"/>
                </a:lnTo>
                <a:lnTo>
                  <a:pt x="857250" y="57150"/>
                </a:lnTo>
                <a:lnTo>
                  <a:pt x="821531" y="42863"/>
                </a:lnTo>
                <a:lnTo>
                  <a:pt x="785812" y="35719"/>
                </a:lnTo>
                <a:lnTo>
                  <a:pt x="735806" y="28575"/>
                </a:lnTo>
                <a:lnTo>
                  <a:pt x="685800" y="28575"/>
                </a:lnTo>
                <a:lnTo>
                  <a:pt x="685800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7" name="Freeform 4136"/>
          <p:cNvSpPr/>
          <p:nvPr/>
        </p:nvSpPr>
        <p:spPr>
          <a:xfrm>
            <a:off x="4029075" y="3350419"/>
            <a:ext cx="1528764" cy="1428751"/>
          </a:xfrm>
          <a:custGeom>
            <a:avLst/>
            <a:gdLst/>
            <a:ahLst/>
            <a:cxnLst/>
            <a:rect l="0" t="0" r="0" b="0"/>
            <a:pathLst>
              <a:path w="1528764" h="1428751">
                <a:moveTo>
                  <a:pt x="1428751" y="1235869"/>
                </a:moveTo>
                <a:lnTo>
                  <a:pt x="1421607" y="1235869"/>
                </a:lnTo>
                <a:lnTo>
                  <a:pt x="1414463" y="1228725"/>
                </a:lnTo>
                <a:lnTo>
                  <a:pt x="1407320" y="1228725"/>
                </a:lnTo>
                <a:lnTo>
                  <a:pt x="1400176" y="1221581"/>
                </a:lnTo>
                <a:lnTo>
                  <a:pt x="1393032" y="1214438"/>
                </a:lnTo>
                <a:lnTo>
                  <a:pt x="1378745" y="1207294"/>
                </a:lnTo>
                <a:lnTo>
                  <a:pt x="1371601" y="1200150"/>
                </a:lnTo>
                <a:lnTo>
                  <a:pt x="1350170" y="1185863"/>
                </a:lnTo>
                <a:lnTo>
                  <a:pt x="1328738" y="1171575"/>
                </a:lnTo>
                <a:lnTo>
                  <a:pt x="1293020" y="1150144"/>
                </a:lnTo>
                <a:lnTo>
                  <a:pt x="1257301" y="1121569"/>
                </a:lnTo>
                <a:lnTo>
                  <a:pt x="1221582" y="1085850"/>
                </a:lnTo>
                <a:lnTo>
                  <a:pt x="1171576" y="1050131"/>
                </a:lnTo>
                <a:lnTo>
                  <a:pt x="1114426" y="992981"/>
                </a:lnTo>
                <a:lnTo>
                  <a:pt x="1050132" y="935831"/>
                </a:lnTo>
                <a:lnTo>
                  <a:pt x="971551" y="871538"/>
                </a:lnTo>
                <a:lnTo>
                  <a:pt x="900113" y="807244"/>
                </a:lnTo>
                <a:lnTo>
                  <a:pt x="828675" y="742950"/>
                </a:lnTo>
                <a:lnTo>
                  <a:pt x="757238" y="685800"/>
                </a:lnTo>
                <a:lnTo>
                  <a:pt x="685800" y="628650"/>
                </a:lnTo>
                <a:lnTo>
                  <a:pt x="614363" y="578644"/>
                </a:lnTo>
                <a:lnTo>
                  <a:pt x="542925" y="521494"/>
                </a:lnTo>
                <a:lnTo>
                  <a:pt x="471488" y="464344"/>
                </a:lnTo>
                <a:lnTo>
                  <a:pt x="407194" y="407194"/>
                </a:lnTo>
                <a:lnTo>
                  <a:pt x="335757" y="335756"/>
                </a:lnTo>
                <a:lnTo>
                  <a:pt x="278607" y="271462"/>
                </a:lnTo>
                <a:lnTo>
                  <a:pt x="214313" y="200025"/>
                </a:lnTo>
                <a:lnTo>
                  <a:pt x="157163" y="142875"/>
                </a:lnTo>
                <a:lnTo>
                  <a:pt x="114300" y="85725"/>
                </a:lnTo>
                <a:lnTo>
                  <a:pt x="64294" y="50006"/>
                </a:lnTo>
                <a:lnTo>
                  <a:pt x="28575" y="21431"/>
                </a:lnTo>
                <a:lnTo>
                  <a:pt x="7144" y="0"/>
                </a:lnTo>
                <a:lnTo>
                  <a:pt x="0" y="0"/>
                </a:lnTo>
                <a:lnTo>
                  <a:pt x="0" y="14287"/>
                </a:lnTo>
                <a:lnTo>
                  <a:pt x="14288" y="28575"/>
                </a:lnTo>
                <a:lnTo>
                  <a:pt x="42863" y="64294"/>
                </a:lnTo>
                <a:lnTo>
                  <a:pt x="78582" y="107156"/>
                </a:lnTo>
                <a:lnTo>
                  <a:pt x="128588" y="157162"/>
                </a:lnTo>
                <a:lnTo>
                  <a:pt x="185738" y="221456"/>
                </a:lnTo>
                <a:lnTo>
                  <a:pt x="264319" y="292894"/>
                </a:lnTo>
                <a:lnTo>
                  <a:pt x="350044" y="378619"/>
                </a:lnTo>
                <a:lnTo>
                  <a:pt x="450057" y="478631"/>
                </a:lnTo>
                <a:lnTo>
                  <a:pt x="557213" y="585787"/>
                </a:lnTo>
                <a:lnTo>
                  <a:pt x="664369" y="692944"/>
                </a:lnTo>
                <a:lnTo>
                  <a:pt x="778669" y="800100"/>
                </a:lnTo>
                <a:lnTo>
                  <a:pt x="892970" y="900113"/>
                </a:lnTo>
                <a:lnTo>
                  <a:pt x="1000126" y="992981"/>
                </a:lnTo>
                <a:lnTo>
                  <a:pt x="1092995" y="1078706"/>
                </a:lnTo>
                <a:lnTo>
                  <a:pt x="1185863" y="1150144"/>
                </a:lnTo>
                <a:lnTo>
                  <a:pt x="1271588" y="1207294"/>
                </a:lnTo>
                <a:lnTo>
                  <a:pt x="1343026" y="1257300"/>
                </a:lnTo>
                <a:lnTo>
                  <a:pt x="1407320" y="1300163"/>
                </a:lnTo>
                <a:lnTo>
                  <a:pt x="1450182" y="1335881"/>
                </a:lnTo>
                <a:lnTo>
                  <a:pt x="1485901" y="1371600"/>
                </a:lnTo>
                <a:lnTo>
                  <a:pt x="1514476" y="1400175"/>
                </a:lnTo>
                <a:lnTo>
                  <a:pt x="1521620" y="1421606"/>
                </a:lnTo>
                <a:lnTo>
                  <a:pt x="1528763" y="1428750"/>
                </a:lnTo>
                <a:lnTo>
                  <a:pt x="1521620" y="1428750"/>
                </a:lnTo>
                <a:lnTo>
                  <a:pt x="1507332" y="1407319"/>
                </a:lnTo>
                <a:lnTo>
                  <a:pt x="1471613" y="1378744"/>
                </a:lnTo>
                <a:lnTo>
                  <a:pt x="1421607" y="1321594"/>
                </a:lnTo>
                <a:lnTo>
                  <a:pt x="1421607" y="1321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8" name="Freeform 4137"/>
          <p:cNvSpPr/>
          <p:nvPr/>
        </p:nvSpPr>
        <p:spPr>
          <a:xfrm>
            <a:off x="6729413" y="3964781"/>
            <a:ext cx="585789" cy="928689"/>
          </a:xfrm>
          <a:custGeom>
            <a:avLst/>
            <a:gdLst/>
            <a:ahLst/>
            <a:cxnLst/>
            <a:rect l="0" t="0" r="0" b="0"/>
            <a:pathLst>
              <a:path w="585789" h="928689">
                <a:moveTo>
                  <a:pt x="14288" y="900113"/>
                </a:moveTo>
                <a:lnTo>
                  <a:pt x="14288" y="900113"/>
                </a:lnTo>
                <a:lnTo>
                  <a:pt x="14288" y="907257"/>
                </a:lnTo>
                <a:lnTo>
                  <a:pt x="7144" y="914400"/>
                </a:lnTo>
                <a:lnTo>
                  <a:pt x="0" y="921544"/>
                </a:lnTo>
                <a:lnTo>
                  <a:pt x="0" y="928688"/>
                </a:lnTo>
                <a:lnTo>
                  <a:pt x="0" y="921544"/>
                </a:lnTo>
                <a:lnTo>
                  <a:pt x="0" y="907257"/>
                </a:lnTo>
                <a:lnTo>
                  <a:pt x="7144" y="878682"/>
                </a:lnTo>
                <a:lnTo>
                  <a:pt x="14288" y="835819"/>
                </a:lnTo>
                <a:lnTo>
                  <a:pt x="28575" y="785813"/>
                </a:lnTo>
                <a:lnTo>
                  <a:pt x="50007" y="714376"/>
                </a:lnTo>
                <a:lnTo>
                  <a:pt x="92869" y="621507"/>
                </a:lnTo>
                <a:lnTo>
                  <a:pt x="157163" y="514351"/>
                </a:lnTo>
                <a:lnTo>
                  <a:pt x="242888" y="392907"/>
                </a:lnTo>
                <a:lnTo>
                  <a:pt x="335757" y="285751"/>
                </a:lnTo>
                <a:lnTo>
                  <a:pt x="428625" y="185738"/>
                </a:lnTo>
                <a:lnTo>
                  <a:pt x="500063" y="114300"/>
                </a:lnTo>
                <a:lnTo>
                  <a:pt x="557213" y="57150"/>
                </a:lnTo>
                <a:lnTo>
                  <a:pt x="578644" y="28575"/>
                </a:lnTo>
                <a:lnTo>
                  <a:pt x="585788" y="14288"/>
                </a:lnTo>
                <a:lnTo>
                  <a:pt x="578644" y="7144"/>
                </a:lnTo>
                <a:lnTo>
                  <a:pt x="564357" y="7144"/>
                </a:lnTo>
                <a:lnTo>
                  <a:pt x="542925" y="7144"/>
                </a:lnTo>
                <a:lnTo>
                  <a:pt x="535782" y="7144"/>
                </a:lnTo>
                <a:lnTo>
                  <a:pt x="528638" y="0"/>
                </a:lnTo>
                <a:lnTo>
                  <a:pt x="52863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9" name="Freeform 4138"/>
          <p:cNvSpPr/>
          <p:nvPr/>
        </p:nvSpPr>
        <p:spPr>
          <a:xfrm>
            <a:off x="5822157" y="4586288"/>
            <a:ext cx="307182" cy="542926"/>
          </a:xfrm>
          <a:custGeom>
            <a:avLst/>
            <a:gdLst/>
            <a:ahLst/>
            <a:cxnLst/>
            <a:rect l="0" t="0" r="0" b="0"/>
            <a:pathLst>
              <a:path w="307182" h="542926">
                <a:moveTo>
                  <a:pt x="0" y="542925"/>
                </a:moveTo>
                <a:lnTo>
                  <a:pt x="0" y="535781"/>
                </a:lnTo>
                <a:lnTo>
                  <a:pt x="0" y="535781"/>
                </a:lnTo>
                <a:lnTo>
                  <a:pt x="0" y="528637"/>
                </a:lnTo>
                <a:lnTo>
                  <a:pt x="7144" y="507206"/>
                </a:lnTo>
                <a:lnTo>
                  <a:pt x="14288" y="471487"/>
                </a:lnTo>
                <a:lnTo>
                  <a:pt x="35719" y="414337"/>
                </a:lnTo>
                <a:lnTo>
                  <a:pt x="71438" y="342900"/>
                </a:lnTo>
                <a:lnTo>
                  <a:pt x="121444" y="250031"/>
                </a:lnTo>
                <a:lnTo>
                  <a:pt x="185738" y="150019"/>
                </a:lnTo>
                <a:lnTo>
                  <a:pt x="250031" y="64294"/>
                </a:lnTo>
                <a:lnTo>
                  <a:pt x="307181" y="0"/>
                </a:lnTo>
                <a:lnTo>
                  <a:pt x="3071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0" name="Freeform 4139"/>
          <p:cNvSpPr/>
          <p:nvPr/>
        </p:nvSpPr>
        <p:spPr>
          <a:xfrm>
            <a:off x="5522120" y="4164807"/>
            <a:ext cx="907257" cy="557213"/>
          </a:xfrm>
          <a:custGeom>
            <a:avLst/>
            <a:gdLst/>
            <a:ahLst/>
            <a:cxnLst/>
            <a:rect l="0" t="0" r="0" b="0"/>
            <a:pathLst>
              <a:path w="907257" h="557213">
                <a:moveTo>
                  <a:pt x="264318" y="428625"/>
                </a:moveTo>
                <a:lnTo>
                  <a:pt x="264318" y="428625"/>
                </a:lnTo>
                <a:lnTo>
                  <a:pt x="257175" y="421481"/>
                </a:lnTo>
                <a:lnTo>
                  <a:pt x="242887" y="421481"/>
                </a:lnTo>
                <a:lnTo>
                  <a:pt x="235743" y="414337"/>
                </a:lnTo>
                <a:lnTo>
                  <a:pt x="221456" y="414337"/>
                </a:lnTo>
                <a:lnTo>
                  <a:pt x="207168" y="407193"/>
                </a:lnTo>
                <a:lnTo>
                  <a:pt x="192881" y="407193"/>
                </a:lnTo>
                <a:lnTo>
                  <a:pt x="178593" y="407193"/>
                </a:lnTo>
                <a:lnTo>
                  <a:pt x="164306" y="414337"/>
                </a:lnTo>
                <a:lnTo>
                  <a:pt x="157162" y="421481"/>
                </a:lnTo>
                <a:lnTo>
                  <a:pt x="157162" y="428625"/>
                </a:lnTo>
                <a:lnTo>
                  <a:pt x="164306" y="428625"/>
                </a:lnTo>
                <a:lnTo>
                  <a:pt x="185737" y="421481"/>
                </a:lnTo>
                <a:lnTo>
                  <a:pt x="207168" y="414337"/>
                </a:lnTo>
                <a:lnTo>
                  <a:pt x="250031" y="385762"/>
                </a:lnTo>
                <a:lnTo>
                  <a:pt x="307181" y="357187"/>
                </a:lnTo>
                <a:lnTo>
                  <a:pt x="371475" y="307181"/>
                </a:lnTo>
                <a:lnTo>
                  <a:pt x="457200" y="257175"/>
                </a:lnTo>
                <a:lnTo>
                  <a:pt x="542925" y="200025"/>
                </a:lnTo>
                <a:lnTo>
                  <a:pt x="628650" y="142875"/>
                </a:lnTo>
                <a:lnTo>
                  <a:pt x="714375" y="92868"/>
                </a:lnTo>
                <a:lnTo>
                  <a:pt x="785812" y="50006"/>
                </a:lnTo>
                <a:lnTo>
                  <a:pt x="850106" y="21431"/>
                </a:lnTo>
                <a:lnTo>
                  <a:pt x="885825" y="0"/>
                </a:lnTo>
                <a:lnTo>
                  <a:pt x="907256" y="0"/>
                </a:lnTo>
                <a:lnTo>
                  <a:pt x="907256" y="7143"/>
                </a:lnTo>
                <a:lnTo>
                  <a:pt x="892968" y="21431"/>
                </a:lnTo>
                <a:lnTo>
                  <a:pt x="857250" y="50006"/>
                </a:lnTo>
                <a:lnTo>
                  <a:pt x="807243" y="85725"/>
                </a:lnTo>
                <a:lnTo>
                  <a:pt x="735806" y="121443"/>
                </a:lnTo>
                <a:lnTo>
                  <a:pt x="664368" y="164306"/>
                </a:lnTo>
                <a:lnTo>
                  <a:pt x="571500" y="214312"/>
                </a:lnTo>
                <a:lnTo>
                  <a:pt x="478631" y="264318"/>
                </a:lnTo>
                <a:lnTo>
                  <a:pt x="385762" y="321468"/>
                </a:lnTo>
                <a:lnTo>
                  <a:pt x="292893" y="378618"/>
                </a:lnTo>
                <a:lnTo>
                  <a:pt x="200025" y="435768"/>
                </a:lnTo>
                <a:lnTo>
                  <a:pt x="121443" y="485775"/>
                </a:lnTo>
                <a:lnTo>
                  <a:pt x="57150" y="521493"/>
                </a:lnTo>
                <a:lnTo>
                  <a:pt x="14287" y="550068"/>
                </a:lnTo>
                <a:lnTo>
                  <a:pt x="0" y="557212"/>
                </a:lnTo>
                <a:lnTo>
                  <a:pt x="7143" y="550068"/>
                </a:lnTo>
                <a:lnTo>
                  <a:pt x="50006" y="521493"/>
                </a:lnTo>
                <a:lnTo>
                  <a:pt x="114300" y="471487"/>
                </a:lnTo>
                <a:lnTo>
                  <a:pt x="192881" y="414337"/>
                </a:lnTo>
                <a:lnTo>
                  <a:pt x="285750" y="357187"/>
                </a:lnTo>
                <a:lnTo>
                  <a:pt x="378618" y="285750"/>
                </a:lnTo>
                <a:lnTo>
                  <a:pt x="478631" y="221456"/>
                </a:lnTo>
                <a:lnTo>
                  <a:pt x="571500" y="164306"/>
                </a:lnTo>
                <a:lnTo>
                  <a:pt x="657225" y="114300"/>
                </a:lnTo>
                <a:lnTo>
                  <a:pt x="728662" y="71437"/>
                </a:lnTo>
                <a:lnTo>
                  <a:pt x="785812" y="42862"/>
                </a:lnTo>
                <a:lnTo>
                  <a:pt x="821531" y="28575"/>
                </a:lnTo>
                <a:lnTo>
                  <a:pt x="842962" y="21431"/>
                </a:lnTo>
                <a:lnTo>
                  <a:pt x="850106" y="28575"/>
                </a:lnTo>
                <a:lnTo>
                  <a:pt x="835818" y="50006"/>
                </a:lnTo>
                <a:lnTo>
                  <a:pt x="800100" y="71437"/>
                </a:lnTo>
                <a:lnTo>
                  <a:pt x="742950" y="114300"/>
                </a:lnTo>
                <a:lnTo>
                  <a:pt x="671512" y="157162"/>
                </a:lnTo>
                <a:lnTo>
                  <a:pt x="585787" y="214312"/>
                </a:lnTo>
                <a:lnTo>
                  <a:pt x="492918" y="278606"/>
                </a:lnTo>
                <a:lnTo>
                  <a:pt x="392906" y="342900"/>
                </a:lnTo>
                <a:lnTo>
                  <a:pt x="300037" y="407193"/>
                </a:lnTo>
                <a:lnTo>
                  <a:pt x="221456" y="457200"/>
                </a:lnTo>
                <a:lnTo>
                  <a:pt x="164306" y="500062"/>
                </a:lnTo>
                <a:lnTo>
                  <a:pt x="121443" y="521493"/>
                </a:lnTo>
                <a:lnTo>
                  <a:pt x="107156" y="535781"/>
                </a:lnTo>
                <a:lnTo>
                  <a:pt x="114300" y="528637"/>
                </a:lnTo>
                <a:lnTo>
                  <a:pt x="142875" y="507206"/>
                </a:lnTo>
                <a:lnTo>
                  <a:pt x="185737" y="471487"/>
                </a:lnTo>
                <a:lnTo>
                  <a:pt x="242887" y="428625"/>
                </a:lnTo>
                <a:lnTo>
                  <a:pt x="314325" y="371475"/>
                </a:lnTo>
                <a:lnTo>
                  <a:pt x="392906" y="314325"/>
                </a:lnTo>
                <a:lnTo>
                  <a:pt x="478631" y="257175"/>
                </a:lnTo>
                <a:lnTo>
                  <a:pt x="564356" y="207168"/>
                </a:lnTo>
                <a:lnTo>
                  <a:pt x="635793" y="157162"/>
                </a:lnTo>
                <a:lnTo>
                  <a:pt x="692943" y="121443"/>
                </a:lnTo>
                <a:lnTo>
                  <a:pt x="714375" y="107156"/>
                </a:lnTo>
                <a:lnTo>
                  <a:pt x="714375" y="107156"/>
                </a:lnTo>
                <a:lnTo>
                  <a:pt x="678656" y="128587"/>
                </a:lnTo>
                <a:lnTo>
                  <a:pt x="614362" y="171450"/>
                </a:lnTo>
                <a:lnTo>
                  <a:pt x="535781" y="221456"/>
                </a:lnTo>
                <a:lnTo>
                  <a:pt x="450056" y="285750"/>
                </a:lnTo>
                <a:lnTo>
                  <a:pt x="378618" y="335756"/>
                </a:lnTo>
                <a:lnTo>
                  <a:pt x="307181" y="378618"/>
                </a:lnTo>
                <a:lnTo>
                  <a:pt x="250031" y="400050"/>
                </a:lnTo>
                <a:lnTo>
                  <a:pt x="250031" y="4000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1" name="Freeform 4140"/>
          <p:cNvSpPr/>
          <p:nvPr/>
        </p:nvSpPr>
        <p:spPr>
          <a:xfrm>
            <a:off x="5479257" y="4729163"/>
            <a:ext cx="1850232" cy="600076"/>
          </a:xfrm>
          <a:custGeom>
            <a:avLst/>
            <a:gdLst/>
            <a:ahLst/>
            <a:cxnLst/>
            <a:rect l="0" t="0" r="0" b="0"/>
            <a:pathLst>
              <a:path w="1850232" h="600076">
                <a:moveTo>
                  <a:pt x="21431" y="600075"/>
                </a:moveTo>
                <a:lnTo>
                  <a:pt x="21431" y="600075"/>
                </a:lnTo>
                <a:lnTo>
                  <a:pt x="14288" y="592931"/>
                </a:lnTo>
                <a:lnTo>
                  <a:pt x="14288" y="585787"/>
                </a:lnTo>
                <a:lnTo>
                  <a:pt x="7144" y="578643"/>
                </a:lnTo>
                <a:lnTo>
                  <a:pt x="7144" y="578643"/>
                </a:lnTo>
                <a:lnTo>
                  <a:pt x="7144" y="571500"/>
                </a:lnTo>
                <a:lnTo>
                  <a:pt x="0" y="564356"/>
                </a:lnTo>
                <a:lnTo>
                  <a:pt x="0" y="564356"/>
                </a:lnTo>
                <a:lnTo>
                  <a:pt x="0" y="557212"/>
                </a:lnTo>
                <a:lnTo>
                  <a:pt x="0" y="557212"/>
                </a:lnTo>
                <a:lnTo>
                  <a:pt x="0" y="557212"/>
                </a:lnTo>
                <a:lnTo>
                  <a:pt x="7144" y="557212"/>
                </a:lnTo>
                <a:lnTo>
                  <a:pt x="21431" y="557212"/>
                </a:lnTo>
                <a:lnTo>
                  <a:pt x="35719" y="550068"/>
                </a:lnTo>
                <a:lnTo>
                  <a:pt x="64294" y="542925"/>
                </a:lnTo>
                <a:lnTo>
                  <a:pt x="100013" y="535781"/>
                </a:lnTo>
                <a:lnTo>
                  <a:pt x="142875" y="521493"/>
                </a:lnTo>
                <a:lnTo>
                  <a:pt x="192881" y="507206"/>
                </a:lnTo>
                <a:lnTo>
                  <a:pt x="242888" y="485775"/>
                </a:lnTo>
                <a:lnTo>
                  <a:pt x="300038" y="464343"/>
                </a:lnTo>
                <a:lnTo>
                  <a:pt x="364331" y="442912"/>
                </a:lnTo>
                <a:lnTo>
                  <a:pt x="435769" y="421481"/>
                </a:lnTo>
                <a:lnTo>
                  <a:pt x="514350" y="392906"/>
                </a:lnTo>
                <a:lnTo>
                  <a:pt x="600075" y="364331"/>
                </a:lnTo>
                <a:lnTo>
                  <a:pt x="692944" y="342900"/>
                </a:lnTo>
                <a:lnTo>
                  <a:pt x="778669" y="314325"/>
                </a:lnTo>
                <a:lnTo>
                  <a:pt x="878681" y="292893"/>
                </a:lnTo>
                <a:lnTo>
                  <a:pt x="971550" y="271462"/>
                </a:lnTo>
                <a:lnTo>
                  <a:pt x="1064419" y="242887"/>
                </a:lnTo>
                <a:lnTo>
                  <a:pt x="1157288" y="221456"/>
                </a:lnTo>
                <a:lnTo>
                  <a:pt x="1250156" y="200025"/>
                </a:lnTo>
                <a:lnTo>
                  <a:pt x="1335881" y="171450"/>
                </a:lnTo>
                <a:lnTo>
                  <a:pt x="1421606" y="150018"/>
                </a:lnTo>
                <a:lnTo>
                  <a:pt x="1500188" y="121444"/>
                </a:lnTo>
                <a:lnTo>
                  <a:pt x="1571625" y="92869"/>
                </a:lnTo>
                <a:lnTo>
                  <a:pt x="1635919" y="71437"/>
                </a:lnTo>
                <a:lnTo>
                  <a:pt x="1700213" y="50006"/>
                </a:lnTo>
                <a:lnTo>
                  <a:pt x="1743075" y="28575"/>
                </a:lnTo>
                <a:lnTo>
                  <a:pt x="1785938" y="14287"/>
                </a:lnTo>
                <a:lnTo>
                  <a:pt x="1807369" y="7144"/>
                </a:lnTo>
                <a:lnTo>
                  <a:pt x="1835944" y="0"/>
                </a:lnTo>
                <a:lnTo>
                  <a:pt x="1843088" y="0"/>
                </a:lnTo>
                <a:lnTo>
                  <a:pt x="1850231" y="0"/>
                </a:lnTo>
                <a:lnTo>
                  <a:pt x="1843088" y="0"/>
                </a:lnTo>
                <a:lnTo>
                  <a:pt x="1828800" y="7144"/>
                </a:lnTo>
                <a:lnTo>
                  <a:pt x="1807369" y="21431"/>
                </a:lnTo>
                <a:lnTo>
                  <a:pt x="1771650" y="35719"/>
                </a:lnTo>
                <a:lnTo>
                  <a:pt x="1735931" y="50006"/>
                </a:lnTo>
                <a:lnTo>
                  <a:pt x="1685925" y="71437"/>
                </a:lnTo>
                <a:lnTo>
                  <a:pt x="1628775" y="85725"/>
                </a:lnTo>
                <a:lnTo>
                  <a:pt x="1557338" y="107156"/>
                </a:lnTo>
                <a:lnTo>
                  <a:pt x="1485900" y="128587"/>
                </a:lnTo>
                <a:lnTo>
                  <a:pt x="1407319" y="157162"/>
                </a:lnTo>
                <a:lnTo>
                  <a:pt x="1321594" y="185737"/>
                </a:lnTo>
                <a:lnTo>
                  <a:pt x="1235869" y="214312"/>
                </a:lnTo>
                <a:lnTo>
                  <a:pt x="1143000" y="242887"/>
                </a:lnTo>
                <a:lnTo>
                  <a:pt x="1042988" y="271462"/>
                </a:lnTo>
                <a:lnTo>
                  <a:pt x="950119" y="307181"/>
                </a:lnTo>
                <a:lnTo>
                  <a:pt x="850106" y="335756"/>
                </a:lnTo>
                <a:lnTo>
                  <a:pt x="750094" y="364331"/>
                </a:lnTo>
                <a:lnTo>
                  <a:pt x="657225" y="392906"/>
                </a:lnTo>
                <a:lnTo>
                  <a:pt x="557213" y="414337"/>
                </a:lnTo>
                <a:lnTo>
                  <a:pt x="471488" y="442912"/>
                </a:lnTo>
                <a:lnTo>
                  <a:pt x="392906" y="464343"/>
                </a:lnTo>
                <a:lnTo>
                  <a:pt x="321469" y="485775"/>
                </a:lnTo>
                <a:lnTo>
                  <a:pt x="264319" y="500062"/>
                </a:lnTo>
                <a:lnTo>
                  <a:pt x="214313" y="514350"/>
                </a:lnTo>
                <a:lnTo>
                  <a:pt x="185738" y="528637"/>
                </a:lnTo>
                <a:lnTo>
                  <a:pt x="164306" y="535781"/>
                </a:lnTo>
                <a:lnTo>
                  <a:pt x="164306" y="535781"/>
                </a:lnTo>
                <a:lnTo>
                  <a:pt x="164306" y="535781"/>
                </a:lnTo>
                <a:lnTo>
                  <a:pt x="178594" y="528637"/>
                </a:lnTo>
                <a:lnTo>
                  <a:pt x="200025" y="521493"/>
                </a:lnTo>
                <a:lnTo>
                  <a:pt x="235744" y="507206"/>
                </a:lnTo>
                <a:lnTo>
                  <a:pt x="278606" y="492918"/>
                </a:lnTo>
                <a:lnTo>
                  <a:pt x="328613" y="471487"/>
                </a:lnTo>
                <a:lnTo>
                  <a:pt x="385763" y="457200"/>
                </a:lnTo>
                <a:lnTo>
                  <a:pt x="464344" y="435768"/>
                </a:lnTo>
                <a:lnTo>
                  <a:pt x="542925" y="414337"/>
                </a:lnTo>
                <a:lnTo>
                  <a:pt x="635794" y="392906"/>
                </a:lnTo>
                <a:lnTo>
                  <a:pt x="735806" y="371475"/>
                </a:lnTo>
                <a:lnTo>
                  <a:pt x="842963" y="350043"/>
                </a:lnTo>
                <a:lnTo>
                  <a:pt x="950119" y="321468"/>
                </a:lnTo>
                <a:lnTo>
                  <a:pt x="1057275" y="285750"/>
                </a:lnTo>
                <a:lnTo>
                  <a:pt x="1171575" y="257175"/>
                </a:lnTo>
                <a:lnTo>
                  <a:pt x="1278731" y="221456"/>
                </a:lnTo>
                <a:lnTo>
                  <a:pt x="1385888" y="185737"/>
                </a:lnTo>
                <a:lnTo>
                  <a:pt x="1478756" y="150018"/>
                </a:lnTo>
                <a:lnTo>
                  <a:pt x="1564481" y="121444"/>
                </a:lnTo>
                <a:lnTo>
                  <a:pt x="1643063" y="92869"/>
                </a:lnTo>
                <a:lnTo>
                  <a:pt x="1707356" y="78581"/>
                </a:lnTo>
                <a:lnTo>
                  <a:pt x="1750219" y="64294"/>
                </a:lnTo>
                <a:lnTo>
                  <a:pt x="1785938" y="57150"/>
                </a:lnTo>
                <a:lnTo>
                  <a:pt x="1807369" y="57150"/>
                </a:lnTo>
                <a:lnTo>
                  <a:pt x="1814513" y="50006"/>
                </a:lnTo>
                <a:lnTo>
                  <a:pt x="1807369" y="57150"/>
                </a:lnTo>
                <a:lnTo>
                  <a:pt x="1785938" y="57150"/>
                </a:lnTo>
                <a:lnTo>
                  <a:pt x="1743075" y="64294"/>
                </a:lnTo>
                <a:lnTo>
                  <a:pt x="1685925" y="78581"/>
                </a:lnTo>
                <a:lnTo>
                  <a:pt x="1614488" y="100012"/>
                </a:lnTo>
                <a:lnTo>
                  <a:pt x="1521619" y="128587"/>
                </a:lnTo>
                <a:lnTo>
                  <a:pt x="1414463" y="157162"/>
                </a:lnTo>
                <a:lnTo>
                  <a:pt x="1293019" y="200025"/>
                </a:lnTo>
                <a:lnTo>
                  <a:pt x="1164431" y="242887"/>
                </a:lnTo>
                <a:lnTo>
                  <a:pt x="1014413" y="285750"/>
                </a:lnTo>
                <a:lnTo>
                  <a:pt x="871538" y="335756"/>
                </a:lnTo>
                <a:lnTo>
                  <a:pt x="721519" y="392906"/>
                </a:lnTo>
                <a:lnTo>
                  <a:pt x="585788" y="435768"/>
                </a:lnTo>
                <a:lnTo>
                  <a:pt x="464344" y="471487"/>
                </a:lnTo>
                <a:lnTo>
                  <a:pt x="357188" y="500062"/>
                </a:lnTo>
                <a:lnTo>
                  <a:pt x="264319" y="514350"/>
                </a:lnTo>
                <a:lnTo>
                  <a:pt x="264319" y="5143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2" name="Freeform 4141"/>
          <p:cNvSpPr/>
          <p:nvPr/>
        </p:nvSpPr>
        <p:spPr>
          <a:xfrm>
            <a:off x="4536282" y="4822032"/>
            <a:ext cx="142876" cy="885825"/>
          </a:xfrm>
          <a:custGeom>
            <a:avLst/>
            <a:gdLst/>
            <a:ahLst/>
            <a:cxnLst/>
            <a:rect l="0" t="0" r="0" b="0"/>
            <a:pathLst>
              <a:path w="142876" h="885825">
                <a:moveTo>
                  <a:pt x="128587" y="35718"/>
                </a:moveTo>
                <a:lnTo>
                  <a:pt x="128587" y="35718"/>
                </a:lnTo>
                <a:lnTo>
                  <a:pt x="128587" y="35718"/>
                </a:lnTo>
                <a:lnTo>
                  <a:pt x="128587" y="28575"/>
                </a:lnTo>
                <a:lnTo>
                  <a:pt x="128587" y="28575"/>
                </a:lnTo>
                <a:lnTo>
                  <a:pt x="128587" y="28575"/>
                </a:lnTo>
                <a:lnTo>
                  <a:pt x="128587" y="28575"/>
                </a:lnTo>
                <a:lnTo>
                  <a:pt x="128587" y="21431"/>
                </a:lnTo>
                <a:lnTo>
                  <a:pt x="128587" y="21431"/>
                </a:lnTo>
                <a:lnTo>
                  <a:pt x="128587" y="21431"/>
                </a:lnTo>
                <a:lnTo>
                  <a:pt x="128587" y="21431"/>
                </a:lnTo>
                <a:lnTo>
                  <a:pt x="121443" y="21431"/>
                </a:lnTo>
                <a:lnTo>
                  <a:pt x="114300" y="21431"/>
                </a:lnTo>
                <a:lnTo>
                  <a:pt x="107156" y="21431"/>
                </a:lnTo>
                <a:lnTo>
                  <a:pt x="100012" y="21431"/>
                </a:lnTo>
                <a:lnTo>
                  <a:pt x="92868" y="14287"/>
                </a:lnTo>
                <a:lnTo>
                  <a:pt x="78581" y="14287"/>
                </a:lnTo>
                <a:lnTo>
                  <a:pt x="71437" y="14287"/>
                </a:lnTo>
                <a:lnTo>
                  <a:pt x="57150" y="7143"/>
                </a:lnTo>
                <a:lnTo>
                  <a:pt x="42862" y="7143"/>
                </a:lnTo>
                <a:lnTo>
                  <a:pt x="35718" y="7143"/>
                </a:lnTo>
                <a:lnTo>
                  <a:pt x="21431" y="7143"/>
                </a:lnTo>
                <a:lnTo>
                  <a:pt x="21431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7143"/>
                </a:lnTo>
                <a:lnTo>
                  <a:pt x="7143" y="7143"/>
                </a:lnTo>
                <a:lnTo>
                  <a:pt x="7143" y="7143"/>
                </a:lnTo>
                <a:lnTo>
                  <a:pt x="7143" y="14287"/>
                </a:lnTo>
                <a:lnTo>
                  <a:pt x="7143" y="21431"/>
                </a:lnTo>
                <a:lnTo>
                  <a:pt x="0" y="21431"/>
                </a:lnTo>
                <a:lnTo>
                  <a:pt x="0" y="28575"/>
                </a:lnTo>
                <a:lnTo>
                  <a:pt x="0" y="35718"/>
                </a:lnTo>
                <a:lnTo>
                  <a:pt x="0" y="42862"/>
                </a:lnTo>
                <a:lnTo>
                  <a:pt x="0" y="50006"/>
                </a:lnTo>
                <a:lnTo>
                  <a:pt x="0" y="57149"/>
                </a:lnTo>
                <a:lnTo>
                  <a:pt x="0" y="71437"/>
                </a:lnTo>
                <a:lnTo>
                  <a:pt x="0" y="92868"/>
                </a:lnTo>
                <a:lnTo>
                  <a:pt x="0" y="107156"/>
                </a:lnTo>
                <a:lnTo>
                  <a:pt x="0" y="128587"/>
                </a:lnTo>
                <a:lnTo>
                  <a:pt x="0" y="150018"/>
                </a:lnTo>
                <a:lnTo>
                  <a:pt x="7143" y="171449"/>
                </a:lnTo>
                <a:lnTo>
                  <a:pt x="0" y="200024"/>
                </a:lnTo>
                <a:lnTo>
                  <a:pt x="7143" y="235743"/>
                </a:lnTo>
                <a:lnTo>
                  <a:pt x="7143" y="264318"/>
                </a:lnTo>
                <a:lnTo>
                  <a:pt x="7143" y="307181"/>
                </a:lnTo>
                <a:lnTo>
                  <a:pt x="7143" y="342899"/>
                </a:lnTo>
                <a:lnTo>
                  <a:pt x="7143" y="385762"/>
                </a:lnTo>
                <a:lnTo>
                  <a:pt x="7143" y="421481"/>
                </a:lnTo>
                <a:lnTo>
                  <a:pt x="7143" y="457199"/>
                </a:lnTo>
                <a:lnTo>
                  <a:pt x="14287" y="492918"/>
                </a:lnTo>
                <a:lnTo>
                  <a:pt x="14287" y="528637"/>
                </a:lnTo>
                <a:lnTo>
                  <a:pt x="14287" y="564356"/>
                </a:lnTo>
                <a:lnTo>
                  <a:pt x="14287" y="592931"/>
                </a:lnTo>
                <a:lnTo>
                  <a:pt x="21431" y="628649"/>
                </a:lnTo>
                <a:lnTo>
                  <a:pt x="21431" y="657224"/>
                </a:lnTo>
                <a:lnTo>
                  <a:pt x="21431" y="678656"/>
                </a:lnTo>
                <a:lnTo>
                  <a:pt x="21431" y="707231"/>
                </a:lnTo>
                <a:lnTo>
                  <a:pt x="28575" y="721518"/>
                </a:lnTo>
                <a:lnTo>
                  <a:pt x="28575" y="735806"/>
                </a:lnTo>
                <a:lnTo>
                  <a:pt x="28575" y="750093"/>
                </a:lnTo>
                <a:lnTo>
                  <a:pt x="28575" y="757237"/>
                </a:lnTo>
                <a:lnTo>
                  <a:pt x="28575" y="771524"/>
                </a:lnTo>
                <a:lnTo>
                  <a:pt x="28575" y="771524"/>
                </a:lnTo>
                <a:lnTo>
                  <a:pt x="28575" y="785812"/>
                </a:lnTo>
                <a:lnTo>
                  <a:pt x="28575" y="785812"/>
                </a:lnTo>
                <a:lnTo>
                  <a:pt x="21431" y="792956"/>
                </a:lnTo>
                <a:lnTo>
                  <a:pt x="21431" y="807243"/>
                </a:lnTo>
                <a:lnTo>
                  <a:pt x="21431" y="814387"/>
                </a:lnTo>
                <a:lnTo>
                  <a:pt x="28575" y="828674"/>
                </a:lnTo>
                <a:lnTo>
                  <a:pt x="28575" y="842962"/>
                </a:lnTo>
                <a:lnTo>
                  <a:pt x="28575" y="850106"/>
                </a:lnTo>
                <a:lnTo>
                  <a:pt x="35718" y="864393"/>
                </a:lnTo>
                <a:lnTo>
                  <a:pt x="35718" y="871537"/>
                </a:lnTo>
                <a:lnTo>
                  <a:pt x="42862" y="878681"/>
                </a:lnTo>
                <a:lnTo>
                  <a:pt x="42862" y="878681"/>
                </a:lnTo>
                <a:lnTo>
                  <a:pt x="42862" y="878681"/>
                </a:lnTo>
                <a:lnTo>
                  <a:pt x="42862" y="878681"/>
                </a:lnTo>
                <a:lnTo>
                  <a:pt x="42862" y="878681"/>
                </a:lnTo>
                <a:lnTo>
                  <a:pt x="42862" y="878681"/>
                </a:lnTo>
                <a:lnTo>
                  <a:pt x="42862" y="878681"/>
                </a:lnTo>
                <a:lnTo>
                  <a:pt x="50006" y="885824"/>
                </a:lnTo>
                <a:lnTo>
                  <a:pt x="57150" y="885824"/>
                </a:lnTo>
                <a:lnTo>
                  <a:pt x="71437" y="878681"/>
                </a:lnTo>
                <a:lnTo>
                  <a:pt x="85725" y="871537"/>
                </a:lnTo>
                <a:lnTo>
                  <a:pt x="100012" y="850106"/>
                </a:lnTo>
                <a:lnTo>
                  <a:pt x="121443" y="842962"/>
                </a:lnTo>
                <a:lnTo>
                  <a:pt x="142875" y="835818"/>
                </a:lnTo>
                <a:lnTo>
                  <a:pt x="142875" y="8358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3" name="Freeform 4142"/>
          <p:cNvSpPr/>
          <p:nvPr/>
        </p:nvSpPr>
        <p:spPr>
          <a:xfrm>
            <a:off x="4936332" y="5000625"/>
            <a:ext cx="14289" cy="21432"/>
          </a:xfrm>
          <a:custGeom>
            <a:avLst/>
            <a:gdLst/>
            <a:ahLst/>
            <a:cxnLst/>
            <a:rect l="0" t="0" r="0" b="0"/>
            <a:pathLst>
              <a:path w="14289" h="21432">
                <a:moveTo>
                  <a:pt x="7144" y="21431"/>
                </a:moveTo>
                <a:lnTo>
                  <a:pt x="7144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7144" y="14288"/>
                </a:lnTo>
                <a:lnTo>
                  <a:pt x="14288" y="14288"/>
                </a:lnTo>
                <a:lnTo>
                  <a:pt x="14288" y="14288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4" name="Freeform 4143"/>
          <p:cNvSpPr/>
          <p:nvPr/>
        </p:nvSpPr>
        <p:spPr>
          <a:xfrm>
            <a:off x="4929188" y="5222081"/>
            <a:ext cx="14289" cy="42864"/>
          </a:xfrm>
          <a:custGeom>
            <a:avLst/>
            <a:gdLst/>
            <a:ahLst/>
            <a:cxnLst/>
            <a:rect l="0" t="0" r="0" b="0"/>
            <a:pathLst>
              <a:path w="14289" h="42864">
                <a:moveTo>
                  <a:pt x="7144" y="42863"/>
                </a:moveTo>
                <a:lnTo>
                  <a:pt x="7144" y="35719"/>
                </a:lnTo>
                <a:lnTo>
                  <a:pt x="7144" y="28575"/>
                </a:lnTo>
                <a:lnTo>
                  <a:pt x="7144" y="14288"/>
                </a:lnTo>
                <a:lnTo>
                  <a:pt x="7144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5" name="Freeform 4144"/>
          <p:cNvSpPr/>
          <p:nvPr/>
        </p:nvSpPr>
        <p:spPr>
          <a:xfrm>
            <a:off x="4929188" y="5543550"/>
            <a:ext cx="14289" cy="21432"/>
          </a:xfrm>
          <a:custGeom>
            <a:avLst/>
            <a:gdLst/>
            <a:ahLst/>
            <a:cxnLst/>
            <a:rect l="0" t="0" r="0" b="0"/>
            <a:pathLst>
              <a:path w="14289" h="21432">
                <a:moveTo>
                  <a:pt x="7144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7144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2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Maximum Size File?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assuming 1024 byte blocks</a:t>
            </a:r>
          </a:p>
          <a:p>
            <a:r>
              <a:rPr lang="en-US" dirty="0" smtClean="0"/>
              <a:t>12 direct blocks</a:t>
            </a:r>
          </a:p>
          <a:p>
            <a:r>
              <a:rPr lang="en-US" dirty="0" smtClean="0"/>
              <a:t>indirect</a:t>
            </a:r>
          </a:p>
          <a:p>
            <a:endParaRPr lang="en-US" dirty="0" smtClean="0"/>
          </a:p>
          <a:p>
            <a:r>
              <a:rPr lang="en-US" dirty="0" smtClean="0"/>
              <a:t>double indirect</a:t>
            </a:r>
          </a:p>
          <a:p>
            <a:endParaRPr lang="en-US" dirty="0" smtClean="0"/>
          </a:p>
          <a:p>
            <a:r>
              <a:rPr lang="en-US" dirty="0" smtClean="0"/>
              <a:t>triple indirect</a:t>
            </a:r>
          </a:p>
          <a:p>
            <a:endParaRPr lang="en-US" dirty="0"/>
          </a:p>
          <a:p>
            <a:r>
              <a:rPr lang="en-US" dirty="0" smtClean="0"/>
              <a:t>Total</a:t>
            </a:r>
          </a:p>
          <a:p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4679157" y="1243013"/>
            <a:ext cx="621507" cy="650082"/>
          </a:xfrm>
          <a:custGeom>
            <a:avLst/>
            <a:gdLst/>
            <a:ahLst/>
            <a:cxnLst/>
            <a:rect l="0" t="0" r="0" b="0"/>
            <a:pathLst>
              <a:path w="621507" h="650082">
                <a:moveTo>
                  <a:pt x="0" y="650081"/>
                </a:moveTo>
                <a:lnTo>
                  <a:pt x="0" y="650081"/>
                </a:lnTo>
                <a:lnTo>
                  <a:pt x="0" y="650081"/>
                </a:lnTo>
                <a:lnTo>
                  <a:pt x="0" y="650081"/>
                </a:lnTo>
                <a:lnTo>
                  <a:pt x="0" y="650081"/>
                </a:lnTo>
                <a:lnTo>
                  <a:pt x="0" y="650081"/>
                </a:lnTo>
                <a:lnTo>
                  <a:pt x="0" y="650081"/>
                </a:lnTo>
                <a:lnTo>
                  <a:pt x="0" y="642937"/>
                </a:lnTo>
                <a:lnTo>
                  <a:pt x="7143" y="628650"/>
                </a:lnTo>
                <a:lnTo>
                  <a:pt x="28575" y="614362"/>
                </a:lnTo>
                <a:lnTo>
                  <a:pt x="57150" y="578643"/>
                </a:lnTo>
                <a:lnTo>
                  <a:pt x="85725" y="535781"/>
                </a:lnTo>
                <a:lnTo>
                  <a:pt x="135731" y="478631"/>
                </a:lnTo>
                <a:lnTo>
                  <a:pt x="200025" y="407193"/>
                </a:lnTo>
                <a:lnTo>
                  <a:pt x="271463" y="335756"/>
                </a:lnTo>
                <a:lnTo>
                  <a:pt x="357188" y="257175"/>
                </a:lnTo>
                <a:lnTo>
                  <a:pt x="428625" y="185737"/>
                </a:lnTo>
                <a:lnTo>
                  <a:pt x="500063" y="121443"/>
                </a:lnTo>
                <a:lnTo>
                  <a:pt x="550069" y="71437"/>
                </a:lnTo>
                <a:lnTo>
                  <a:pt x="592931" y="35718"/>
                </a:lnTo>
                <a:lnTo>
                  <a:pt x="607219" y="7143"/>
                </a:lnTo>
                <a:lnTo>
                  <a:pt x="621506" y="0"/>
                </a:lnTo>
                <a:lnTo>
                  <a:pt x="621506" y="0"/>
                </a:lnTo>
                <a:lnTo>
                  <a:pt x="614363" y="0"/>
                </a:lnTo>
                <a:lnTo>
                  <a:pt x="614363" y="7143"/>
                </a:lnTo>
                <a:lnTo>
                  <a:pt x="614363" y="21431"/>
                </a:lnTo>
                <a:lnTo>
                  <a:pt x="614363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429251" y="1435894"/>
            <a:ext cx="192882" cy="264320"/>
          </a:xfrm>
          <a:custGeom>
            <a:avLst/>
            <a:gdLst/>
            <a:ahLst/>
            <a:cxnLst/>
            <a:rect l="0" t="0" r="0" b="0"/>
            <a:pathLst>
              <a:path w="192882" h="264320">
                <a:moveTo>
                  <a:pt x="100012" y="128587"/>
                </a:moveTo>
                <a:lnTo>
                  <a:pt x="100012" y="128587"/>
                </a:lnTo>
                <a:lnTo>
                  <a:pt x="107156" y="128587"/>
                </a:lnTo>
                <a:lnTo>
                  <a:pt x="107156" y="128587"/>
                </a:lnTo>
                <a:lnTo>
                  <a:pt x="107156" y="128587"/>
                </a:lnTo>
                <a:lnTo>
                  <a:pt x="107156" y="128587"/>
                </a:lnTo>
                <a:lnTo>
                  <a:pt x="107156" y="128587"/>
                </a:lnTo>
                <a:lnTo>
                  <a:pt x="107156" y="121444"/>
                </a:lnTo>
                <a:lnTo>
                  <a:pt x="107156" y="114300"/>
                </a:lnTo>
                <a:lnTo>
                  <a:pt x="107156" y="107156"/>
                </a:lnTo>
                <a:lnTo>
                  <a:pt x="107156" y="100012"/>
                </a:lnTo>
                <a:lnTo>
                  <a:pt x="100012" y="92869"/>
                </a:lnTo>
                <a:lnTo>
                  <a:pt x="100012" y="78581"/>
                </a:lnTo>
                <a:lnTo>
                  <a:pt x="92869" y="71437"/>
                </a:lnTo>
                <a:lnTo>
                  <a:pt x="85725" y="64294"/>
                </a:lnTo>
                <a:lnTo>
                  <a:pt x="71437" y="64294"/>
                </a:lnTo>
                <a:lnTo>
                  <a:pt x="64294" y="71437"/>
                </a:lnTo>
                <a:lnTo>
                  <a:pt x="57150" y="78581"/>
                </a:lnTo>
                <a:lnTo>
                  <a:pt x="35719" y="100012"/>
                </a:lnTo>
                <a:lnTo>
                  <a:pt x="21431" y="128587"/>
                </a:lnTo>
                <a:lnTo>
                  <a:pt x="7144" y="157162"/>
                </a:lnTo>
                <a:lnTo>
                  <a:pt x="0" y="192881"/>
                </a:lnTo>
                <a:lnTo>
                  <a:pt x="0" y="221456"/>
                </a:lnTo>
                <a:lnTo>
                  <a:pt x="0" y="242887"/>
                </a:lnTo>
                <a:lnTo>
                  <a:pt x="7144" y="257175"/>
                </a:lnTo>
                <a:lnTo>
                  <a:pt x="21431" y="264319"/>
                </a:lnTo>
                <a:lnTo>
                  <a:pt x="35719" y="264319"/>
                </a:lnTo>
                <a:lnTo>
                  <a:pt x="50006" y="250031"/>
                </a:lnTo>
                <a:lnTo>
                  <a:pt x="71437" y="228600"/>
                </a:lnTo>
                <a:lnTo>
                  <a:pt x="100012" y="200025"/>
                </a:lnTo>
                <a:lnTo>
                  <a:pt x="114300" y="171450"/>
                </a:lnTo>
                <a:lnTo>
                  <a:pt x="135731" y="135731"/>
                </a:lnTo>
                <a:lnTo>
                  <a:pt x="142875" y="107156"/>
                </a:lnTo>
                <a:lnTo>
                  <a:pt x="150019" y="78581"/>
                </a:lnTo>
                <a:lnTo>
                  <a:pt x="150019" y="50006"/>
                </a:lnTo>
                <a:lnTo>
                  <a:pt x="150019" y="28575"/>
                </a:lnTo>
                <a:lnTo>
                  <a:pt x="150019" y="14287"/>
                </a:lnTo>
                <a:lnTo>
                  <a:pt x="142875" y="7144"/>
                </a:lnTo>
                <a:lnTo>
                  <a:pt x="142875" y="0"/>
                </a:lnTo>
                <a:lnTo>
                  <a:pt x="142875" y="7144"/>
                </a:lnTo>
                <a:lnTo>
                  <a:pt x="135731" y="14287"/>
                </a:lnTo>
                <a:lnTo>
                  <a:pt x="135731" y="35719"/>
                </a:lnTo>
                <a:lnTo>
                  <a:pt x="128587" y="64294"/>
                </a:lnTo>
                <a:lnTo>
                  <a:pt x="128587" y="100012"/>
                </a:lnTo>
                <a:lnTo>
                  <a:pt x="128587" y="135731"/>
                </a:lnTo>
                <a:lnTo>
                  <a:pt x="128587" y="178594"/>
                </a:lnTo>
                <a:lnTo>
                  <a:pt x="135731" y="207169"/>
                </a:lnTo>
                <a:lnTo>
                  <a:pt x="142875" y="235744"/>
                </a:lnTo>
                <a:lnTo>
                  <a:pt x="157162" y="250031"/>
                </a:lnTo>
                <a:lnTo>
                  <a:pt x="171450" y="257175"/>
                </a:lnTo>
                <a:lnTo>
                  <a:pt x="178594" y="257175"/>
                </a:lnTo>
                <a:lnTo>
                  <a:pt x="192881" y="242887"/>
                </a:lnTo>
                <a:lnTo>
                  <a:pt x="192881" y="2428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700713" y="1435894"/>
            <a:ext cx="35720" cy="271463"/>
          </a:xfrm>
          <a:custGeom>
            <a:avLst/>
            <a:gdLst/>
            <a:ahLst/>
            <a:cxnLst/>
            <a:rect l="0" t="0" r="0" b="0"/>
            <a:pathLst>
              <a:path w="35720" h="271463">
                <a:moveTo>
                  <a:pt x="7144" y="0"/>
                </a:moveTo>
                <a:lnTo>
                  <a:pt x="7144" y="7144"/>
                </a:lnTo>
                <a:lnTo>
                  <a:pt x="7144" y="14287"/>
                </a:lnTo>
                <a:lnTo>
                  <a:pt x="0" y="35719"/>
                </a:lnTo>
                <a:lnTo>
                  <a:pt x="0" y="64294"/>
                </a:lnTo>
                <a:lnTo>
                  <a:pt x="0" y="100012"/>
                </a:lnTo>
                <a:lnTo>
                  <a:pt x="0" y="142875"/>
                </a:lnTo>
                <a:lnTo>
                  <a:pt x="0" y="192881"/>
                </a:lnTo>
                <a:lnTo>
                  <a:pt x="7144" y="228600"/>
                </a:lnTo>
                <a:lnTo>
                  <a:pt x="7144" y="257175"/>
                </a:lnTo>
                <a:lnTo>
                  <a:pt x="14288" y="271462"/>
                </a:lnTo>
                <a:lnTo>
                  <a:pt x="21432" y="271462"/>
                </a:lnTo>
                <a:lnTo>
                  <a:pt x="28575" y="257175"/>
                </a:lnTo>
                <a:lnTo>
                  <a:pt x="35719" y="235744"/>
                </a:lnTo>
                <a:lnTo>
                  <a:pt x="35719" y="200025"/>
                </a:lnTo>
                <a:lnTo>
                  <a:pt x="28575" y="157162"/>
                </a:lnTo>
                <a:lnTo>
                  <a:pt x="28575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586413" y="1421606"/>
            <a:ext cx="328614" cy="278608"/>
          </a:xfrm>
          <a:custGeom>
            <a:avLst/>
            <a:gdLst/>
            <a:ahLst/>
            <a:cxnLst/>
            <a:rect l="0" t="0" r="0" b="0"/>
            <a:pathLst>
              <a:path w="328614" h="278608">
                <a:moveTo>
                  <a:pt x="0" y="71438"/>
                </a:moveTo>
                <a:lnTo>
                  <a:pt x="0" y="64294"/>
                </a:lnTo>
                <a:lnTo>
                  <a:pt x="14288" y="57150"/>
                </a:lnTo>
                <a:lnTo>
                  <a:pt x="28575" y="50007"/>
                </a:lnTo>
                <a:lnTo>
                  <a:pt x="57150" y="35719"/>
                </a:lnTo>
                <a:lnTo>
                  <a:pt x="92869" y="21432"/>
                </a:lnTo>
                <a:lnTo>
                  <a:pt x="128588" y="7144"/>
                </a:lnTo>
                <a:lnTo>
                  <a:pt x="164307" y="0"/>
                </a:lnTo>
                <a:lnTo>
                  <a:pt x="192882" y="0"/>
                </a:lnTo>
                <a:lnTo>
                  <a:pt x="207169" y="7144"/>
                </a:lnTo>
                <a:lnTo>
                  <a:pt x="214313" y="21432"/>
                </a:lnTo>
                <a:lnTo>
                  <a:pt x="207169" y="42863"/>
                </a:lnTo>
                <a:lnTo>
                  <a:pt x="185738" y="71438"/>
                </a:lnTo>
                <a:lnTo>
                  <a:pt x="157163" y="92869"/>
                </a:lnTo>
                <a:lnTo>
                  <a:pt x="128588" y="121444"/>
                </a:lnTo>
                <a:lnTo>
                  <a:pt x="100013" y="135732"/>
                </a:lnTo>
                <a:lnTo>
                  <a:pt x="85725" y="142875"/>
                </a:lnTo>
                <a:lnTo>
                  <a:pt x="78582" y="142875"/>
                </a:lnTo>
                <a:lnTo>
                  <a:pt x="92869" y="135732"/>
                </a:lnTo>
                <a:lnTo>
                  <a:pt x="121444" y="121444"/>
                </a:lnTo>
                <a:lnTo>
                  <a:pt x="164307" y="100013"/>
                </a:lnTo>
                <a:lnTo>
                  <a:pt x="207169" y="85725"/>
                </a:lnTo>
                <a:lnTo>
                  <a:pt x="250032" y="78582"/>
                </a:lnTo>
                <a:lnTo>
                  <a:pt x="285750" y="71438"/>
                </a:lnTo>
                <a:lnTo>
                  <a:pt x="314325" y="78582"/>
                </a:lnTo>
                <a:lnTo>
                  <a:pt x="328613" y="100013"/>
                </a:lnTo>
                <a:lnTo>
                  <a:pt x="314325" y="128588"/>
                </a:lnTo>
                <a:lnTo>
                  <a:pt x="292894" y="157163"/>
                </a:lnTo>
                <a:lnTo>
                  <a:pt x="250032" y="192882"/>
                </a:lnTo>
                <a:lnTo>
                  <a:pt x="200025" y="228600"/>
                </a:lnTo>
                <a:lnTo>
                  <a:pt x="164307" y="257175"/>
                </a:lnTo>
                <a:lnTo>
                  <a:pt x="135732" y="271463"/>
                </a:lnTo>
                <a:lnTo>
                  <a:pt x="135732" y="278607"/>
                </a:lnTo>
                <a:lnTo>
                  <a:pt x="157163" y="271463"/>
                </a:lnTo>
                <a:lnTo>
                  <a:pt x="192882" y="250032"/>
                </a:lnTo>
                <a:lnTo>
                  <a:pt x="242888" y="221457"/>
                </a:lnTo>
                <a:lnTo>
                  <a:pt x="242888" y="2214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936457" y="1428750"/>
            <a:ext cx="7145" cy="14289"/>
          </a:xfrm>
          <a:custGeom>
            <a:avLst/>
            <a:gdLst/>
            <a:ahLst/>
            <a:cxnLst/>
            <a:rect l="0" t="0" r="0" b="0"/>
            <a:pathLst>
              <a:path w="7145" h="14289">
                <a:moveTo>
                  <a:pt x="7144" y="0"/>
                </a:moveTo>
                <a:lnTo>
                  <a:pt x="7144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943601" y="1443038"/>
            <a:ext cx="28576" cy="257176"/>
          </a:xfrm>
          <a:custGeom>
            <a:avLst/>
            <a:gdLst/>
            <a:ahLst/>
            <a:cxnLst/>
            <a:rect l="0" t="0" r="0" b="0"/>
            <a:pathLst>
              <a:path w="28576" h="257176">
                <a:moveTo>
                  <a:pt x="0" y="0"/>
                </a:moveTo>
                <a:lnTo>
                  <a:pt x="0" y="7143"/>
                </a:lnTo>
                <a:lnTo>
                  <a:pt x="7144" y="14287"/>
                </a:lnTo>
                <a:lnTo>
                  <a:pt x="7144" y="28575"/>
                </a:lnTo>
                <a:lnTo>
                  <a:pt x="7144" y="50006"/>
                </a:lnTo>
                <a:lnTo>
                  <a:pt x="7144" y="85725"/>
                </a:lnTo>
                <a:lnTo>
                  <a:pt x="7144" y="128587"/>
                </a:lnTo>
                <a:lnTo>
                  <a:pt x="14287" y="164306"/>
                </a:lnTo>
                <a:lnTo>
                  <a:pt x="14287" y="200025"/>
                </a:lnTo>
                <a:lnTo>
                  <a:pt x="14287" y="228600"/>
                </a:lnTo>
                <a:lnTo>
                  <a:pt x="21431" y="250031"/>
                </a:lnTo>
                <a:lnTo>
                  <a:pt x="21431" y="257175"/>
                </a:lnTo>
                <a:lnTo>
                  <a:pt x="21431" y="250031"/>
                </a:lnTo>
                <a:lnTo>
                  <a:pt x="21431" y="242887"/>
                </a:lnTo>
                <a:lnTo>
                  <a:pt x="28575" y="228600"/>
                </a:lnTo>
                <a:lnTo>
                  <a:pt x="28575" y="207168"/>
                </a:lnTo>
                <a:lnTo>
                  <a:pt x="28575" y="2071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986463" y="1593056"/>
            <a:ext cx="92870" cy="92870"/>
          </a:xfrm>
          <a:custGeom>
            <a:avLst/>
            <a:gdLst/>
            <a:ahLst/>
            <a:cxnLst/>
            <a:rect l="0" t="0" r="0" b="0"/>
            <a:pathLst>
              <a:path w="92870" h="92870">
                <a:moveTo>
                  <a:pt x="14288" y="7144"/>
                </a:moveTo>
                <a:lnTo>
                  <a:pt x="14288" y="7144"/>
                </a:lnTo>
                <a:lnTo>
                  <a:pt x="14288" y="7144"/>
                </a:lnTo>
                <a:lnTo>
                  <a:pt x="14288" y="14288"/>
                </a:lnTo>
                <a:lnTo>
                  <a:pt x="14288" y="28575"/>
                </a:lnTo>
                <a:lnTo>
                  <a:pt x="14288" y="42863"/>
                </a:lnTo>
                <a:lnTo>
                  <a:pt x="14288" y="57150"/>
                </a:lnTo>
                <a:lnTo>
                  <a:pt x="21432" y="78582"/>
                </a:lnTo>
                <a:lnTo>
                  <a:pt x="35719" y="85725"/>
                </a:lnTo>
                <a:lnTo>
                  <a:pt x="42863" y="92869"/>
                </a:lnTo>
                <a:lnTo>
                  <a:pt x="57150" y="85725"/>
                </a:lnTo>
                <a:lnTo>
                  <a:pt x="71438" y="78582"/>
                </a:lnTo>
                <a:lnTo>
                  <a:pt x="85725" y="64294"/>
                </a:lnTo>
                <a:lnTo>
                  <a:pt x="92869" y="50007"/>
                </a:lnTo>
                <a:lnTo>
                  <a:pt x="92869" y="28575"/>
                </a:lnTo>
                <a:lnTo>
                  <a:pt x="85725" y="14288"/>
                </a:lnTo>
                <a:lnTo>
                  <a:pt x="71438" y="0"/>
                </a:lnTo>
                <a:lnTo>
                  <a:pt x="50007" y="0"/>
                </a:lnTo>
                <a:lnTo>
                  <a:pt x="35719" y="7144"/>
                </a:lnTo>
                <a:lnTo>
                  <a:pt x="14288" y="14288"/>
                </a:lnTo>
                <a:lnTo>
                  <a:pt x="7144" y="35719"/>
                </a:lnTo>
                <a:lnTo>
                  <a:pt x="0" y="50007"/>
                </a:lnTo>
                <a:lnTo>
                  <a:pt x="14288" y="64294"/>
                </a:lnTo>
                <a:lnTo>
                  <a:pt x="28575" y="71438"/>
                </a:lnTo>
                <a:lnTo>
                  <a:pt x="28575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143626" y="1550194"/>
            <a:ext cx="142876" cy="107157"/>
          </a:xfrm>
          <a:custGeom>
            <a:avLst/>
            <a:gdLst/>
            <a:ahLst/>
            <a:cxnLst/>
            <a:rect l="0" t="0" r="0" b="0"/>
            <a:pathLst>
              <a:path w="142876" h="107157">
                <a:moveTo>
                  <a:pt x="64294" y="0"/>
                </a:moveTo>
                <a:lnTo>
                  <a:pt x="50006" y="7144"/>
                </a:lnTo>
                <a:lnTo>
                  <a:pt x="42862" y="14287"/>
                </a:lnTo>
                <a:lnTo>
                  <a:pt x="21431" y="28575"/>
                </a:lnTo>
                <a:lnTo>
                  <a:pt x="7144" y="42862"/>
                </a:lnTo>
                <a:lnTo>
                  <a:pt x="0" y="64294"/>
                </a:lnTo>
                <a:lnTo>
                  <a:pt x="0" y="78581"/>
                </a:lnTo>
                <a:lnTo>
                  <a:pt x="7144" y="92869"/>
                </a:lnTo>
                <a:lnTo>
                  <a:pt x="28575" y="107156"/>
                </a:lnTo>
                <a:lnTo>
                  <a:pt x="50006" y="107156"/>
                </a:lnTo>
                <a:lnTo>
                  <a:pt x="78581" y="100012"/>
                </a:lnTo>
                <a:lnTo>
                  <a:pt x="107156" y="92869"/>
                </a:lnTo>
                <a:lnTo>
                  <a:pt x="135731" y="78581"/>
                </a:lnTo>
                <a:lnTo>
                  <a:pt x="142875" y="71437"/>
                </a:lnTo>
                <a:lnTo>
                  <a:pt x="142875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286501" y="1557338"/>
            <a:ext cx="71438" cy="157163"/>
          </a:xfrm>
          <a:custGeom>
            <a:avLst/>
            <a:gdLst/>
            <a:ahLst/>
            <a:cxnLst/>
            <a:rect l="0" t="0" r="0" b="0"/>
            <a:pathLst>
              <a:path w="71438" h="157163">
                <a:moveTo>
                  <a:pt x="0" y="0"/>
                </a:moveTo>
                <a:lnTo>
                  <a:pt x="0" y="7143"/>
                </a:lnTo>
                <a:lnTo>
                  <a:pt x="0" y="21431"/>
                </a:lnTo>
                <a:lnTo>
                  <a:pt x="0" y="35718"/>
                </a:lnTo>
                <a:lnTo>
                  <a:pt x="0" y="64293"/>
                </a:lnTo>
                <a:lnTo>
                  <a:pt x="7144" y="85725"/>
                </a:lnTo>
                <a:lnTo>
                  <a:pt x="14287" y="114300"/>
                </a:lnTo>
                <a:lnTo>
                  <a:pt x="14287" y="135731"/>
                </a:lnTo>
                <a:lnTo>
                  <a:pt x="21431" y="157162"/>
                </a:lnTo>
                <a:lnTo>
                  <a:pt x="28575" y="157162"/>
                </a:lnTo>
                <a:lnTo>
                  <a:pt x="35719" y="157162"/>
                </a:lnTo>
                <a:lnTo>
                  <a:pt x="50006" y="135731"/>
                </a:lnTo>
                <a:lnTo>
                  <a:pt x="64294" y="107156"/>
                </a:lnTo>
                <a:lnTo>
                  <a:pt x="71437" y="71437"/>
                </a:lnTo>
                <a:lnTo>
                  <a:pt x="71437" y="714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322220" y="1521619"/>
            <a:ext cx="178594" cy="192882"/>
          </a:xfrm>
          <a:custGeom>
            <a:avLst/>
            <a:gdLst/>
            <a:ahLst/>
            <a:cxnLst/>
            <a:rect l="0" t="0" r="0" b="0"/>
            <a:pathLst>
              <a:path w="178594" h="192882">
                <a:moveTo>
                  <a:pt x="100012" y="0"/>
                </a:moveTo>
                <a:lnTo>
                  <a:pt x="85725" y="7144"/>
                </a:lnTo>
                <a:lnTo>
                  <a:pt x="71437" y="28575"/>
                </a:lnTo>
                <a:lnTo>
                  <a:pt x="50006" y="64294"/>
                </a:lnTo>
                <a:lnTo>
                  <a:pt x="28575" y="100012"/>
                </a:lnTo>
                <a:lnTo>
                  <a:pt x="0" y="128587"/>
                </a:lnTo>
                <a:lnTo>
                  <a:pt x="0" y="157162"/>
                </a:lnTo>
                <a:lnTo>
                  <a:pt x="0" y="178594"/>
                </a:lnTo>
                <a:lnTo>
                  <a:pt x="7143" y="192881"/>
                </a:lnTo>
                <a:lnTo>
                  <a:pt x="28575" y="192881"/>
                </a:lnTo>
                <a:lnTo>
                  <a:pt x="57150" y="192881"/>
                </a:lnTo>
                <a:lnTo>
                  <a:pt x="92868" y="192881"/>
                </a:lnTo>
                <a:lnTo>
                  <a:pt x="135731" y="185737"/>
                </a:lnTo>
                <a:lnTo>
                  <a:pt x="178593" y="178594"/>
                </a:lnTo>
                <a:lnTo>
                  <a:pt x="178593" y="1785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629401" y="1557338"/>
            <a:ext cx="228601" cy="278607"/>
          </a:xfrm>
          <a:custGeom>
            <a:avLst/>
            <a:gdLst/>
            <a:ahLst/>
            <a:cxnLst/>
            <a:rect l="0" t="0" r="0" b="0"/>
            <a:pathLst>
              <a:path w="228601" h="278607">
                <a:moveTo>
                  <a:pt x="107156" y="35718"/>
                </a:moveTo>
                <a:lnTo>
                  <a:pt x="107156" y="42862"/>
                </a:lnTo>
                <a:lnTo>
                  <a:pt x="107156" y="57150"/>
                </a:lnTo>
                <a:lnTo>
                  <a:pt x="114300" y="71437"/>
                </a:lnTo>
                <a:lnTo>
                  <a:pt x="114300" y="100012"/>
                </a:lnTo>
                <a:lnTo>
                  <a:pt x="114300" y="135731"/>
                </a:lnTo>
                <a:lnTo>
                  <a:pt x="121444" y="171450"/>
                </a:lnTo>
                <a:lnTo>
                  <a:pt x="121444" y="200025"/>
                </a:lnTo>
                <a:lnTo>
                  <a:pt x="121444" y="235743"/>
                </a:lnTo>
                <a:lnTo>
                  <a:pt x="121444" y="257175"/>
                </a:lnTo>
                <a:lnTo>
                  <a:pt x="114300" y="271462"/>
                </a:lnTo>
                <a:lnTo>
                  <a:pt x="107156" y="278606"/>
                </a:lnTo>
                <a:lnTo>
                  <a:pt x="92869" y="278606"/>
                </a:lnTo>
                <a:lnTo>
                  <a:pt x="78581" y="271462"/>
                </a:lnTo>
                <a:lnTo>
                  <a:pt x="50006" y="250031"/>
                </a:lnTo>
                <a:lnTo>
                  <a:pt x="28575" y="221456"/>
                </a:lnTo>
                <a:lnTo>
                  <a:pt x="14287" y="185737"/>
                </a:lnTo>
                <a:lnTo>
                  <a:pt x="0" y="135731"/>
                </a:lnTo>
                <a:lnTo>
                  <a:pt x="0" y="92868"/>
                </a:lnTo>
                <a:lnTo>
                  <a:pt x="21431" y="57150"/>
                </a:lnTo>
                <a:lnTo>
                  <a:pt x="50006" y="28575"/>
                </a:lnTo>
                <a:lnTo>
                  <a:pt x="85725" y="7143"/>
                </a:lnTo>
                <a:lnTo>
                  <a:pt x="128587" y="0"/>
                </a:lnTo>
                <a:lnTo>
                  <a:pt x="171450" y="0"/>
                </a:lnTo>
                <a:lnTo>
                  <a:pt x="200025" y="7143"/>
                </a:lnTo>
                <a:lnTo>
                  <a:pt x="228600" y="21431"/>
                </a:lnTo>
                <a:lnTo>
                  <a:pt x="228600" y="42862"/>
                </a:lnTo>
                <a:lnTo>
                  <a:pt x="214312" y="71437"/>
                </a:lnTo>
                <a:lnTo>
                  <a:pt x="185737" y="100012"/>
                </a:lnTo>
                <a:lnTo>
                  <a:pt x="150019" y="128587"/>
                </a:lnTo>
                <a:lnTo>
                  <a:pt x="121444" y="142875"/>
                </a:lnTo>
                <a:lnTo>
                  <a:pt x="85725" y="150018"/>
                </a:lnTo>
                <a:lnTo>
                  <a:pt x="71437" y="150018"/>
                </a:lnTo>
                <a:lnTo>
                  <a:pt x="64294" y="128587"/>
                </a:lnTo>
                <a:lnTo>
                  <a:pt x="71437" y="92868"/>
                </a:lnTo>
                <a:lnTo>
                  <a:pt x="92869" y="50006"/>
                </a:lnTo>
                <a:lnTo>
                  <a:pt x="92869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908007" y="1400175"/>
            <a:ext cx="121445" cy="292895"/>
          </a:xfrm>
          <a:custGeom>
            <a:avLst/>
            <a:gdLst/>
            <a:ahLst/>
            <a:cxnLst/>
            <a:rect l="0" t="0" r="0" b="0"/>
            <a:pathLst>
              <a:path w="121445" h="292895">
                <a:moveTo>
                  <a:pt x="7144" y="0"/>
                </a:moveTo>
                <a:lnTo>
                  <a:pt x="7144" y="7144"/>
                </a:lnTo>
                <a:lnTo>
                  <a:pt x="7144" y="14288"/>
                </a:lnTo>
                <a:lnTo>
                  <a:pt x="0" y="35719"/>
                </a:lnTo>
                <a:lnTo>
                  <a:pt x="0" y="64294"/>
                </a:lnTo>
                <a:lnTo>
                  <a:pt x="7144" y="92869"/>
                </a:lnTo>
                <a:lnTo>
                  <a:pt x="7144" y="135731"/>
                </a:lnTo>
                <a:lnTo>
                  <a:pt x="21431" y="171450"/>
                </a:lnTo>
                <a:lnTo>
                  <a:pt x="28575" y="207169"/>
                </a:lnTo>
                <a:lnTo>
                  <a:pt x="42863" y="242888"/>
                </a:lnTo>
                <a:lnTo>
                  <a:pt x="57150" y="271463"/>
                </a:lnTo>
                <a:lnTo>
                  <a:pt x="71438" y="285750"/>
                </a:lnTo>
                <a:lnTo>
                  <a:pt x="92869" y="292894"/>
                </a:lnTo>
                <a:lnTo>
                  <a:pt x="107156" y="285750"/>
                </a:lnTo>
                <a:lnTo>
                  <a:pt x="114300" y="264319"/>
                </a:lnTo>
                <a:lnTo>
                  <a:pt x="121444" y="235744"/>
                </a:lnTo>
                <a:lnTo>
                  <a:pt x="114300" y="200025"/>
                </a:lnTo>
                <a:lnTo>
                  <a:pt x="92869" y="164306"/>
                </a:lnTo>
                <a:lnTo>
                  <a:pt x="92869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750845" y="1528763"/>
            <a:ext cx="192882" cy="7144"/>
          </a:xfrm>
          <a:custGeom>
            <a:avLst/>
            <a:gdLst/>
            <a:ahLst/>
            <a:cxnLst/>
            <a:rect l="0" t="0" r="0" b="0"/>
            <a:pathLst>
              <a:path w="192882" h="7144">
                <a:moveTo>
                  <a:pt x="0" y="0"/>
                </a:moveTo>
                <a:lnTo>
                  <a:pt x="0" y="0"/>
                </a:lnTo>
                <a:lnTo>
                  <a:pt x="0" y="7143"/>
                </a:lnTo>
                <a:lnTo>
                  <a:pt x="7143" y="7143"/>
                </a:lnTo>
                <a:lnTo>
                  <a:pt x="21431" y="7143"/>
                </a:lnTo>
                <a:lnTo>
                  <a:pt x="50006" y="0"/>
                </a:lnTo>
                <a:lnTo>
                  <a:pt x="85725" y="0"/>
                </a:lnTo>
                <a:lnTo>
                  <a:pt x="121443" y="0"/>
                </a:lnTo>
                <a:lnTo>
                  <a:pt x="157162" y="0"/>
                </a:lnTo>
                <a:lnTo>
                  <a:pt x="192881" y="0"/>
                </a:lnTo>
                <a:lnTo>
                  <a:pt x="192881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7015163" y="1521619"/>
            <a:ext cx="157164" cy="157163"/>
          </a:xfrm>
          <a:custGeom>
            <a:avLst/>
            <a:gdLst/>
            <a:ahLst/>
            <a:cxnLst/>
            <a:rect l="0" t="0" r="0" b="0"/>
            <a:pathLst>
              <a:path w="157164" h="157163">
                <a:moveTo>
                  <a:pt x="0" y="7144"/>
                </a:move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7144" y="28575"/>
                </a:lnTo>
                <a:lnTo>
                  <a:pt x="7144" y="50006"/>
                </a:lnTo>
                <a:lnTo>
                  <a:pt x="14288" y="71437"/>
                </a:lnTo>
                <a:lnTo>
                  <a:pt x="21432" y="85725"/>
                </a:lnTo>
                <a:lnTo>
                  <a:pt x="28575" y="114300"/>
                </a:lnTo>
                <a:lnTo>
                  <a:pt x="35719" y="128587"/>
                </a:lnTo>
                <a:lnTo>
                  <a:pt x="42863" y="142875"/>
                </a:lnTo>
                <a:lnTo>
                  <a:pt x="42863" y="157162"/>
                </a:lnTo>
                <a:lnTo>
                  <a:pt x="50007" y="157162"/>
                </a:lnTo>
                <a:lnTo>
                  <a:pt x="50007" y="150019"/>
                </a:lnTo>
                <a:lnTo>
                  <a:pt x="50007" y="135731"/>
                </a:lnTo>
                <a:lnTo>
                  <a:pt x="50007" y="107156"/>
                </a:lnTo>
                <a:lnTo>
                  <a:pt x="57150" y="71437"/>
                </a:lnTo>
                <a:lnTo>
                  <a:pt x="64294" y="42862"/>
                </a:lnTo>
                <a:lnTo>
                  <a:pt x="78582" y="21431"/>
                </a:lnTo>
                <a:lnTo>
                  <a:pt x="92869" y="7144"/>
                </a:lnTo>
                <a:lnTo>
                  <a:pt x="107157" y="0"/>
                </a:lnTo>
                <a:lnTo>
                  <a:pt x="128588" y="0"/>
                </a:lnTo>
                <a:lnTo>
                  <a:pt x="135732" y="7144"/>
                </a:lnTo>
                <a:lnTo>
                  <a:pt x="157163" y="14287"/>
                </a:lnTo>
                <a:lnTo>
                  <a:pt x="157163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7193757" y="1485900"/>
            <a:ext cx="121445" cy="214314"/>
          </a:xfrm>
          <a:custGeom>
            <a:avLst/>
            <a:gdLst/>
            <a:ahLst/>
            <a:cxnLst/>
            <a:rect l="0" t="0" r="0" b="0"/>
            <a:pathLst>
              <a:path w="121445" h="214314">
                <a:moveTo>
                  <a:pt x="57150" y="0"/>
                </a:moveTo>
                <a:lnTo>
                  <a:pt x="57150" y="7144"/>
                </a:lnTo>
                <a:lnTo>
                  <a:pt x="42863" y="14288"/>
                </a:lnTo>
                <a:lnTo>
                  <a:pt x="28575" y="21431"/>
                </a:lnTo>
                <a:lnTo>
                  <a:pt x="14288" y="35719"/>
                </a:lnTo>
                <a:lnTo>
                  <a:pt x="0" y="57150"/>
                </a:lnTo>
                <a:lnTo>
                  <a:pt x="0" y="78581"/>
                </a:lnTo>
                <a:lnTo>
                  <a:pt x="7144" y="92869"/>
                </a:lnTo>
                <a:lnTo>
                  <a:pt x="21431" y="100013"/>
                </a:lnTo>
                <a:lnTo>
                  <a:pt x="42863" y="114300"/>
                </a:lnTo>
                <a:lnTo>
                  <a:pt x="64294" y="121444"/>
                </a:lnTo>
                <a:lnTo>
                  <a:pt x="92869" y="128588"/>
                </a:lnTo>
                <a:lnTo>
                  <a:pt x="114300" y="142875"/>
                </a:lnTo>
                <a:lnTo>
                  <a:pt x="121444" y="157163"/>
                </a:lnTo>
                <a:lnTo>
                  <a:pt x="121444" y="178594"/>
                </a:lnTo>
                <a:lnTo>
                  <a:pt x="107156" y="192881"/>
                </a:lnTo>
                <a:lnTo>
                  <a:pt x="85725" y="207169"/>
                </a:lnTo>
                <a:lnTo>
                  <a:pt x="57150" y="214313"/>
                </a:lnTo>
                <a:lnTo>
                  <a:pt x="28575" y="214313"/>
                </a:lnTo>
                <a:lnTo>
                  <a:pt x="21431" y="207169"/>
                </a:lnTo>
                <a:lnTo>
                  <a:pt x="14288" y="185738"/>
                </a:lnTo>
                <a:lnTo>
                  <a:pt x="21431" y="157163"/>
                </a:lnTo>
                <a:lnTo>
                  <a:pt x="21431" y="1571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7465220" y="1464469"/>
            <a:ext cx="164307" cy="14288"/>
          </a:xfrm>
          <a:custGeom>
            <a:avLst/>
            <a:gdLst/>
            <a:ahLst/>
            <a:cxnLst/>
            <a:rect l="0" t="0" r="0" b="0"/>
            <a:pathLst>
              <a:path w="164307" h="14288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7143" y="7144"/>
                </a:lnTo>
                <a:lnTo>
                  <a:pt x="21431" y="7144"/>
                </a:lnTo>
                <a:lnTo>
                  <a:pt x="35718" y="7144"/>
                </a:lnTo>
                <a:lnTo>
                  <a:pt x="50006" y="7144"/>
                </a:lnTo>
                <a:lnTo>
                  <a:pt x="71437" y="7144"/>
                </a:lnTo>
                <a:lnTo>
                  <a:pt x="92868" y="7144"/>
                </a:lnTo>
                <a:lnTo>
                  <a:pt x="121443" y="7144"/>
                </a:lnTo>
                <a:lnTo>
                  <a:pt x="142875" y="0"/>
                </a:lnTo>
                <a:lnTo>
                  <a:pt x="164306" y="0"/>
                </a:lnTo>
                <a:lnTo>
                  <a:pt x="1643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7465220" y="1564481"/>
            <a:ext cx="221457" cy="42864"/>
          </a:xfrm>
          <a:custGeom>
            <a:avLst/>
            <a:gdLst/>
            <a:ahLst/>
            <a:cxnLst/>
            <a:rect l="0" t="0" r="0" b="0"/>
            <a:pathLst>
              <a:path w="221457" h="42864">
                <a:moveTo>
                  <a:pt x="0" y="42863"/>
                </a:moveTo>
                <a:lnTo>
                  <a:pt x="0" y="35719"/>
                </a:lnTo>
                <a:lnTo>
                  <a:pt x="21431" y="28575"/>
                </a:lnTo>
                <a:lnTo>
                  <a:pt x="42862" y="21432"/>
                </a:lnTo>
                <a:lnTo>
                  <a:pt x="71437" y="14288"/>
                </a:lnTo>
                <a:lnTo>
                  <a:pt x="107156" y="0"/>
                </a:lnTo>
                <a:lnTo>
                  <a:pt x="142875" y="0"/>
                </a:lnTo>
                <a:lnTo>
                  <a:pt x="178593" y="0"/>
                </a:lnTo>
                <a:lnTo>
                  <a:pt x="207168" y="7144"/>
                </a:lnTo>
                <a:lnTo>
                  <a:pt x="221456" y="14288"/>
                </a:lnTo>
                <a:lnTo>
                  <a:pt x="221456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843838" y="1400175"/>
            <a:ext cx="50008" cy="228601"/>
          </a:xfrm>
          <a:custGeom>
            <a:avLst/>
            <a:gdLst/>
            <a:ahLst/>
            <a:cxnLst/>
            <a:rect l="0" t="0" r="0" b="0"/>
            <a:pathLst>
              <a:path w="50008" h="228601">
                <a:moveTo>
                  <a:pt x="14288" y="7144"/>
                </a:moveTo>
                <a:lnTo>
                  <a:pt x="14288" y="7144"/>
                </a:lnTo>
                <a:lnTo>
                  <a:pt x="14288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0" y="21431"/>
                </a:lnTo>
                <a:lnTo>
                  <a:pt x="0" y="42863"/>
                </a:lnTo>
                <a:lnTo>
                  <a:pt x="0" y="78581"/>
                </a:lnTo>
                <a:lnTo>
                  <a:pt x="0" y="114300"/>
                </a:lnTo>
                <a:lnTo>
                  <a:pt x="7144" y="150019"/>
                </a:lnTo>
                <a:lnTo>
                  <a:pt x="7144" y="178594"/>
                </a:lnTo>
                <a:lnTo>
                  <a:pt x="7144" y="207169"/>
                </a:lnTo>
                <a:lnTo>
                  <a:pt x="14288" y="221456"/>
                </a:lnTo>
                <a:lnTo>
                  <a:pt x="21432" y="228600"/>
                </a:lnTo>
                <a:lnTo>
                  <a:pt x="28575" y="228600"/>
                </a:lnTo>
                <a:lnTo>
                  <a:pt x="42863" y="214313"/>
                </a:lnTo>
                <a:lnTo>
                  <a:pt x="50007" y="185738"/>
                </a:lnTo>
                <a:lnTo>
                  <a:pt x="50007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858126" y="1414463"/>
            <a:ext cx="300038" cy="242888"/>
          </a:xfrm>
          <a:custGeom>
            <a:avLst/>
            <a:gdLst/>
            <a:ahLst/>
            <a:cxnLst/>
            <a:rect l="0" t="0" r="0" b="0"/>
            <a:pathLst>
              <a:path w="300038" h="242888">
                <a:moveTo>
                  <a:pt x="0" y="35718"/>
                </a:moveTo>
                <a:lnTo>
                  <a:pt x="0" y="35718"/>
                </a:lnTo>
                <a:lnTo>
                  <a:pt x="14287" y="28575"/>
                </a:lnTo>
                <a:lnTo>
                  <a:pt x="28575" y="21431"/>
                </a:lnTo>
                <a:lnTo>
                  <a:pt x="57150" y="14287"/>
                </a:lnTo>
                <a:lnTo>
                  <a:pt x="92869" y="7143"/>
                </a:lnTo>
                <a:lnTo>
                  <a:pt x="128587" y="0"/>
                </a:lnTo>
                <a:lnTo>
                  <a:pt x="157162" y="0"/>
                </a:lnTo>
                <a:lnTo>
                  <a:pt x="178594" y="14287"/>
                </a:lnTo>
                <a:lnTo>
                  <a:pt x="185737" y="35718"/>
                </a:lnTo>
                <a:lnTo>
                  <a:pt x="178594" y="64293"/>
                </a:lnTo>
                <a:lnTo>
                  <a:pt x="157162" y="100012"/>
                </a:lnTo>
                <a:lnTo>
                  <a:pt x="128587" y="142875"/>
                </a:lnTo>
                <a:lnTo>
                  <a:pt x="100012" y="178593"/>
                </a:lnTo>
                <a:lnTo>
                  <a:pt x="78581" y="214312"/>
                </a:lnTo>
                <a:lnTo>
                  <a:pt x="71437" y="235743"/>
                </a:lnTo>
                <a:lnTo>
                  <a:pt x="78581" y="242887"/>
                </a:lnTo>
                <a:lnTo>
                  <a:pt x="107156" y="242887"/>
                </a:lnTo>
                <a:lnTo>
                  <a:pt x="142875" y="228600"/>
                </a:lnTo>
                <a:lnTo>
                  <a:pt x="192881" y="207168"/>
                </a:lnTo>
                <a:lnTo>
                  <a:pt x="250031" y="178593"/>
                </a:lnTo>
                <a:lnTo>
                  <a:pt x="300037" y="157162"/>
                </a:lnTo>
                <a:lnTo>
                  <a:pt x="300037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8215313" y="1343025"/>
            <a:ext cx="150020" cy="350045"/>
          </a:xfrm>
          <a:custGeom>
            <a:avLst/>
            <a:gdLst/>
            <a:ahLst/>
            <a:cxnLst/>
            <a:rect l="0" t="0" r="0" b="0"/>
            <a:pathLst>
              <a:path w="150020" h="350045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14288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14288" y="35719"/>
                </a:lnTo>
                <a:lnTo>
                  <a:pt x="14288" y="57150"/>
                </a:lnTo>
                <a:lnTo>
                  <a:pt x="14288" y="78581"/>
                </a:lnTo>
                <a:lnTo>
                  <a:pt x="14288" y="114300"/>
                </a:lnTo>
                <a:lnTo>
                  <a:pt x="7144" y="150019"/>
                </a:lnTo>
                <a:lnTo>
                  <a:pt x="7144" y="192881"/>
                </a:lnTo>
                <a:lnTo>
                  <a:pt x="7144" y="235744"/>
                </a:lnTo>
                <a:lnTo>
                  <a:pt x="0" y="271463"/>
                </a:lnTo>
                <a:lnTo>
                  <a:pt x="0" y="307181"/>
                </a:lnTo>
                <a:lnTo>
                  <a:pt x="0" y="321469"/>
                </a:lnTo>
                <a:lnTo>
                  <a:pt x="0" y="328613"/>
                </a:lnTo>
                <a:lnTo>
                  <a:pt x="0" y="321469"/>
                </a:lnTo>
                <a:lnTo>
                  <a:pt x="14288" y="307181"/>
                </a:lnTo>
                <a:lnTo>
                  <a:pt x="21432" y="271463"/>
                </a:lnTo>
                <a:lnTo>
                  <a:pt x="35719" y="235744"/>
                </a:lnTo>
                <a:lnTo>
                  <a:pt x="57150" y="200025"/>
                </a:lnTo>
                <a:lnTo>
                  <a:pt x="71438" y="171450"/>
                </a:lnTo>
                <a:lnTo>
                  <a:pt x="100013" y="150019"/>
                </a:lnTo>
                <a:lnTo>
                  <a:pt x="114300" y="135731"/>
                </a:lnTo>
                <a:lnTo>
                  <a:pt x="128588" y="135731"/>
                </a:lnTo>
                <a:lnTo>
                  <a:pt x="142875" y="142875"/>
                </a:lnTo>
                <a:lnTo>
                  <a:pt x="150019" y="164306"/>
                </a:lnTo>
                <a:lnTo>
                  <a:pt x="150019" y="192881"/>
                </a:lnTo>
                <a:lnTo>
                  <a:pt x="150019" y="221456"/>
                </a:lnTo>
                <a:lnTo>
                  <a:pt x="135732" y="264319"/>
                </a:lnTo>
                <a:lnTo>
                  <a:pt x="107157" y="300038"/>
                </a:lnTo>
                <a:lnTo>
                  <a:pt x="85725" y="328613"/>
                </a:lnTo>
                <a:lnTo>
                  <a:pt x="64294" y="342900"/>
                </a:lnTo>
                <a:lnTo>
                  <a:pt x="50007" y="350044"/>
                </a:lnTo>
                <a:lnTo>
                  <a:pt x="42863" y="342900"/>
                </a:lnTo>
                <a:lnTo>
                  <a:pt x="50007" y="321469"/>
                </a:lnTo>
                <a:lnTo>
                  <a:pt x="71438" y="292894"/>
                </a:lnTo>
                <a:lnTo>
                  <a:pt x="71438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8429626" y="1535906"/>
            <a:ext cx="128588" cy="328614"/>
          </a:xfrm>
          <a:custGeom>
            <a:avLst/>
            <a:gdLst/>
            <a:ahLst/>
            <a:cxnLst/>
            <a:rect l="0" t="0" r="0" b="0"/>
            <a:pathLst>
              <a:path w="128588" h="328614">
                <a:moveTo>
                  <a:pt x="21431" y="0"/>
                </a:moveTo>
                <a:lnTo>
                  <a:pt x="14287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21432"/>
                </a:lnTo>
                <a:lnTo>
                  <a:pt x="0" y="35719"/>
                </a:lnTo>
                <a:lnTo>
                  <a:pt x="7144" y="50007"/>
                </a:lnTo>
                <a:lnTo>
                  <a:pt x="14287" y="57150"/>
                </a:lnTo>
                <a:lnTo>
                  <a:pt x="21431" y="64294"/>
                </a:lnTo>
                <a:lnTo>
                  <a:pt x="35719" y="71438"/>
                </a:lnTo>
                <a:lnTo>
                  <a:pt x="42862" y="71438"/>
                </a:lnTo>
                <a:lnTo>
                  <a:pt x="57150" y="57150"/>
                </a:lnTo>
                <a:lnTo>
                  <a:pt x="71437" y="50007"/>
                </a:lnTo>
                <a:lnTo>
                  <a:pt x="85725" y="35719"/>
                </a:lnTo>
                <a:lnTo>
                  <a:pt x="100012" y="21432"/>
                </a:lnTo>
                <a:lnTo>
                  <a:pt x="107156" y="14288"/>
                </a:lnTo>
                <a:lnTo>
                  <a:pt x="121444" y="7144"/>
                </a:lnTo>
                <a:lnTo>
                  <a:pt x="128587" y="14288"/>
                </a:lnTo>
                <a:lnTo>
                  <a:pt x="128587" y="35719"/>
                </a:lnTo>
                <a:lnTo>
                  <a:pt x="121444" y="57150"/>
                </a:lnTo>
                <a:lnTo>
                  <a:pt x="114300" y="92869"/>
                </a:lnTo>
                <a:lnTo>
                  <a:pt x="114300" y="135732"/>
                </a:lnTo>
                <a:lnTo>
                  <a:pt x="107156" y="185738"/>
                </a:lnTo>
                <a:lnTo>
                  <a:pt x="107156" y="228600"/>
                </a:lnTo>
                <a:lnTo>
                  <a:pt x="100012" y="264319"/>
                </a:lnTo>
                <a:lnTo>
                  <a:pt x="85725" y="300038"/>
                </a:lnTo>
                <a:lnTo>
                  <a:pt x="78581" y="314325"/>
                </a:lnTo>
                <a:lnTo>
                  <a:pt x="64294" y="328613"/>
                </a:lnTo>
                <a:lnTo>
                  <a:pt x="50006" y="314325"/>
                </a:lnTo>
                <a:lnTo>
                  <a:pt x="42862" y="292894"/>
                </a:lnTo>
                <a:lnTo>
                  <a:pt x="35719" y="250032"/>
                </a:lnTo>
                <a:lnTo>
                  <a:pt x="35719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8601076" y="1350169"/>
            <a:ext cx="21432" cy="364332"/>
          </a:xfrm>
          <a:custGeom>
            <a:avLst/>
            <a:gdLst/>
            <a:ahLst/>
            <a:cxnLst/>
            <a:rect l="0" t="0" r="0" b="0"/>
            <a:pathLst>
              <a:path w="21432" h="364332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7"/>
                </a:lnTo>
                <a:lnTo>
                  <a:pt x="7144" y="42862"/>
                </a:lnTo>
                <a:lnTo>
                  <a:pt x="7144" y="78581"/>
                </a:lnTo>
                <a:lnTo>
                  <a:pt x="0" y="121444"/>
                </a:lnTo>
                <a:lnTo>
                  <a:pt x="0" y="171450"/>
                </a:lnTo>
                <a:lnTo>
                  <a:pt x="0" y="221456"/>
                </a:lnTo>
                <a:lnTo>
                  <a:pt x="0" y="264319"/>
                </a:lnTo>
                <a:lnTo>
                  <a:pt x="0" y="300037"/>
                </a:lnTo>
                <a:lnTo>
                  <a:pt x="0" y="328612"/>
                </a:lnTo>
                <a:lnTo>
                  <a:pt x="0" y="350044"/>
                </a:lnTo>
                <a:lnTo>
                  <a:pt x="7144" y="357187"/>
                </a:lnTo>
                <a:lnTo>
                  <a:pt x="14287" y="364331"/>
                </a:lnTo>
                <a:lnTo>
                  <a:pt x="21431" y="357187"/>
                </a:lnTo>
                <a:lnTo>
                  <a:pt x="21431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8472488" y="1500188"/>
            <a:ext cx="207170" cy="14288"/>
          </a:xfrm>
          <a:custGeom>
            <a:avLst/>
            <a:gdLst/>
            <a:ahLst/>
            <a:cxnLst/>
            <a:rect l="0" t="0" r="0" b="0"/>
            <a:pathLst>
              <a:path w="207170" h="14288">
                <a:moveTo>
                  <a:pt x="0" y="7143"/>
                </a:moveTo>
                <a:lnTo>
                  <a:pt x="0" y="7143"/>
                </a:lnTo>
                <a:lnTo>
                  <a:pt x="7144" y="7143"/>
                </a:lnTo>
                <a:lnTo>
                  <a:pt x="21432" y="7143"/>
                </a:lnTo>
                <a:lnTo>
                  <a:pt x="35719" y="0"/>
                </a:lnTo>
                <a:lnTo>
                  <a:pt x="64294" y="0"/>
                </a:lnTo>
                <a:lnTo>
                  <a:pt x="100013" y="0"/>
                </a:lnTo>
                <a:lnTo>
                  <a:pt x="128588" y="0"/>
                </a:lnTo>
                <a:lnTo>
                  <a:pt x="157163" y="7143"/>
                </a:lnTo>
                <a:lnTo>
                  <a:pt x="185738" y="7143"/>
                </a:lnTo>
                <a:lnTo>
                  <a:pt x="200025" y="14287"/>
                </a:lnTo>
                <a:lnTo>
                  <a:pt x="207169" y="14287"/>
                </a:lnTo>
                <a:lnTo>
                  <a:pt x="207169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8636795" y="1528763"/>
            <a:ext cx="164307" cy="164307"/>
          </a:xfrm>
          <a:custGeom>
            <a:avLst/>
            <a:gdLst/>
            <a:ahLst/>
            <a:cxnLst/>
            <a:rect l="0" t="0" r="0" b="0"/>
            <a:pathLst>
              <a:path w="164307" h="164307">
                <a:moveTo>
                  <a:pt x="7143" y="71437"/>
                </a:moveTo>
                <a:lnTo>
                  <a:pt x="7143" y="78581"/>
                </a:lnTo>
                <a:lnTo>
                  <a:pt x="7143" y="85725"/>
                </a:lnTo>
                <a:lnTo>
                  <a:pt x="0" y="92868"/>
                </a:lnTo>
                <a:lnTo>
                  <a:pt x="7143" y="107156"/>
                </a:lnTo>
                <a:lnTo>
                  <a:pt x="14287" y="107156"/>
                </a:lnTo>
                <a:lnTo>
                  <a:pt x="35718" y="114300"/>
                </a:lnTo>
                <a:lnTo>
                  <a:pt x="57150" y="107156"/>
                </a:lnTo>
                <a:lnTo>
                  <a:pt x="78581" y="100012"/>
                </a:lnTo>
                <a:lnTo>
                  <a:pt x="107156" y="92868"/>
                </a:lnTo>
                <a:lnTo>
                  <a:pt x="128587" y="78581"/>
                </a:lnTo>
                <a:lnTo>
                  <a:pt x="150018" y="57150"/>
                </a:lnTo>
                <a:lnTo>
                  <a:pt x="164306" y="35718"/>
                </a:lnTo>
                <a:lnTo>
                  <a:pt x="164306" y="21431"/>
                </a:lnTo>
                <a:lnTo>
                  <a:pt x="157162" y="7143"/>
                </a:lnTo>
                <a:lnTo>
                  <a:pt x="142875" y="0"/>
                </a:lnTo>
                <a:lnTo>
                  <a:pt x="128587" y="0"/>
                </a:lnTo>
                <a:lnTo>
                  <a:pt x="107156" y="14287"/>
                </a:lnTo>
                <a:lnTo>
                  <a:pt x="78581" y="35718"/>
                </a:lnTo>
                <a:lnTo>
                  <a:pt x="64293" y="64293"/>
                </a:lnTo>
                <a:lnTo>
                  <a:pt x="50006" y="92868"/>
                </a:lnTo>
                <a:lnTo>
                  <a:pt x="50006" y="121443"/>
                </a:lnTo>
                <a:lnTo>
                  <a:pt x="50006" y="142875"/>
                </a:lnTo>
                <a:lnTo>
                  <a:pt x="57150" y="157162"/>
                </a:lnTo>
                <a:lnTo>
                  <a:pt x="71437" y="164306"/>
                </a:lnTo>
                <a:lnTo>
                  <a:pt x="85725" y="164306"/>
                </a:lnTo>
                <a:lnTo>
                  <a:pt x="107156" y="157162"/>
                </a:lnTo>
                <a:lnTo>
                  <a:pt x="128587" y="142875"/>
                </a:lnTo>
                <a:lnTo>
                  <a:pt x="128587" y="1428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8801101" y="1521619"/>
            <a:ext cx="100013" cy="171451"/>
          </a:xfrm>
          <a:custGeom>
            <a:avLst/>
            <a:gdLst/>
            <a:ahLst/>
            <a:cxnLst/>
            <a:rect l="0" t="0" r="0" b="0"/>
            <a:pathLst>
              <a:path w="100013" h="171451">
                <a:moveTo>
                  <a:pt x="100012" y="0"/>
                </a:moveTo>
                <a:lnTo>
                  <a:pt x="100012" y="0"/>
                </a:lnTo>
                <a:lnTo>
                  <a:pt x="92869" y="0"/>
                </a:lnTo>
                <a:lnTo>
                  <a:pt x="92869" y="7144"/>
                </a:lnTo>
                <a:lnTo>
                  <a:pt x="85725" y="7144"/>
                </a:lnTo>
                <a:lnTo>
                  <a:pt x="78581" y="14287"/>
                </a:lnTo>
                <a:lnTo>
                  <a:pt x="78581" y="21431"/>
                </a:lnTo>
                <a:lnTo>
                  <a:pt x="78581" y="28575"/>
                </a:lnTo>
                <a:lnTo>
                  <a:pt x="78581" y="42862"/>
                </a:lnTo>
                <a:lnTo>
                  <a:pt x="85725" y="50006"/>
                </a:lnTo>
                <a:lnTo>
                  <a:pt x="85725" y="57150"/>
                </a:lnTo>
                <a:lnTo>
                  <a:pt x="92869" y="71437"/>
                </a:lnTo>
                <a:lnTo>
                  <a:pt x="100012" y="78581"/>
                </a:lnTo>
                <a:lnTo>
                  <a:pt x="100012" y="107156"/>
                </a:lnTo>
                <a:lnTo>
                  <a:pt x="92869" y="128587"/>
                </a:lnTo>
                <a:lnTo>
                  <a:pt x="64294" y="150019"/>
                </a:lnTo>
                <a:lnTo>
                  <a:pt x="28575" y="171450"/>
                </a:lnTo>
                <a:lnTo>
                  <a:pt x="7144" y="171450"/>
                </a:lnTo>
                <a:lnTo>
                  <a:pt x="0" y="171450"/>
                </a:lnTo>
                <a:lnTo>
                  <a:pt x="0" y="164306"/>
                </a:lnTo>
                <a:lnTo>
                  <a:pt x="0" y="1643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5786438" y="2357438"/>
            <a:ext cx="42864" cy="192882"/>
          </a:xfrm>
          <a:custGeom>
            <a:avLst/>
            <a:gdLst/>
            <a:ahLst/>
            <a:cxnLst/>
            <a:rect l="0" t="0" r="0" b="0"/>
            <a:pathLst>
              <a:path w="42864" h="192882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7143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42862"/>
                </a:lnTo>
                <a:lnTo>
                  <a:pt x="14288" y="64293"/>
                </a:lnTo>
                <a:lnTo>
                  <a:pt x="14288" y="92868"/>
                </a:lnTo>
                <a:lnTo>
                  <a:pt x="14288" y="121443"/>
                </a:lnTo>
                <a:lnTo>
                  <a:pt x="14288" y="142875"/>
                </a:lnTo>
                <a:lnTo>
                  <a:pt x="14288" y="171450"/>
                </a:lnTo>
                <a:lnTo>
                  <a:pt x="14288" y="185737"/>
                </a:lnTo>
                <a:lnTo>
                  <a:pt x="21432" y="192881"/>
                </a:lnTo>
                <a:lnTo>
                  <a:pt x="28575" y="192881"/>
                </a:lnTo>
                <a:lnTo>
                  <a:pt x="35719" y="178593"/>
                </a:lnTo>
                <a:lnTo>
                  <a:pt x="42863" y="157162"/>
                </a:lnTo>
                <a:lnTo>
                  <a:pt x="42863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893595" y="2414588"/>
            <a:ext cx="78582" cy="107157"/>
          </a:xfrm>
          <a:custGeom>
            <a:avLst/>
            <a:gdLst/>
            <a:ahLst/>
            <a:cxnLst/>
            <a:rect l="0" t="0" r="0" b="0"/>
            <a:pathLst>
              <a:path w="78582" h="107157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21431"/>
                </a:lnTo>
                <a:lnTo>
                  <a:pt x="0" y="35718"/>
                </a:lnTo>
                <a:lnTo>
                  <a:pt x="0" y="50006"/>
                </a:lnTo>
                <a:lnTo>
                  <a:pt x="0" y="71437"/>
                </a:lnTo>
                <a:lnTo>
                  <a:pt x="7143" y="85725"/>
                </a:lnTo>
                <a:lnTo>
                  <a:pt x="21431" y="100012"/>
                </a:lnTo>
                <a:lnTo>
                  <a:pt x="28575" y="107156"/>
                </a:lnTo>
                <a:lnTo>
                  <a:pt x="42862" y="107156"/>
                </a:lnTo>
                <a:lnTo>
                  <a:pt x="57150" y="107156"/>
                </a:lnTo>
                <a:lnTo>
                  <a:pt x="71437" y="92868"/>
                </a:lnTo>
                <a:lnTo>
                  <a:pt x="71437" y="85725"/>
                </a:lnTo>
                <a:lnTo>
                  <a:pt x="78581" y="64293"/>
                </a:lnTo>
                <a:lnTo>
                  <a:pt x="71437" y="50006"/>
                </a:lnTo>
                <a:lnTo>
                  <a:pt x="64293" y="28575"/>
                </a:lnTo>
                <a:lnTo>
                  <a:pt x="50006" y="14287"/>
                </a:lnTo>
                <a:lnTo>
                  <a:pt x="35718" y="0"/>
                </a:lnTo>
                <a:lnTo>
                  <a:pt x="28575" y="0"/>
                </a:lnTo>
                <a:lnTo>
                  <a:pt x="21431" y="0"/>
                </a:lnTo>
                <a:lnTo>
                  <a:pt x="21431" y="7143"/>
                </a:lnTo>
                <a:lnTo>
                  <a:pt x="21431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043613" y="2443163"/>
            <a:ext cx="7145" cy="1"/>
          </a:xfrm>
          <a:custGeom>
            <a:avLst/>
            <a:gdLst/>
            <a:ahLst/>
            <a:cxnLst/>
            <a:rect l="0" t="0" r="0" b="0"/>
            <a:pathLst>
              <a:path w="7145" h="1">
                <a:moveTo>
                  <a:pt x="0" y="0"/>
                </a:move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065045" y="2393156"/>
            <a:ext cx="164307" cy="128589"/>
          </a:xfrm>
          <a:custGeom>
            <a:avLst/>
            <a:gdLst/>
            <a:ahLst/>
            <a:cxnLst/>
            <a:rect l="0" t="0" r="0" b="0"/>
            <a:pathLst>
              <a:path w="164307" h="128589">
                <a:moveTo>
                  <a:pt x="0" y="35719"/>
                </a:moveTo>
                <a:lnTo>
                  <a:pt x="14287" y="28575"/>
                </a:lnTo>
                <a:lnTo>
                  <a:pt x="35718" y="14288"/>
                </a:lnTo>
                <a:lnTo>
                  <a:pt x="57150" y="7144"/>
                </a:lnTo>
                <a:lnTo>
                  <a:pt x="78581" y="0"/>
                </a:lnTo>
                <a:lnTo>
                  <a:pt x="92868" y="0"/>
                </a:lnTo>
                <a:lnTo>
                  <a:pt x="100012" y="14288"/>
                </a:lnTo>
                <a:lnTo>
                  <a:pt x="92868" y="28575"/>
                </a:lnTo>
                <a:lnTo>
                  <a:pt x="85725" y="50007"/>
                </a:lnTo>
                <a:lnTo>
                  <a:pt x="64293" y="78582"/>
                </a:lnTo>
                <a:lnTo>
                  <a:pt x="42862" y="100013"/>
                </a:lnTo>
                <a:lnTo>
                  <a:pt x="28575" y="121444"/>
                </a:lnTo>
                <a:lnTo>
                  <a:pt x="21431" y="128588"/>
                </a:lnTo>
                <a:lnTo>
                  <a:pt x="21431" y="128588"/>
                </a:lnTo>
                <a:lnTo>
                  <a:pt x="35718" y="128588"/>
                </a:lnTo>
                <a:lnTo>
                  <a:pt x="64293" y="121444"/>
                </a:lnTo>
                <a:lnTo>
                  <a:pt x="92868" y="107157"/>
                </a:lnTo>
                <a:lnTo>
                  <a:pt x="128587" y="92869"/>
                </a:lnTo>
                <a:lnTo>
                  <a:pt x="164306" y="85725"/>
                </a:lnTo>
                <a:lnTo>
                  <a:pt x="164306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279357" y="2407444"/>
            <a:ext cx="171451" cy="64295"/>
          </a:xfrm>
          <a:custGeom>
            <a:avLst/>
            <a:gdLst/>
            <a:ahLst/>
            <a:cxnLst/>
            <a:rect l="0" t="0" r="0" b="0"/>
            <a:pathLst>
              <a:path w="171451" h="64295">
                <a:moveTo>
                  <a:pt x="14288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14287"/>
                </a:lnTo>
                <a:lnTo>
                  <a:pt x="14288" y="21431"/>
                </a:lnTo>
                <a:lnTo>
                  <a:pt x="21431" y="35719"/>
                </a:lnTo>
                <a:lnTo>
                  <a:pt x="35719" y="42862"/>
                </a:lnTo>
                <a:lnTo>
                  <a:pt x="50006" y="57150"/>
                </a:lnTo>
                <a:lnTo>
                  <a:pt x="71438" y="57150"/>
                </a:lnTo>
                <a:lnTo>
                  <a:pt x="92869" y="64294"/>
                </a:lnTo>
                <a:lnTo>
                  <a:pt x="114300" y="57150"/>
                </a:lnTo>
                <a:lnTo>
                  <a:pt x="135731" y="50006"/>
                </a:lnTo>
                <a:lnTo>
                  <a:pt x="150019" y="35719"/>
                </a:lnTo>
                <a:lnTo>
                  <a:pt x="164306" y="21431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6357938" y="2314575"/>
            <a:ext cx="42864" cy="271464"/>
          </a:xfrm>
          <a:custGeom>
            <a:avLst/>
            <a:gdLst/>
            <a:ahLst/>
            <a:cxnLst/>
            <a:rect l="0" t="0" r="0" b="0"/>
            <a:pathLst>
              <a:path w="42864" h="271464">
                <a:moveTo>
                  <a:pt x="35719" y="0"/>
                </a:moveTo>
                <a:lnTo>
                  <a:pt x="28575" y="7144"/>
                </a:lnTo>
                <a:lnTo>
                  <a:pt x="21432" y="28575"/>
                </a:lnTo>
                <a:lnTo>
                  <a:pt x="14288" y="50006"/>
                </a:lnTo>
                <a:lnTo>
                  <a:pt x="7144" y="85725"/>
                </a:lnTo>
                <a:lnTo>
                  <a:pt x="0" y="121444"/>
                </a:lnTo>
                <a:lnTo>
                  <a:pt x="7144" y="164306"/>
                </a:lnTo>
                <a:lnTo>
                  <a:pt x="14288" y="200025"/>
                </a:lnTo>
                <a:lnTo>
                  <a:pt x="21432" y="228600"/>
                </a:lnTo>
                <a:lnTo>
                  <a:pt x="35719" y="257175"/>
                </a:lnTo>
                <a:lnTo>
                  <a:pt x="42863" y="271463"/>
                </a:lnTo>
                <a:lnTo>
                  <a:pt x="42863" y="271463"/>
                </a:lnTo>
                <a:lnTo>
                  <a:pt x="42863" y="271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5750720" y="2664619"/>
            <a:ext cx="928688" cy="92870"/>
          </a:xfrm>
          <a:custGeom>
            <a:avLst/>
            <a:gdLst/>
            <a:ahLst/>
            <a:cxnLst/>
            <a:rect l="0" t="0" r="0" b="0"/>
            <a:pathLst>
              <a:path w="928688" h="92870">
                <a:moveTo>
                  <a:pt x="7143" y="85725"/>
                </a:moveTo>
                <a:lnTo>
                  <a:pt x="0" y="85725"/>
                </a:lnTo>
                <a:lnTo>
                  <a:pt x="0" y="85725"/>
                </a:lnTo>
                <a:lnTo>
                  <a:pt x="0" y="92869"/>
                </a:lnTo>
                <a:lnTo>
                  <a:pt x="7143" y="92869"/>
                </a:lnTo>
                <a:lnTo>
                  <a:pt x="28575" y="92869"/>
                </a:lnTo>
                <a:lnTo>
                  <a:pt x="71437" y="92869"/>
                </a:lnTo>
                <a:lnTo>
                  <a:pt x="135731" y="78581"/>
                </a:lnTo>
                <a:lnTo>
                  <a:pt x="228600" y="64294"/>
                </a:lnTo>
                <a:lnTo>
                  <a:pt x="342900" y="50006"/>
                </a:lnTo>
                <a:lnTo>
                  <a:pt x="471487" y="28575"/>
                </a:lnTo>
                <a:lnTo>
                  <a:pt x="607218" y="14287"/>
                </a:lnTo>
                <a:lnTo>
                  <a:pt x="728662" y="7144"/>
                </a:lnTo>
                <a:lnTo>
                  <a:pt x="828675" y="0"/>
                </a:lnTo>
                <a:lnTo>
                  <a:pt x="892968" y="0"/>
                </a:lnTo>
                <a:lnTo>
                  <a:pt x="928687" y="0"/>
                </a:lnTo>
                <a:lnTo>
                  <a:pt x="928687" y="0"/>
                </a:lnTo>
                <a:lnTo>
                  <a:pt x="914400" y="0"/>
                </a:lnTo>
                <a:lnTo>
                  <a:pt x="9144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050757" y="2850356"/>
            <a:ext cx="57151" cy="235745"/>
          </a:xfrm>
          <a:custGeom>
            <a:avLst/>
            <a:gdLst/>
            <a:ahLst/>
            <a:cxnLst/>
            <a:rect l="0" t="0" r="0" b="0"/>
            <a:pathLst>
              <a:path w="57151" h="235745">
                <a:moveTo>
                  <a:pt x="0" y="14288"/>
                </a:moveTo>
                <a:lnTo>
                  <a:pt x="7144" y="14288"/>
                </a:lnTo>
                <a:lnTo>
                  <a:pt x="14288" y="7144"/>
                </a:lnTo>
                <a:lnTo>
                  <a:pt x="21431" y="0"/>
                </a:lnTo>
                <a:lnTo>
                  <a:pt x="21431" y="0"/>
                </a:lnTo>
                <a:lnTo>
                  <a:pt x="28575" y="0"/>
                </a:lnTo>
                <a:lnTo>
                  <a:pt x="28575" y="14288"/>
                </a:lnTo>
                <a:lnTo>
                  <a:pt x="28575" y="35719"/>
                </a:lnTo>
                <a:lnTo>
                  <a:pt x="21431" y="64294"/>
                </a:lnTo>
                <a:lnTo>
                  <a:pt x="21431" y="100013"/>
                </a:lnTo>
                <a:lnTo>
                  <a:pt x="21431" y="142875"/>
                </a:lnTo>
                <a:lnTo>
                  <a:pt x="14288" y="178594"/>
                </a:lnTo>
                <a:lnTo>
                  <a:pt x="21431" y="207169"/>
                </a:lnTo>
                <a:lnTo>
                  <a:pt x="21431" y="221457"/>
                </a:lnTo>
                <a:lnTo>
                  <a:pt x="28575" y="235744"/>
                </a:lnTo>
                <a:lnTo>
                  <a:pt x="42863" y="228600"/>
                </a:lnTo>
                <a:lnTo>
                  <a:pt x="50006" y="214313"/>
                </a:lnTo>
                <a:lnTo>
                  <a:pt x="57150" y="185738"/>
                </a:lnTo>
                <a:lnTo>
                  <a:pt x="57150" y="1857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179345" y="2893219"/>
            <a:ext cx="235744" cy="121445"/>
          </a:xfrm>
          <a:custGeom>
            <a:avLst/>
            <a:gdLst/>
            <a:ahLst/>
            <a:cxnLst/>
            <a:rect l="0" t="0" r="0" b="0"/>
            <a:pathLst>
              <a:path w="235744" h="121445">
                <a:moveTo>
                  <a:pt x="0" y="7144"/>
                </a:moveTo>
                <a:lnTo>
                  <a:pt x="0" y="7144"/>
                </a:lnTo>
                <a:lnTo>
                  <a:pt x="7143" y="7144"/>
                </a:lnTo>
                <a:lnTo>
                  <a:pt x="14287" y="0"/>
                </a:lnTo>
                <a:lnTo>
                  <a:pt x="28575" y="0"/>
                </a:lnTo>
                <a:lnTo>
                  <a:pt x="35718" y="7144"/>
                </a:lnTo>
                <a:lnTo>
                  <a:pt x="50006" y="14287"/>
                </a:lnTo>
                <a:lnTo>
                  <a:pt x="57150" y="28575"/>
                </a:lnTo>
                <a:lnTo>
                  <a:pt x="57150" y="42862"/>
                </a:lnTo>
                <a:lnTo>
                  <a:pt x="50006" y="64294"/>
                </a:lnTo>
                <a:lnTo>
                  <a:pt x="42862" y="85725"/>
                </a:lnTo>
                <a:lnTo>
                  <a:pt x="35718" y="107156"/>
                </a:lnTo>
                <a:lnTo>
                  <a:pt x="28575" y="114300"/>
                </a:lnTo>
                <a:lnTo>
                  <a:pt x="28575" y="121444"/>
                </a:lnTo>
                <a:lnTo>
                  <a:pt x="42862" y="114300"/>
                </a:lnTo>
                <a:lnTo>
                  <a:pt x="71437" y="107156"/>
                </a:lnTo>
                <a:lnTo>
                  <a:pt x="107156" y="85725"/>
                </a:lnTo>
                <a:lnTo>
                  <a:pt x="150018" y="71437"/>
                </a:lnTo>
                <a:lnTo>
                  <a:pt x="200025" y="57150"/>
                </a:lnTo>
                <a:lnTo>
                  <a:pt x="235743" y="35719"/>
                </a:lnTo>
                <a:lnTo>
                  <a:pt x="235743" y="357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936707" y="1357313"/>
            <a:ext cx="228601" cy="378619"/>
          </a:xfrm>
          <a:custGeom>
            <a:avLst/>
            <a:gdLst/>
            <a:ahLst/>
            <a:cxnLst/>
            <a:rect l="0" t="0" r="0" b="0"/>
            <a:pathLst>
              <a:path w="228601" h="378619">
                <a:moveTo>
                  <a:pt x="107156" y="71437"/>
                </a:moveTo>
                <a:lnTo>
                  <a:pt x="107156" y="64293"/>
                </a:lnTo>
                <a:lnTo>
                  <a:pt x="107156" y="64293"/>
                </a:lnTo>
                <a:lnTo>
                  <a:pt x="114300" y="57150"/>
                </a:lnTo>
                <a:lnTo>
                  <a:pt x="121444" y="50006"/>
                </a:lnTo>
                <a:lnTo>
                  <a:pt x="128588" y="42862"/>
                </a:lnTo>
                <a:lnTo>
                  <a:pt x="135731" y="35718"/>
                </a:lnTo>
                <a:lnTo>
                  <a:pt x="135731" y="28575"/>
                </a:lnTo>
                <a:lnTo>
                  <a:pt x="142875" y="28575"/>
                </a:lnTo>
                <a:lnTo>
                  <a:pt x="142875" y="21431"/>
                </a:lnTo>
                <a:lnTo>
                  <a:pt x="142875" y="21431"/>
                </a:lnTo>
                <a:lnTo>
                  <a:pt x="142875" y="14287"/>
                </a:lnTo>
                <a:lnTo>
                  <a:pt x="142875" y="14287"/>
                </a:lnTo>
                <a:lnTo>
                  <a:pt x="142875" y="7143"/>
                </a:lnTo>
                <a:lnTo>
                  <a:pt x="142875" y="7143"/>
                </a:lnTo>
                <a:lnTo>
                  <a:pt x="142875" y="7143"/>
                </a:lnTo>
                <a:lnTo>
                  <a:pt x="142875" y="0"/>
                </a:lnTo>
                <a:lnTo>
                  <a:pt x="142875" y="0"/>
                </a:lnTo>
                <a:lnTo>
                  <a:pt x="135731" y="7143"/>
                </a:lnTo>
                <a:lnTo>
                  <a:pt x="135731" y="7143"/>
                </a:lnTo>
                <a:lnTo>
                  <a:pt x="128588" y="14287"/>
                </a:lnTo>
                <a:lnTo>
                  <a:pt x="121444" y="28575"/>
                </a:lnTo>
                <a:lnTo>
                  <a:pt x="107156" y="50006"/>
                </a:lnTo>
                <a:lnTo>
                  <a:pt x="85725" y="71437"/>
                </a:lnTo>
                <a:lnTo>
                  <a:pt x="64294" y="107156"/>
                </a:lnTo>
                <a:lnTo>
                  <a:pt x="42863" y="142875"/>
                </a:lnTo>
                <a:lnTo>
                  <a:pt x="28575" y="178593"/>
                </a:lnTo>
                <a:lnTo>
                  <a:pt x="7144" y="214312"/>
                </a:lnTo>
                <a:lnTo>
                  <a:pt x="0" y="250031"/>
                </a:lnTo>
                <a:lnTo>
                  <a:pt x="0" y="278606"/>
                </a:lnTo>
                <a:lnTo>
                  <a:pt x="7144" y="300037"/>
                </a:lnTo>
                <a:lnTo>
                  <a:pt x="21431" y="314325"/>
                </a:lnTo>
                <a:lnTo>
                  <a:pt x="35719" y="328612"/>
                </a:lnTo>
                <a:lnTo>
                  <a:pt x="57150" y="335756"/>
                </a:lnTo>
                <a:lnTo>
                  <a:pt x="85725" y="335756"/>
                </a:lnTo>
                <a:lnTo>
                  <a:pt x="114300" y="335756"/>
                </a:lnTo>
                <a:lnTo>
                  <a:pt x="150019" y="321468"/>
                </a:lnTo>
                <a:lnTo>
                  <a:pt x="178594" y="307181"/>
                </a:lnTo>
                <a:lnTo>
                  <a:pt x="200025" y="292893"/>
                </a:lnTo>
                <a:lnTo>
                  <a:pt x="221456" y="264318"/>
                </a:lnTo>
                <a:lnTo>
                  <a:pt x="228600" y="242887"/>
                </a:lnTo>
                <a:lnTo>
                  <a:pt x="228600" y="214312"/>
                </a:lnTo>
                <a:lnTo>
                  <a:pt x="221456" y="192881"/>
                </a:lnTo>
                <a:lnTo>
                  <a:pt x="207169" y="171450"/>
                </a:lnTo>
                <a:lnTo>
                  <a:pt x="178594" y="164306"/>
                </a:lnTo>
                <a:lnTo>
                  <a:pt x="150019" y="171450"/>
                </a:lnTo>
                <a:lnTo>
                  <a:pt x="114300" y="192881"/>
                </a:lnTo>
                <a:lnTo>
                  <a:pt x="78581" y="228600"/>
                </a:lnTo>
                <a:lnTo>
                  <a:pt x="35719" y="271462"/>
                </a:lnTo>
                <a:lnTo>
                  <a:pt x="7144" y="321468"/>
                </a:lnTo>
                <a:lnTo>
                  <a:pt x="0" y="357187"/>
                </a:lnTo>
                <a:lnTo>
                  <a:pt x="0" y="378618"/>
                </a:lnTo>
                <a:lnTo>
                  <a:pt x="21431" y="378618"/>
                </a:lnTo>
                <a:lnTo>
                  <a:pt x="57150" y="364331"/>
                </a:lnTo>
                <a:lnTo>
                  <a:pt x="57150" y="3643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7915276" y="1407319"/>
            <a:ext cx="250032" cy="357188"/>
          </a:xfrm>
          <a:custGeom>
            <a:avLst/>
            <a:gdLst/>
            <a:ahLst/>
            <a:cxnLst/>
            <a:rect l="0" t="0" r="0" b="0"/>
            <a:pathLst>
              <a:path w="250032" h="357188">
                <a:moveTo>
                  <a:pt x="135731" y="35719"/>
                </a:moveTo>
                <a:lnTo>
                  <a:pt x="135731" y="35719"/>
                </a:lnTo>
                <a:lnTo>
                  <a:pt x="135731" y="35719"/>
                </a:lnTo>
                <a:lnTo>
                  <a:pt x="135731" y="28575"/>
                </a:lnTo>
                <a:lnTo>
                  <a:pt x="142875" y="21431"/>
                </a:lnTo>
                <a:lnTo>
                  <a:pt x="142875" y="14287"/>
                </a:lnTo>
                <a:lnTo>
                  <a:pt x="150019" y="7144"/>
                </a:lnTo>
                <a:lnTo>
                  <a:pt x="142875" y="0"/>
                </a:lnTo>
                <a:lnTo>
                  <a:pt x="142875" y="0"/>
                </a:lnTo>
                <a:lnTo>
                  <a:pt x="135731" y="0"/>
                </a:lnTo>
                <a:lnTo>
                  <a:pt x="128587" y="7144"/>
                </a:lnTo>
                <a:lnTo>
                  <a:pt x="121444" y="14287"/>
                </a:lnTo>
                <a:lnTo>
                  <a:pt x="107156" y="28575"/>
                </a:lnTo>
                <a:lnTo>
                  <a:pt x="92869" y="42862"/>
                </a:lnTo>
                <a:lnTo>
                  <a:pt x="78581" y="64294"/>
                </a:lnTo>
                <a:lnTo>
                  <a:pt x="64294" y="85725"/>
                </a:lnTo>
                <a:lnTo>
                  <a:pt x="42862" y="121444"/>
                </a:lnTo>
                <a:lnTo>
                  <a:pt x="28575" y="164306"/>
                </a:lnTo>
                <a:lnTo>
                  <a:pt x="14287" y="207169"/>
                </a:lnTo>
                <a:lnTo>
                  <a:pt x="7144" y="250031"/>
                </a:lnTo>
                <a:lnTo>
                  <a:pt x="0" y="285750"/>
                </a:lnTo>
                <a:lnTo>
                  <a:pt x="7144" y="321469"/>
                </a:lnTo>
                <a:lnTo>
                  <a:pt x="21431" y="342900"/>
                </a:lnTo>
                <a:lnTo>
                  <a:pt x="35719" y="350044"/>
                </a:lnTo>
                <a:lnTo>
                  <a:pt x="71437" y="357187"/>
                </a:lnTo>
                <a:lnTo>
                  <a:pt x="107156" y="342900"/>
                </a:lnTo>
                <a:lnTo>
                  <a:pt x="142875" y="328612"/>
                </a:lnTo>
                <a:lnTo>
                  <a:pt x="185737" y="300037"/>
                </a:lnTo>
                <a:lnTo>
                  <a:pt x="214312" y="271462"/>
                </a:lnTo>
                <a:lnTo>
                  <a:pt x="242887" y="242887"/>
                </a:lnTo>
                <a:lnTo>
                  <a:pt x="250031" y="214312"/>
                </a:lnTo>
                <a:lnTo>
                  <a:pt x="242887" y="185737"/>
                </a:lnTo>
                <a:lnTo>
                  <a:pt x="221456" y="171450"/>
                </a:lnTo>
                <a:lnTo>
                  <a:pt x="192881" y="157162"/>
                </a:lnTo>
                <a:lnTo>
                  <a:pt x="157162" y="157162"/>
                </a:lnTo>
                <a:lnTo>
                  <a:pt x="121444" y="157162"/>
                </a:lnTo>
                <a:lnTo>
                  <a:pt x="92869" y="171450"/>
                </a:lnTo>
                <a:lnTo>
                  <a:pt x="71437" y="192881"/>
                </a:lnTo>
                <a:lnTo>
                  <a:pt x="64294" y="214312"/>
                </a:lnTo>
                <a:lnTo>
                  <a:pt x="57150" y="228600"/>
                </a:lnTo>
                <a:lnTo>
                  <a:pt x="64294" y="235744"/>
                </a:lnTo>
                <a:lnTo>
                  <a:pt x="78581" y="235744"/>
                </a:lnTo>
                <a:lnTo>
                  <a:pt x="78581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193632" y="2786063"/>
            <a:ext cx="228601" cy="307182"/>
          </a:xfrm>
          <a:custGeom>
            <a:avLst/>
            <a:gdLst/>
            <a:ahLst/>
            <a:cxnLst/>
            <a:rect l="0" t="0" r="0" b="0"/>
            <a:pathLst>
              <a:path w="228601" h="307182">
                <a:moveTo>
                  <a:pt x="64294" y="14287"/>
                </a:moveTo>
                <a:lnTo>
                  <a:pt x="64294" y="14287"/>
                </a:lnTo>
                <a:lnTo>
                  <a:pt x="64294" y="7143"/>
                </a:lnTo>
                <a:lnTo>
                  <a:pt x="64294" y="7143"/>
                </a:lnTo>
                <a:lnTo>
                  <a:pt x="57150" y="7143"/>
                </a:lnTo>
                <a:lnTo>
                  <a:pt x="57150" y="7143"/>
                </a:lnTo>
                <a:lnTo>
                  <a:pt x="57150" y="0"/>
                </a:lnTo>
                <a:lnTo>
                  <a:pt x="57150" y="7143"/>
                </a:lnTo>
                <a:lnTo>
                  <a:pt x="57150" y="7143"/>
                </a:lnTo>
                <a:lnTo>
                  <a:pt x="50006" y="7143"/>
                </a:lnTo>
                <a:lnTo>
                  <a:pt x="50006" y="14287"/>
                </a:lnTo>
                <a:lnTo>
                  <a:pt x="42863" y="28575"/>
                </a:lnTo>
                <a:lnTo>
                  <a:pt x="35719" y="35718"/>
                </a:lnTo>
                <a:lnTo>
                  <a:pt x="28575" y="50006"/>
                </a:lnTo>
                <a:lnTo>
                  <a:pt x="21431" y="78581"/>
                </a:lnTo>
                <a:lnTo>
                  <a:pt x="14288" y="114300"/>
                </a:lnTo>
                <a:lnTo>
                  <a:pt x="7144" y="150018"/>
                </a:lnTo>
                <a:lnTo>
                  <a:pt x="0" y="192881"/>
                </a:lnTo>
                <a:lnTo>
                  <a:pt x="0" y="228600"/>
                </a:lnTo>
                <a:lnTo>
                  <a:pt x="7144" y="257175"/>
                </a:lnTo>
                <a:lnTo>
                  <a:pt x="21431" y="271462"/>
                </a:lnTo>
                <a:lnTo>
                  <a:pt x="50006" y="278606"/>
                </a:lnTo>
                <a:lnTo>
                  <a:pt x="78581" y="264318"/>
                </a:lnTo>
                <a:lnTo>
                  <a:pt x="114300" y="250031"/>
                </a:lnTo>
                <a:lnTo>
                  <a:pt x="150019" y="228600"/>
                </a:lnTo>
                <a:lnTo>
                  <a:pt x="185738" y="200025"/>
                </a:lnTo>
                <a:lnTo>
                  <a:pt x="214313" y="171450"/>
                </a:lnTo>
                <a:lnTo>
                  <a:pt x="228600" y="142875"/>
                </a:lnTo>
                <a:lnTo>
                  <a:pt x="228600" y="128587"/>
                </a:lnTo>
                <a:lnTo>
                  <a:pt x="214313" y="128587"/>
                </a:lnTo>
                <a:lnTo>
                  <a:pt x="178594" y="135731"/>
                </a:lnTo>
                <a:lnTo>
                  <a:pt x="135731" y="164306"/>
                </a:lnTo>
                <a:lnTo>
                  <a:pt x="92869" y="200025"/>
                </a:lnTo>
                <a:lnTo>
                  <a:pt x="57150" y="235743"/>
                </a:lnTo>
                <a:lnTo>
                  <a:pt x="28575" y="271462"/>
                </a:lnTo>
                <a:lnTo>
                  <a:pt x="21431" y="300037"/>
                </a:lnTo>
                <a:lnTo>
                  <a:pt x="42863" y="307181"/>
                </a:lnTo>
                <a:lnTo>
                  <a:pt x="64294" y="292893"/>
                </a:lnTo>
                <a:lnTo>
                  <a:pt x="107156" y="257175"/>
                </a:lnTo>
                <a:lnTo>
                  <a:pt x="142875" y="214312"/>
                </a:lnTo>
                <a:lnTo>
                  <a:pt x="142875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886576" y="2621756"/>
            <a:ext cx="121445" cy="35720"/>
          </a:xfrm>
          <a:custGeom>
            <a:avLst/>
            <a:gdLst/>
            <a:ahLst/>
            <a:cxnLst/>
            <a:rect l="0" t="0" r="0" b="0"/>
            <a:pathLst>
              <a:path w="121445" h="35720">
                <a:moveTo>
                  <a:pt x="0" y="35719"/>
                </a:moveTo>
                <a:lnTo>
                  <a:pt x="0" y="35719"/>
                </a:lnTo>
                <a:lnTo>
                  <a:pt x="0" y="35719"/>
                </a:lnTo>
                <a:lnTo>
                  <a:pt x="0" y="28575"/>
                </a:lnTo>
                <a:lnTo>
                  <a:pt x="7144" y="28575"/>
                </a:lnTo>
                <a:lnTo>
                  <a:pt x="14287" y="21432"/>
                </a:lnTo>
                <a:lnTo>
                  <a:pt x="35719" y="14288"/>
                </a:lnTo>
                <a:lnTo>
                  <a:pt x="57150" y="7144"/>
                </a:lnTo>
                <a:lnTo>
                  <a:pt x="78581" y="0"/>
                </a:lnTo>
                <a:lnTo>
                  <a:pt x="107156" y="0"/>
                </a:lnTo>
                <a:lnTo>
                  <a:pt x="114300" y="7144"/>
                </a:lnTo>
                <a:lnTo>
                  <a:pt x="121444" y="21432"/>
                </a:lnTo>
                <a:lnTo>
                  <a:pt x="121444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936582" y="2693194"/>
            <a:ext cx="171451" cy="50007"/>
          </a:xfrm>
          <a:custGeom>
            <a:avLst/>
            <a:gdLst/>
            <a:ahLst/>
            <a:cxnLst/>
            <a:rect l="0" t="0" r="0" b="0"/>
            <a:pathLst>
              <a:path w="171451" h="50007">
                <a:moveTo>
                  <a:pt x="0" y="50006"/>
                </a:moveTo>
                <a:lnTo>
                  <a:pt x="0" y="50006"/>
                </a:lnTo>
                <a:lnTo>
                  <a:pt x="7144" y="42862"/>
                </a:lnTo>
                <a:lnTo>
                  <a:pt x="14288" y="42862"/>
                </a:lnTo>
                <a:lnTo>
                  <a:pt x="14288" y="28575"/>
                </a:lnTo>
                <a:lnTo>
                  <a:pt x="28575" y="21431"/>
                </a:lnTo>
                <a:lnTo>
                  <a:pt x="50006" y="21431"/>
                </a:lnTo>
                <a:lnTo>
                  <a:pt x="71438" y="21431"/>
                </a:lnTo>
                <a:lnTo>
                  <a:pt x="100013" y="21431"/>
                </a:lnTo>
                <a:lnTo>
                  <a:pt x="121444" y="14287"/>
                </a:lnTo>
                <a:lnTo>
                  <a:pt x="142875" y="14287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286626" y="2264569"/>
            <a:ext cx="221457" cy="214313"/>
          </a:xfrm>
          <a:custGeom>
            <a:avLst/>
            <a:gdLst/>
            <a:ahLst/>
            <a:cxnLst/>
            <a:rect l="0" t="0" r="0" b="0"/>
            <a:pathLst>
              <a:path w="221457" h="214313">
                <a:moveTo>
                  <a:pt x="7144" y="78581"/>
                </a:moveTo>
                <a:lnTo>
                  <a:pt x="7144" y="71437"/>
                </a:lnTo>
                <a:lnTo>
                  <a:pt x="7144" y="71437"/>
                </a:lnTo>
                <a:lnTo>
                  <a:pt x="0" y="64294"/>
                </a:lnTo>
                <a:lnTo>
                  <a:pt x="0" y="57150"/>
                </a:lnTo>
                <a:lnTo>
                  <a:pt x="14287" y="42862"/>
                </a:lnTo>
                <a:lnTo>
                  <a:pt x="28575" y="35719"/>
                </a:lnTo>
                <a:lnTo>
                  <a:pt x="57150" y="21431"/>
                </a:lnTo>
                <a:lnTo>
                  <a:pt x="85725" y="7144"/>
                </a:lnTo>
                <a:lnTo>
                  <a:pt x="114300" y="0"/>
                </a:lnTo>
                <a:lnTo>
                  <a:pt x="142875" y="0"/>
                </a:lnTo>
                <a:lnTo>
                  <a:pt x="157162" y="7144"/>
                </a:lnTo>
                <a:lnTo>
                  <a:pt x="164306" y="21431"/>
                </a:lnTo>
                <a:lnTo>
                  <a:pt x="164306" y="35719"/>
                </a:lnTo>
                <a:lnTo>
                  <a:pt x="150019" y="64294"/>
                </a:lnTo>
                <a:lnTo>
                  <a:pt x="128587" y="92869"/>
                </a:lnTo>
                <a:lnTo>
                  <a:pt x="100012" y="128587"/>
                </a:lnTo>
                <a:lnTo>
                  <a:pt x="64294" y="157162"/>
                </a:lnTo>
                <a:lnTo>
                  <a:pt x="35719" y="185737"/>
                </a:lnTo>
                <a:lnTo>
                  <a:pt x="14287" y="207169"/>
                </a:lnTo>
                <a:lnTo>
                  <a:pt x="0" y="214312"/>
                </a:lnTo>
                <a:lnTo>
                  <a:pt x="0" y="214312"/>
                </a:lnTo>
                <a:lnTo>
                  <a:pt x="14287" y="207169"/>
                </a:lnTo>
                <a:lnTo>
                  <a:pt x="35719" y="192881"/>
                </a:lnTo>
                <a:lnTo>
                  <a:pt x="71437" y="178594"/>
                </a:lnTo>
                <a:lnTo>
                  <a:pt x="107156" y="171450"/>
                </a:lnTo>
                <a:lnTo>
                  <a:pt x="142875" y="164306"/>
                </a:lnTo>
                <a:lnTo>
                  <a:pt x="178594" y="150019"/>
                </a:lnTo>
                <a:lnTo>
                  <a:pt x="200025" y="142875"/>
                </a:lnTo>
                <a:lnTo>
                  <a:pt x="221456" y="135731"/>
                </a:lnTo>
                <a:lnTo>
                  <a:pt x="221456" y="1357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558088" y="2078831"/>
            <a:ext cx="21433" cy="135733"/>
          </a:xfrm>
          <a:custGeom>
            <a:avLst/>
            <a:gdLst/>
            <a:ahLst/>
            <a:cxnLst/>
            <a:rect l="0" t="0" r="0" b="0"/>
            <a:pathLst>
              <a:path w="21433" h="135733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7144" y="7144"/>
                </a:lnTo>
                <a:lnTo>
                  <a:pt x="7144" y="14288"/>
                </a:lnTo>
                <a:lnTo>
                  <a:pt x="0" y="35719"/>
                </a:lnTo>
                <a:lnTo>
                  <a:pt x="0" y="57150"/>
                </a:lnTo>
                <a:lnTo>
                  <a:pt x="0" y="78582"/>
                </a:lnTo>
                <a:lnTo>
                  <a:pt x="0" y="107157"/>
                </a:lnTo>
                <a:lnTo>
                  <a:pt x="0" y="121444"/>
                </a:lnTo>
                <a:lnTo>
                  <a:pt x="0" y="128588"/>
                </a:lnTo>
                <a:lnTo>
                  <a:pt x="7144" y="135732"/>
                </a:lnTo>
                <a:lnTo>
                  <a:pt x="21432" y="128588"/>
                </a:lnTo>
                <a:lnTo>
                  <a:pt x="21432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7600951" y="2100263"/>
            <a:ext cx="150020" cy="85726"/>
          </a:xfrm>
          <a:custGeom>
            <a:avLst/>
            <a:gdLst/>
            <a:ahLst/>
            <a:cxnLst/>
            <a:rect l="0" t="0" r="0" b="0"/>
            <a:pathLst>
              <a:path w="150020" h="85726">
                <a:moveTo>
                  <a:pt x="50006" y="0"/>
                </a:moveTo>
                <a:lnTo>
                  <a:pt x="42862" y="7143"/>
                </a:lnTo>
                <a:lnTo>
                  <a:pt x="28575" y="21431"/>
                </a:lnTo>
                <a:lnTo>
                  <a:pt x="14287" y="35718"/>
                </a:lnTo>
                <a:lnTo>
                  <a:pt x="7144" y="57150"/>
                </a:lnTo>
                <a:lnTo>
                  <a:pt x="0" y="71437"/>
                </a:lnTo>
                <a:lnTo>
                  <a:pt x="14287" y="85725"/>
                </a:lnTo>
                <a:lnTo>
                  <a:pt x="35719" y="85725"/>
                </a:lnTo>
                <a:lnTo>
                  <a:pt x="64294" y="85725"/>
                </a:lnTo>
                <a:lnTo>
                  <a:pt x="92869" y="78581"/>
                </a:lnTo>
                <a:lnTo>
                  <a:pt x="114300" y="64293"/>
                </a:lnTo>
                <a:lnTo>
                  <a:pt x="135731" y="50006"/>
                </a:lnTo>
                <a:lnTo>
                  <a:pt x="150019" y="28575"/>
                </a:lnTo>
                <a:lnTo>
                  <a:pt x="150019" y="14287"/>
                </a:lnTo>
                <a:lnTo>
                  <a:pt x="135731" y="0"/>
                </a:lnTo>
                <a:lnTo>
                  <a:pt x="114300" y="0"/>
                </a:lnTo>
                <a:lnTo>
                  <a:pt x="85725" y="0"/>
                </a:lnTo>
                <a:lnTo>
                  <a:pt x="57150" y="7143"/>
                </a:lnTo>
                <a:lnTo>
                  <a:pt x="35719" y="21431"/>
                </a:lnTo>
                <a:lnTo>
                  <a:pt x="28575" y="35718"/>
                </a:lnTo>
                <a:lnTo>
                  <a:pt x="35719" y="42862"/>
                </a:lnTo>
                <a:lnTo>
                  <a:pt x="57150" y="50006"/>
                </a:lnTo>
                <a:lnTo>
                  <a:pt x="85725" y="42862"/>
                </a:lnTo>
                <a:lnTo>
                  <a:pt x="114300" y="35718"/>
                </a:lnTo>
                <a:lnTo>
                  <a:pt x="114300" y="357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7279482" y="2543175"/>
            <a:ext cx="378620" cy="85726"/>
          </a:xfrm>
          <a:custGeom>
            <a:avLst/>
            <a:gdLst/>
            <a:ahLst/>
            <a:cxnLst/>
            <a:rect l="0" t="0" r="0" b="0"/>
            <a:pathLst>
              <a:path w="378620" h="85726">
                <a:moveTo>
                  <a:pt x="0" y="85725"/>
                </a:moveTo>
                <a:lnTo>
                  <a:pt x="7144" y="85725"/>
                </a:lnTo>
                <a:lnTo>
                  <a:pt x="35719" y="71438"/>
                </a:lnTo>
                <a:lnTo>
                  <a:pt x="71438" y="57150"/>
                </a:lnTo>
                <a:lnTo>
                  <a:pt x="121444" y="42863"/>
                </a:lnTo>
                <a:lnTo>
                  <a:pt x="185738" y="28575"/>
                </a:lnTo>
                <a:lnTo>
                  <a:pt x="250031" y="14288"/>
                </a:lnTo>
                <a:lnTo>
                  <a:pt x="307181" y="7144"/>
                </a:lnTo>
                <a:lnTo>
                  <a:pt x="350044" y="0"/>
                </a:lnTo>
                <a:lnTo>
                  <a:pt x="378619" y="7144"/>
                </a:lnTo>
                <a:lnTo>
                  <a:pt x="378619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7372351" y="2821781"/>
            <a:ext cx="285751" cy="228601"/>
          </a:xfrm>
          <a:custGeom>
            <a:avLst/>
            <a:gdLst/>
            <a:ahLst/>
            <a:cxnLst/>
            <a:rect l="0" t="0" r="0" b="0"/>
            <a:pathLst>
              <a:path w="285751" h="228601">
                <a:moveTo>
                  <a:pt x="21431" y="35719"/>
                </a:moveTo>
                <a:lnTo>
                  <a:pt x="21431" y="28575"/>
                </a:lnTo>
                <a:lnTo>
                  <a:pt x="28575" y="21432"/>
                </a:lnTo>
                <a:lnTo>
                  <a:pt x="35719" y="14288"/>
                </a:lnTo>
                <a:lnTo>
                  <a:pt x="50006" y="7144"/>
                </a:lnTo>
                <a:lnTo>
                  <a:pt x="71437" y="0"/>
                </a:lnTo>
                <a:lnTo>
                  <a:pt x="92869" y="0"/>
                </a:lnTo>
                <a:lnTo>
                  <a:pt x="114300" y="0"/>
                </a:lnTo>
                <a:lnTo>
                  <a:pt x="142875" y="7144"/>
                </a:lnTo>
                <a:lnTo>
                  <a:pt x="164306" y="21432"/>
                </a:lnTo>
                <a:lnTo>
                  <a:pt x="185737" y="42863"/>
                </a:lnTo>
                <a:lnTo>
                  <a:pt x="192881" y="64294"/>
                </a:lnTo>
                <a:lnTo>
                  <a:pt x="192881" y="100013"/>
                </a:lnTo>
                <a:lnTo>
                  <a:pt x="171450" y="135732"/>
                </a:lnTo>
                <a:lnTo>
                  <a:pt x="142875" y="178594"/>
                </a:lnTo>
                <a:lnTo>
                  <a:pt x="107156" y="207169"/>
                </a:lnTo>
                <a:lnTo>
                  <a:pt x="71437" y="221457"/>
                </a:lnTo>
                <a:lnTo>
                  <a:pt x="35719" y="228600"/>
                </a:lnTo>
                <a:lnTo>
                  <a:pt x="14287" y="214313"/>
                </a:lnTo>
                <a:lnTo>
                  <a:pt x="0" y="192882"/>
                </a:lnTo>
                <a:lnTo>
                  <a:pt x="7144" y="164307"/>
                </a:lnTo>
                <a:lnTo>
                  <a:pt x="28575" y="142875"/>
                </a:lnTo>
                <a:lnTo>
                  <a:pt x="64294" y="121444"/>
                </a:lnTo>
                <a:lnTo>
                  <a:pt x="100012" y="107157"/>
                </a:lnTo>
                <a:lnTo>
                  <a:pt x="142875" y="107157"/>
                </a:lnTo>
                <a:lnTo>
                  <a:pt x="185737" y="114300"/>
                </a:lnTo>
                <a:lnTo>
                  <a:pt x="228600" y="128588"/>
                </a:lnTo>
                <a:lnTo>
                  <a:pt x="257175" y="142875"/>
                </a:lnTo>
                <a:lnTo>
                  <a:pt x="278606" y="157163"/>
                </a:lnTo>
                <a:lnTo>
                  <a:pt x="285750" y="164307"/>
                </a:lnTo>
                <a:lnTo>
                  <a:pt x="285750" y="1643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7650957" y="2693194"/>
            <a:ext cx="121445" cy="92870"/>
          </a:xfrm>
          <a:custGeom>
            <a:avLst/>
            <a:gdLst/>
            <a:ahLst/>
            <a:cxnLst/>
            <a:rect l="0" t="0" r="0" b="0"/>
            <a:pathLst>
              <a:path w="121445" h="92870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7"/>
                </a:lnTo>
                <a:lnTo>
                  <a:pt x="7144" y="35719"/>
                </a:lnTo>
                <a:lnTo>
                  <a:pt x="0" y="50006"/>
                </a:lnTo>
                <a:lnTo>
                  <a:pt x="0" y="71437"/>
                </a:lnTo>
                <a:lnTo>
                  <a:pt x="0" y="85725"/>
                </a:lnTo>
                <a:lnTo>
                  <a:pt x="14288" y="92869"/>
                </a:lnTo>
                <a:lnTo>
                  <a:pt x="28575" y="92869"/>
                </a:lnTo>
                <a:lnTo>
                  <a:pt x="50006" y="92869"/>
                </a:lnTo>
                <a:lnTo>
                  <a:pt x="71438" y="78581"/>
                </a:lnTo>
                <a:lnTo>
                  <a:pt x="100013" y="64294"/>
                </a:lnTo>
                <a:lnTo>
                  <a:pt x="121444" y="42862"/>
                </a:lnTo>
                <a:lnTo>
                  <a:pt x="121444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7693820" y="2657475"/>
            <a:ext cx="42863" cy="171451"/>
          </a:xfrm>
          <a:custGeom>
            <a:avLst/>
            <a:gdLst/>
            <a:ahLst/>
            <a:cxnLst/>
            <a:rect l="0" t="0" r="0" b="0"/>
            <a:pathLst>
              <a:path w="42863" h="171451">
                <a:moveTo>
                  <a:pt x="42862" y="0"/>
                </a:moveTo>
                <a:lnTo>
                  <a:pt x="35718" y="7144"/>
                </a:lnTo>
                <a:lnTo>
                  <a:pt x="21431" y="21431"/>
                </a:lnTo>
                <a:lnTo>
                  <a:pt x="14287" y="50006"/>
                </a:lnTo>
                <a:lnTo>
                  <a:pt x="7143" y="85725"/>
                </a:lnTo>
                <a:lnTo>
                  <a:pt x="0" y="114300"/>
                </a:lnTo>
                <a:lnTo>
                  <a:pt x="0" y="142875"/>
                </a:lnTo>
                <a:lnTo>
                  <a:pt x="7143" y="164306"/>
                </a:lnTo>
                <a:lnTo>
                  <a:pt x="14287" y="171450"/>
                </a:lnTo>
                <a:lnTo>
                  <a:pt x="21431" y="171450"/>
                </a:lnTo>
                <a:lnTo>
                  <a:pt x="28575" y="150019"/>
                </a:lnTo>
                <a:lnTo>
                  <a:pt x="42862" y="121444"/>
                </a:lnTo>
                <a:lnTo>
                  <a:pt x="42862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8015288" y="2486025"/>
            <a:ext cx="142876" cy="21432"/>
          </a:xfrm>
          <a:custGeom>
            <a:avLst/>
            <a:gdLst/>
            <a:ahLst/>
            <a:cxnLst/>
            <a:rect l="0" t="0" r="0" b="0"/>
            <a:pathLst>
              <a:path w="142876" h="21432">
                <a:moveTo>
                  <a:pt x="0" y="21431"/>
                </a:moveTo>
                <a:lnTo>
                  <a:pt x="0" y="21431"/>
                </a:lnTo>
                <a:lnTo>
                  <a:pt x="7144" y="21431"/>
                </a:lnTo>
                <a:lnTo>
                  <a:pt x="21432" y="14288"/>
                </a:lnTo>
                <a:lnTo>
                  <a:pt x="35719" y="14288"/>
                </a:lnTo>
                <a:lnTo>
                  <a:pt x="57150" y="14288"/>
                </a:lnTo>
                <a:lnTo>
                  <a:pt x="85725" y="7144"/>
                </a:lnTo>
                <a:lnTo>
                  <a:pt x="114300" y="7144"/>
                </a:lnTo>
                <a:lnTo>
                  <a:pt x="135732" y="7144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7993857" y="2564606"/>
            <a:ext cx="214314" cy="35720"/>
          </a:xfrm>
          <a:custGeom>
            <a:avLst/>
            <a:gdLst/>
            <a:ahLst/>
            <a:cxnLst/>
            <a:rect l="0" t="0" r="0" b="0"/>
            <a:pathLst>
              <a:path w="214314" h="35720">
                <a:moveTo>
                  <a:pt x="0" y="28575"/>
                </a:moveTo>
                <a:lnTo>
                  <a:pt x="7144" y="28575"/>
                </a:lnTo>
                <a:lnTo>
                  <a:pt x="7144" y="35719"/>
                </a:lnTo>
                <a:lnTo>
                  <a:pt x="21431" y="35719"/>
                </a:lnTo>
                <a:lnTo>
                  <a:pt x="50006" y="28575"/>
                </a:lnTo>
                <a:lnTo>
                  <a:pt x="85725" y="21432"/>
                </a:lnTo>
                <a:lnTo>
                  <a:pt x="121444" y="14288"/>
                </a:lnTo>
                <a:lnTo>
                  <a:pt x="164306" y="7144"/>
                </a:lnTo>
                <a:lnTo>
                  <a:pt x="192881" y="7144"/>
                </a:lnTo>
                <a:lnTo>
                  <a:pt x="214313" y="0"/>
                </a:lnTo>
                <a:lnTo>
                  <a:pt x="21431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8308182" y="2343150"/>
            <a:ext cx="292895" cy="385764"/>
          </a:xfrm>
          <a:custGeom>
            <a:avLst/>
            <a:gdLst/>
            <a:ahLst/>
            <a:cxnLst/>
            <a:rect l="0" t="0" r="0" b="0"/>
            <a:pathLst>
              <a:path w="292895" h="385764">
                <a:moveTo>
                  <a:pt x="78581" y="128588"/>
                </a:moveTo>
                <a:lnTo>
                  <a:pt x="71438" y="128588"/>
                </a:lnTo>
                <a:lnTo>
                  <a:pt x="64294" y="121444"/>
                </a:lnTo>
                <a:lnTo>
                  <a:pt x="57150" y="114300"/>
                </a:lnTo>
                <a:lnTo>
                  <a:pt x="50006" y="100013"/>
                </a:lnTo>
                <a:lnTo>
                  <a:pt x="50006" y="85725"/>
                </a:lnTo>
                <a:lnTo>
                  <a:pt x="57150" y="71438"/>
                </a:lnTo>
                <a:lnTo>
                  <a:pt x="78581" y="50006"/>
                </a:lnTo>
                <a:lnTo>
                  <a:pt x="100013" y="35719"/>
                </a:lnTo>
                <a:lnTo>
                  <a:pt x="128588" y="21431"/>
                </a:lnTo>
                <a:lnTo>
                  <a:pt x="164306" y="7144"/>
                </a:lnTo>
                <a:lnTo>
                  <a:pt x="192881" y="0"/>
                </a:lnTo>
                <a:lnTo>
                  <a:pt x="221456" y="7144"/>
                </a:lnTo>
                <a:lnTo>
                  <a:pt x="235744" y="21431"/>
                </a:lnTo>
                <a:lnTo>
                  <a:pt x="242888" y="50006"/>
                </a:lnTo>
                <a:lnTo>
                  <a:pt x="228600" y="85725"/>
                </a:lnTo>
                <a:lnTo>
                  <a:pt x="207169" y="135731"/>
                </a:lnTo>
                <a:lnTo>
                  <a:pt x="171450" y="192881"/>
                </a:lnTo>
                <a:lnTo>
                  <a:pt x="128588" y="250031"/>
                </a:lnTo>
                <a:lnTo>
                  <a:pt x="85725" y="300038"/>
                </a:lnTo>
                <a:lnTo>
                  <a:pt x="50006" y="350044"/>
                </a:lnTo>
                <a:lnTo>
                  <a:pt x="21431" y="378619"/>
                </a:lnTo>
                <a:lnTo>
                  <a:pt x="0" y="385763"/>
                </a:lnTo>
                <a:lnTo>
                  <a:pt x="0" y="385763"/>
                </a:lnTo>
                <a:lnTo>
                  <a:pt x="7144" y="364331"/>
                </a:lnTo>
                <a:lnTo>
                  <a:pt x="28575" y="335756"/>
                </a:lnTo>
                <a:lnTo>
                  <a:pt x="57150" y="307181"/>
                </a:lnTo>
                <a:lnTo>
                  <a:pt x="92869" y="278606"/>
                </a:lnTo>
                <a:lnTo>
                  <a:pt x="128588" y="264319"/>
                </a:lnTo>
                <a:lnTo>
                  <a:pt x="164306" y="257175"/>
                </a:lnTo>
                <a:lnTo>
                  <a:pt x="192881" y="264319"/>
                </a:lnTo>
                <a:lnTo>
                  <a:pt x="221456" y="278606"/>
                </a:lnTo>
                <a:lnTo>
                  <a:pt x="242888" y="300038"/>
                </a:lnTo>
                <a:lnTo>
                  <a:pt x="257175" y="307181"/>
                </a:lnTo>
                <a:lnTo>
                  <a:pt x="264319" y="321469"/>
                </a:lnTo>
                <a:lnTo>
                  <a:pt x="278606" y="321469"/>
                </a:lnTo>
                <a:lnTo>
                  <a:pt x="285750" y="314325"/>
                </a:lnTo>
                <a:lnTo>
                  <a:pt x="292894" y="292894"/>
                </a:lnTo>
                <a:lnTo>
                  <a:pt x="292894" y="2928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8622507" y="2093119"/>
            <a:ext cx="192882" cy="207170"/>
          </a:xfrm>
          <a:custGeom>
            <a:avLst/>
            <a:gdLst/>
            <a:ahLst/>
            <a:cxnLst/>
            <a:rect l="0" t="0" r="0" b="0"/>
            <a:pathLst>
              <a:path w="192882" h="207170">
                <a:moveTo>
                  <a:pt x="50006" y="0"/>
                </a:moveTo>
                <a:lnTo>
                  <a:pt x="50006" y="0"/>
                </a:lnTo>
                <a:lnTo>
                  <a:pt x="42863" y="0"/>
                </a:lnTo>
                <a:lnTo>
                  <a:pt x="28575" y="7144"/>
                </a:lnTo>
                <a:lnTo>
                  <a:pt x="21431" y="21431"/>
                </a:lnTo>
                <a:lnTo>
                  <a:pt x="14288" y="35719"/>
                </a:lnTo>
                <a:lnTo>
                  <a:pt x="7144" y="64294"/>
                </a:lnTo>
                <a:lnTo>
                  <a:pt x="0" y="100012"/>
                </a:lnTo>
                <a:lnTo>
                  <a:pt x="0" y="128587"/>
                </a:lnTo>
                <a:lnTo>
                  <a:pt x="7144" y="150019"/>
                </a:lnTo>
                <a:lnTo>
                  <a:pt x="21431" y="171450"/>
                </a:lnTo>
                <a:lnTo>
                  <a:pt x="57150" y="178594"/>
                </a:lnTo>
                <a:lnTo>
                  <a:pt x="85725" y="178594"/>
                </a:lnTo>
                <a:lnTo>
                  <a:pt x="121444" y="171450"/>
                </a:lnTo>
                <a:lnTo>
                  <a:pt x="157163" y="157162"/>
                </a:lnTo>
                <a:lnTo>
                  <a:pt x="178594" y="142875"/>
                </a:lnTo>
                <a:lnTo>
                  <a:pt x="192881" y="135731"/>
                </a:lnTo>
                <a:lnTo>
                  <a:pt x="192881" y="121444"/>
                </a:lnTo>
                <a:lnTo>
                  <a:pt x="178594" y="114300"/>
                </a:lnTo>
                <a:lnTo>
                  <a:pt x="157163" y="114300"/>
                </a:lnTo>
                <a:lnTo>
                  <a:pt x="135731" y="121444"/>
                </a:lnTo>
                <a:lnTo>
                  <a:pt x="107156" y="135731"/>
                </a:lnTo>
                <a:lnTo>
                  <a:pt x="85725" y="157162"/>
                </a:lnTo>
                <a:lnTo>
                  <a:pt x="78581" y="178594"/>
                </a:lnTo>
                <a:lnTo>
                  <a:pt x="92869" y="192881"/>
                </a:lnTo>
                <a:lnTo>
                  <a:pt x="107156" y="207169"/>
                </a:lnTo>
                <a:lnTo>
                  <a:pt x="128588" y="207169"/>
                </a:lnTo>
                <a:lnTo>
                  <a:pt x="157163" y="200025"/>
                </a:lnTo>
                <a:lnTo>
                  <a:pt x="157163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8208170" y="2893219"/>
            <a:ext cx="257176" cy="485776"/>
          </a:xfrm>
          <a:custGeom>
            <a:avLst/>
            <a:gdLst/>
            <a:ahLst/>
            <a:cxnLst/>
            <a:rect l="0" t="0" r="0" b="0"/>
            <a:pathLst>
              <a:path w="257176" h="485776">
                <a:moveTo>
                  <a:pt x="214312" y="64294"/>
                </a:moveTo>
                <a:lnTo>
                  <a:pt x="214312" y="64294"/>
                </a:lnTo>
                <a:lnTo>
                  <a:pt x="214312" y="64294"/>
                </a:lnTo>
                <a:lnTo>
                  <a:pt x="214312" y="57150"/>
                </a:lnTo>
                <a:lnTo>
                  <a:pt x="221456" y="50006"/>
                </a:lnTo>
                <a:lnTo>
                  <a:pt x="228600" y="42862"/>
                </a:lnTo>
                <a:lnTo>
                  <a:pt x="235743" y="35719"/>
                </a:lnTo>
                <a:lnTo>
                  <a:pt x="242887" y="28575"/>
                </a:lnTo>
                <a:lnTo>
                  <a:pt x="250031" y="14287"/>
                </a:lnTo>
                <a:lnTo>
                  <a:pt x="257175" y="7144"/>
                </a:lnTo>
                <a:lnTo>
                  <a:pt x="257175" y="0"/>
                </a:lnTo>
                <a:lnTo>
                  <a:pt x="257175" y="0"/>
                </a:lnTo>
                <a:lnTo>
                  <a:pt x="257175" y="7144"/>
                </a:lnTo>
                <a:lnTo>
                  <a:pt x="250031" y="14287"/>
                </a:lnTo>
                <a:lnTo>
                  <a:pt x="228600" y="50006"/>
                </a:lnTo>
                <a:lnTo>
                  <a:pt x="207168" y="100012"/>
                </a:lnTo>
                <a:lnTo>
                  <a:pt x="164306" y="164306"/>
                </a:lnTo>
                <a:lnTo>
                  <a:pt x="128587" y="242887"/>
                </a:lnTo>
                <a:lnTo>
                  <a:pt x="85725" y="321469"/>
                </a:lnTo>
                <a:lnTo>
                  <a:pt x="42862" y="392906"/>
                </a:lnTo>
                <a:lnTo>
                  <a:pt x="21431" y="442912"/>
                </a:lnTo>
                <a:lnTo>
                  <a:pt x="7143" y="471487"/>
                </a:lnTo>
                <a:lnTo>
                  <a:pt x="0" y="485775"/>
                </a:lnTo>
                <a:lnTo>
                  <a:pt x="0" y="478631"/>
                </a:lnTo>
                <a:lnTo>
                  <a:pt x="0" y="4786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7629526" y="3571875"/>
            <a:ext cx="128588" cy="385764"/>
          </a:xfrm>
          <a:custGeom>
            <a:avLst/>
            <a:gdLst/>
            <a:ahLst/>
            <a:cxnLst/>
            <a:rect l="0" t="0" r="0" b="0"/>
            <a:pathLst>
              <a:path w="128588" h="385764">
                <a:moveTo>
                  <a:pt x="0" y="42863"/>
                </a:moveTo>
                <a:lnTo>
                  <a:pt x="0" y="42863"/>
                </a:lnTo>
                <a:lnTo>
                  <a:pt x="0" y="42863"/>
                </a:lnTo>
                <a:lnTo>
                  <a:pt x="0" y="42863"/>
                </a:lnTo>
                <a:lnTo>
                  <a:pt x="0" y="50006"/>
                </a:lnTo>
                <a:lnTo>
                  <a:pt x="7144" y="57150"/>
                </a:lnTo>
                <a:lnTo>
                  <a:pt x="7144" y="71438"/>
                </a:lnTo>
                <a:lnTo>
                  <a:pt x="14287" y="92869"/>
                </a:lnTo>
                <a:lnTo>
                  <a:pt x="21431" y="128588"/>
                </a:lnTo>
                <a:lnTo>
                  <a:pt x="28575" y="171450"/>
                </a:lnTo>
                <a:lnTo>
                  <a:pt x="28575" y="228600"/>
                </a:lnTo>
                <a:lnTo>
                  <a:pt x="28575" y="278606"/>
                </a:lnTo>
                <a:lnTo>
                  <a:pt x="28575" y="321469"/>
                </a:lnTo>
                <a:lnTo>
                  <a:pt x="28575" y="357188"/>
                </a:lnTo>
                <a:lnTo>
                  <a:pt x="28575" y="378619"/>
                </a:lnTo>
                <a:lnTo>
                  <a:pt x="21431" y="385763"/>
                </a:lnTo>
                <a:lnTo>
                  <a:pt x="14287" y="378619"/>
                </a:lnTo>
                <a:lnTo>
                  <a:pt x="14287" y="350044"/>
                </a:lnTo>
                <a:lnTo>
                  <a:pt x="14287" y="314325"/>
                </a:lnTo>
                <a:lnTo>
                  <a:pt x="14287" y="264319"/>
                </a:lnTo>
                <a:lnTo>
                  <a:pt x="21431" y="207169"/>
                </a:lnTo>
                <a:lnTo>
                  <a:pt x="28575" y="142875"/>
                </a:lnTo>
                <a:lnTo>
                  <a:pt x="42862" y="85725"/>
                </a:lnTo>
                <a:lnTo>
                  <a:pt x="57150" y="42863"/>
                </a:lnTo>
                <a:lnTo>
                  <a:pt x="71437" y="14288"/>
                </a:lnTo>
                <a:lnTo>
                  <a:pt x="92869" y="0"/>
                </a:lnTo>
                <a:lnTo>
                  <a:pt x="114300" y="0"/>
                </a:lnTo>
                <a:lnTo>
                  <a:pt x="121444" y="21431"/>
                </a:lnTo>
                <a:lnTo>
                  <a:pt x="128587" y="42863"/>
                </a:lnTo>
                <a:lnTo>
                  <a:pt x="128587" y="85725"/>
                </a:lnTo>
                <a:lnTo>
                  <a:pt x="114300" y="135731"/>
                </a:lnTo>
                <a:lnTo>
                  <a:pt x="92869" y="178594"/>
                </a:lnTo>
                <a:lnTo>
                  <a:pt x="78581" y="221456"/>
                </a:lnTo>
                <a:lnTo>
                  <a:pt x="57150" y="250031"/>
                </a:lnTo>
                <a:lnTo>
                  <a:pt x="50006" y="257175"/>
                </a:lnTo>
                <a:lnTo>
                  <a:pt x="50006" y="250031"/>
                </a:lnTo>
                <a:lnTo>
                  <a:pt x="64294" y="221456"/>
                </a:lnTo>
                <a:lnTo>
                  <a:pt x="78581" y="171450"/>
                </a:lnTo>
                <a:lnTo>
                  <a:pt x="78581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7850982" y="3378994"/>
            <a:ext cx="121445" cy="350045"/>
          </a:xfrm>
          <a:custGeom>
            <a:avLst/>
            <a:gdLst/>
            <a:ahLst/>
            <a:cxnLst/>
            <a:rect l="0" t="0" r="0" b="0"/>
            <a:pathLst>
              <a:path w="121445" h="350045">
                <a:moveTo>
                  <a:pt x="64294" y="0"/>
                </a:moveTo>
                <a:lnTo>
                  <a:pt x="64294" y="7144"/>
                </a:lnTo>
                <a:lnTo>
                  <a:pt x="64294" y="14287"/>
                </a:lnTo>
                <a:lnTo>
                  <a:pt x="57150" y="28575"/>
                </a:lnTo>
                <a:lnTo>
                  <a:pt x="50006" y="57150"/>
                </a:lnTo>
                <a:lnTo>
                  <a:pt x="35719" y="100012"/>
                </a:lnTo>
                <a:lnTo>
                  <a:pt x="21431" y="157162"/>
                </a:lnTo>
                <a:lnTo>
                  <a:pt x="7144" y="214312"/>
                </a:lnTo>
                <a:lnTo>
                  <a:pt x="0" y="264319"/>
                </a:lnTo>
                <a:lnTo>
                  <a:pt x="0" y="314325"/>
                </a:lnTo>
                <a:lnTo>
                  <a:pt x="7144" y="335756"/>
                </a:lnTo>
                <a:lnTo>
                  <a:pt x="21431" y="350044"/>
                </a:lnTo>
                <a:lnTo>
                  <a:pt x="42863" y="350044"/>
                </a:lnTo>
                <a:lnTo>
                  <a:pt x="64294" y="335756"/>
                </a:lnTo>
                <a:lnTo>
                  <a:pt x="85725" y="314325"/>
                </a:lnTo>
                <a:lnTo>
                  <a:pt x="107156" y="285750"/>
                </a:lnTo>
                <a:lnTo>
                  <a:pt x="114300" y="250031"/>
                </a:lnTo>
                <a:lnTo>
                  <a:pt x="121444" y="207169"/>
                </a:lnTo>
                <a:lnTo>
                  <a:pt x="121444" y="2071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7750970" y="3529013"/>
            <a:ext cx="228601" cy="42863"/>
          </a:xfrm>
          <a:custGeom>
            <a:avLst/>
            <a:gdLst/>
            <a:ahLst/>
            <a:cxnLst/>
            <a:rect l="0" t="0" r="0" b="0"/>
            <a:pathLst>
              <a:path w="228601" h="42863">
                <a:moveTo>
                  <a:pt x="7143" y="42862"/>
                </a:moveTo>
                <a:lnTo>
                  <a:pt x="0" y="42862"/>
                </a:lnTo>
                <a:lnTo>
                  <a:pt x="0" y="42862"/>
                </a:lnTo>
                <a:lnTo>
                  <a:pt x="7143" y="35718"/>
                </a:lnTo>
                <a:lnTo>
                  <a:pt x="28575" y="28575"/>
                </a:lnTo>
                <a:lnTo>
                  <a:pt x="57150" y="21431"/>
                </a:lnTo>
                <a:lnTo>
                  <a:pt x="92868" y="14287"/>
                </a:lnTo>
                <a:lnTo>
                  <a:pt x="128587" y="7143"/>
                </a:lnTo>
                <a:lnTo>
                  <a:pt x="157162" y="0"/>
                </a:lnTo>
                <a:lnTo>
                  <a:pt x="192881" y="0"/>
                </a:lnTo>
                <a:lnTo>
                  <a:pt x="214312" y="7143"/>
                </a:lnTo>
                <a:lnTo>
                  <a:pt x="228600" y="7143"/>
                </a:lnTo>
                <a:lnTo>
                  <a:pt x="228600" y="71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7993857" y="3500438"/>
            <a:ext cx="107157" cy="150019"/>
          </a:xfrm>
          <a:custGeom>
            <a:avLst/>
            <a:gdLst/>
            <a:ahLst/>
            <a:cxnLst/>
            <a:rect l="0" t="0" r="0" b="0"/>
            <a:pathLst>
              <a:path w="107157" h="150019">
                <a:moveTo>
                  <a:pt x="0" y="35718"/>
                </a:moveTo>
                <a:lnTo>
                  <a:pt x="0" y="42862"/>
                </a:lnTo>
                <a:lnTo>
                  <a:pt x="0" y="50006"/>
                </a:lnTo>
                <a:lnTo>
                  <a:pt x="0" y="64293"/>
                </a:lnTo>
                <a:lnTo>
                  <a:pt x="7144" y="78581"/>
                </a:lnTo>
                <a:lnTo>
                  <a:pt x="7144" y="100012"/>
                </a:lnTo>
                <a:lnTo>
                  <a:pt x="7144" y="121443"/>
                </a:lnTo>
                <a:lnTo>
                  <a:pt x="7144" y="135731"/>
                </a:lnTo>
                <a:lnTo>
                  <a:pt x="7144" y="150018"/>
                </a:lnTo>
                <a:lnTo>
                  <a:pt x="7144" y="150018"/>
                </a:lnTo>
                <a:lnTo>
                  <a:pt x="7144" y="135731"/>
                </a:lnTo>
                <a:lnTo>
                  <a:pt x="21431" y="114300"/>
                </a:lnTo>
                <a:lnTo>
                  <a:pt x="28575" y="85725"/>
                </a:lnTo>
                <a:lnTo>
                  <a:pt x="50006" y="50006"/>
                </a:lnTo>
                <a:lnTo>
                  <a:pt x="71438" y="21431"/>
                </a:lnTo>
                <a:lnTo>
                  <a:pt x="92869" y="7143"/>
                </a:lnTo>
                <a:lnTo>
                  <a:pt x="100013" y="0"/>
                </a:lnTo>
                <a:lnTo>
                  <a:pt x="107156" y="0"/>
                </a:lnTo>
                <a:lnTo>
                  <a:pt x="107156" y="7143"/>
                </a:lnTo>
                <a:lnTo>
                  <a:pt x="107156" y="21431"/>
                </a:lnTo>
                <a:lnTo>
                  <a:pt x="107156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8251032" y="3486150"/>
            <a:ext cx="342901" cy="185739"/>
          </a:xfrm>
          <a:custGeom>
            <a:avLst/>
            <a:gdLst/>
            <a:ahLst/>
            <a:cxnLst/>
            <a:rect l="0" t="0" r="0" b="0"/>
            <a:pathLst>
              <a:path w="342901" h="185739">
                <a:moveTo>
                  <a:pt x="42863" y="7144"/>
                </a:moveTo>
                <a:lnTo>
                  <a:pt x="42863" y="14288"/>
                </a:lnTo>
                <a:lnTo>
                  <a:pt x="35719" y="28575"/>
                </a:lnTo>
                <a:lnTo>
                  <a:pt x="28575" y="50006"/>
                </a:lnTo>
                <a:lnTo>
                  <a:pt x="21431" y="78581"/>
                </a:lnTo>
                <a:lnTo>
                  <a:pt x="7144" y="107156"/>
                </a:lnTo>
                <a:lnTo>
                  <a:pt x="0" y="135731"/>
                </a:lnTo>
                <a:lnTo>
                  <a:pt x="0" y="157163"/>
                </a:lnTo>
                <a:lnTo>
                  <a:pt x="0" y="178594"/>
                </a:lnTo>
                <a:lnTo>
                  <a:pt x="7144" y="185738"/>
                </a:lnTo>
                <a:lnTo>
                  <a:pt x="21431" y="185738"/>
                </a:lnTo>
                <a:lnTo>
                  <a:pt x="35719" y="171450"/>
                </a:lnTo>
                <a:lnTo>
                  <a:pt x="50006" y="150019"/>
                </a:lnTo>
                <a:lnTo>
                  <a:pt x="71438" y="114300"/>
                </a:lnTo>
                <a:lnTo>
                  <a:pt x="85725" y="78581"/>
                </a:lnTo>
                <a:lnTo>
                  <a:pt x="107156" y="42863"/>
                </a:lnTo>
                <a:lnTo>
                  <a:pt x="114300" y="14288"/>
                </a:lnTo>
                <a:lnTo>
                  <a:pt x="121444" y="7144"/>
                </a:lnTo>
                <a:lnTo>
                  <a:pt x="121444" y="7144"/>
                </a:lnTo>
                <a:lnTo>
                  <a:pt x="114300" y="21431"/>
                </a:lnTo>
                <a:lnTo>
                  <a:pt x="107156" y="35719"/>
                </a:lnTo>
                <a:lnTo>
                  <a:pt x="100013" y="64294"/>
                </a:lnTo>
                <a:lnTo>
                  <a:pt x="92869" y="100013"/>
                </a:lnTo>
                <a:lnTo>
                  <a:pt x="85725" y="128588"/>
                </a:lnTo>
                <a:lnTo>
                  <a:pt x="85725" y="150019"/>
                </a:lnTo>
                <a:lnTo>
                  <a:pt x="92869" y="171450"/>
                </a:lnTo>
                <a:lnTo>
                  <a:pt x="100013" y="171450"/>
                </a:lnTo>
                <a:lnTo>
                  <a:pt x="107156" y="171450"/>
                </a:lnTo>
                <a:lnTo>
                  <a:pt x="121444" y="157163"/>
                </a:lnTo>
                <a:lnTo>
                  <a:pt x="135731" y="135731"/>
                </a:lnTo>
                <a:lnTo>
                  <a:pt x="150019" y="107156"/>
                </a:lnTo>
                <a:lnTo>
                  <a:pt x="164306" y="85725"/>
                </a:lnTo>
                <a:lnTo>
                  <a:pt x="171450" y="71438"/>
                </a:lnTo>
                <a:lnTo>
                  <a:pt x="178594" y="71438"/>
                </a:lnTo>
                <a:lnTo>
                  <a:pt x="185738" y="78581"/>
                </a:lnTo>
                <a:lnTo>
                  <a:pt x="192881" y="92869"/>
                </a:lnTo>
                <a:lnTo>
                  <a:pt x="192881" y="107156"/>
                </a:lnTo>
                <a:lnTo>
                  <a:pt x="207169" y="121444"/>
                </a:lnTo>
                <a:lnTo>
                  <a:pt x="207169" y="128588"/>
                </a:lnTo>
                <a:lnTo>
                  <a:pt x="221456" y="135731"/>
                </a:lnTo>
                <a:lnTo>
                  <a:pt x="235744" y="128588"/>
                </a:lnTo>
                <a:lnTo>
                  <a:pt x="250031" y="114300"/>
                </a:lnTo>
                <a:lnTo>
                  <a:pt x="271463" y="100013"/>
                </a:lnTo>
                <a:lnTo>
                  <a:pt x="292894" y="64294"/>
                </a:lnTo>
                <a:lnTo>
                  <a:pt x="321469" y="35719"/>
                </a:lnTo>
                <a:lnTo>
                  <a:pt x="342900" y="0"/>
                </a:lnTo>
                <a:lnTo>
                  <a:pt x="34290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8415338" y="3264694"/>
            <a:ext cx="28576" cy="14288"/>
          </a:xfrm>
          <a:custGeom>
            <a:avLst/>
            <a:gdLst/>
            <a:ahLst/>
            <a:cxnLst/>
            <a:rect l="0" t="0" r="0" b="0"/>
            <a:pathLst>
              <a:path w="28576" h="14288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14287"/>
                </a:lnTo>
                <a:lnTo>
                  <a:pt x="14288" y="14287"/>
                </a:lnTo>
                <a:lnTo>
                  <a:pt x="28575" y="7144"/>
                </a:lnTo>
                <a:lnTo>
                  <a:pt x="28575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7958138" y="3943350"/>
            <a:ext cx="228601" cy="314326"/>
          </a:xfrm>
          <a:custGeom>
            <a:avLst/>
            <a:gdLst/>
            <a:ahLst/>
            <a:cxnLst/>
            <a:rect l="0" t="0" r="0" b="0"/>
            <a:pathLst>
              <a:path w="228601" h="314326">
                <a:moveTo>
                  <a:pt x="35719" y="0"/>
                </a:moveTo>
                <a:lnTo>
                  <a:pt x="28575" y="14288"/>
                </a:lnTo>
                <a:lnTo>
                  <a:pt x="21432" y="35719"/>
                </a:lnTo>
                <a:lnTo>
                  <a:pt x="14288" y="64294"/>
                </a:lnTo>
                <a:lnTo>
                  <a:pt x="7144" y="100013"/>
                </a:lnTo>
                <a:lnTo>
                  <a:pt x="7144" y="135731"/>
                </a:lnTo>
                <a:lnTo>
                  <a:pt x="0" y="171450"/>
                </a:lnTo>
                <a:lnTo>
                  <a:pt x="0" y="207169"/>
                </a:lnTo>
                <a:lnTo>
                  <a:pt x="0" y="228600"/>
                </a:lnTo>
                <a:lnTo>
                  <a:pt x="0" y="242888"/>
                </a:lnTo>
                <a:lnTo>
                  <a:pt x="7144" y="242888"/>
                </a:lnTo>
                <a:lnTo>
                  <a:pt x="14288" y="221457"/>
                </a:lnTo>
                <a:lnTo>
                  <a:pt x="35719" y="185738"/>
                </a:lnTo>
                <a:lnTo>
                  <a:pt x="50007" y="135731"/>
                </a:lnTo>
                <a:lnTo>
                  <a:pt x="78582" y="85725"/>
                </a:lnTo>
                <a:lnTo>
                  <a:pt x="114300" y="42863"/>
                </a:lnTo>
                <a:lnTo>
                  <a:pt x="150019" y="21431"/>
                </a:lnTo>
                <a:lnTo>
                  <a:pt x="185738" y="14288"/>
                </a:lnTo>
                <a:lnTo>
                  <a:pt x="214313" y="21431"/>
                </a:lnTo>
                <a:lnTo>
                  <a:pt x="228600" y="50006"/>
                </a:lnTo>
                <a:lnTo>
                  <a:pt x="221457" y="92869"/>
                </a:lnTo>
                <a:lnTo>
                  <a:pt x="207169" y="142875"/>
                </a:lnTo>
                <a:lnTo>
                  <a:pt x="178594" y="200025"/>
                </a:lnTo>
                <a:lnTo>
                  <a:pt x="142875" y="242888"/>
                </a:lnTo>
                <a:lnTo>
                  <a:pt x="107157" y="285750"/>
                </a:lnTo>
                <a:lnTo>
                  <a:pt x="78582" y="307182"/>
                </a:lnTo>
                <a:lnTo>
                  <a:pt x="64294" y="314325"/>
                </a:lnTo>
                <a:lnTo>
                  <a:pt x="57150" y="300038"/>
                </a:lnTo>
                <a:lnTo>
                  <a:pt x="64294" y="271463"/>
                </a:lnTo>
                <a:lnTo>
                  <a:pt x="78582" y="235744"/>
                </a:lnTo>
                <a:lnTo>
                  <a:pt x="78582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8251032" y="3864769"/>
            <a:ext cx="100014" cy="314326"/>
          </a:xfrm>
          <a:custGeom>
            <a:avLst/>
            <a:gdLst/>
            <a:ahLst/>
            <a:cxnLst/>
            <a:rect l="0" t="0" r="0" b="0"/>
            <a:pathLst>
              <a:path w="100014" h="314326">
                <a:moveTo>
                  <a:pt x="35719" y="0"/>
                </a:moveTo>
                <a:lnTo>
                  <a:pt x="35719" y="7144"/>
                </a:lnTo>
                <a:lnTo>
                  <a:pt x="28575" y="21431"/>
                </a:lnTo>
                <a:lnTo>
                  <a:pt x="21431" y="35719"/>
                </a:lnTo>
                <a:lnTo>
                  <a:pt x="14288" y="71437"/>
                </a:lnTo>
                <a:lnTo>
                  <a:pt x="7144" y="114300"/>
                </a:lnTo>
                <a:lnTo>
                  <a:pt x="0" y="157162"/>
                </a:lnTo>
                <a:lnTo>
                  <a:pt x="0" y="207169"/>
                </a:lnTo>
                <a:lnTo>
                  <a:pt x="0" y="257175"/>
                </a:lnTo>
                <a:lnTo>
                  <a:pt x="0" y="285750"/>
                </a:lnTo>
                <a:lnTo>
                  <a:pt x="7144" y="307181"/>
                </a:lnTo>
                <a:lnTo>
                  <a:pt x="21431" y="314325"/>
                </a:lnTo>
                <a:lnTo>
                  <a:pt x="35719" y="300038"/>
                </a:lnTo>
                <a:lnTo>
                  <a:pt x="57150" y="271462"/>
                </a:lnTo>
                <a:lnTo>
                  <a:pt x="78581" y="228600"/>
                </a:lnTo>
                <a:lnTo>
                  <a:pt x="100013" y="185737"/>
                </a:lnTo>
                <a:lnTo>
                  <a:pt x="100013" y="18573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8358188" y="3936206"/>
            <a:ext cx="85726" cy="221458"/>
          </a:xfrm>
          <a:custGeom>
            <a:avLst/>
            <a:gdLst/>
            <a:ahLst/>
            <a:cxnLst/>
            <a:rect l="0" t="0" r="0" b="0"/>
            <a:pathLst>
              <a:path w="85726" h="221458">
                <a:moveTo>
                  <a:pt x="35719" y="0"/>
                </a:moveTo>
                <a:lnTo>
                  <a:pt x="35719" y="7144"/>
                </a:lnTo>
                <a:lnTo>
                  <a:pt x="21432" y="35719"/>
                </a:lnTo>
                <a:lnTo>
                  <a:pt x="7144" y="71438"/>
                </a:lnTo>
                <a:lnTo>
                  <a:pt x="0" y="114300"/>
                </a:lnTo>
                <a:lnTo>
                  <a:pt x="0" y="157163"/>
                </a:lnTo>
                <a:lnTo>
                  <a:pt x="0" y="185738"/>
                </a:lnTo>
                <a:lnTo>
                  <a:pt x="7144" y="214313"/>
                </a:lnTo>
                <a:lnTo>
                  <a:pt x="21432" y="221457"/>
                </a:lnTo>
                <a:lnTo>
                  <a:pt x="35719" y="221457"/>
                </a:lnTo>
                <a:lnTo>
                  <a:pt x="57150" y="207169"/>
                </a:lnTo>
                <a:lnTo>
                  <a:pt x="71438" y="178594"/>
                </a:lnTo>
                <a:lnTo>
                  <a:pt x="78582" y="135732"/>
                </a:lnTo>
                <a:lnTo>
                  <a:pt x="85725" y="92869"/>
                </a:lnTo>
                <a:lnTo>
                  <a:pt x="85725" y="50007"/>
                </a:lnTo>
                <a:lnTo>
                  <a:pt x="71438" y="21432"/>
                </a:lnTo>
                <a:lnTo>
                  <a:pt x="57150" y="7144"/>
                </a:lnTo>
                <a:lnTo>
                  <a:pt x="35719" y="14288"/>
                </a:lnTo>
                <a:lnTo>
                  <a:pt x="21432" y="35719"/>
                </a:lnTo>
                <a:lnTo>
                  <a:pt x="7144" y="64294"/>
                </a:lnTo>
                <a:lnTo>
                  <a:pt x="7144" y="100013"/>
                </a:lnTo>
                <a:lnTo>
                  <a:pt x="7144" y="121444"/>
                </a:lnTo>
                <a:lnTo>
                  <a:pt x="21432" y="135732"/>
                </a:lnTo>
                <a:lnTo>
                  <a:pt x="35719" y="150019"/>
                </a:lnTo>
                <a:lnTo>
                  <a:pt x="57150" y="142875"/>
                </a:lnTo>
                <a:lnTo>
                  <a:pt x="71438" y="135732"/>
                </a:lnTo>
                <a:lnTo>
                  <a:pt x="71438" y="1357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8501063" y="3943350"/>
            <a:ext cx="128589" cy="164307"/>
          </a:xfrm>
          <a:custGeom>
            <a:avLst/>
            <a:gdLst/>
            <a:ahLst/>
            <a:cxnLst/>
            <a:rect l="0" t="0" r="0" b="0"/>
            <a:pathLst>
              <a:path w="128589" h="164307">
                <a:moveTo>
                  <a:pt x="50007" y="0"/>
                </a:moveTo>
                <a:lnTo>
                  <a:pt x="42863" y="7144"/>
                </a:lnTo>
                <a:lnTo>
                  <a:pt x="35719" y="28575"/>
                </a:lnTo>
                <a:lnTo>
                  <a:pt x="21432" y="57150"/>
                </a:lnTo>
                <a:lnTo>
                  <a:pt x="7144" y="85725"/>
                </a:lnTo>
                <a:lnTo>
                  <a:pt x="0" y="114300"/>
                </a:lnTo>
                <a:lnTo>
                  <a:pt x="0" y="142875"/>
                </a:lnTo>
                <a:lnTo>
                  <a:pt x="7144" y="157163"/>
                </a:lnTo>
                <a:lnTo>
                  <a:pt x="28575" y="164306"/>
                </a:lnTo>
                <a:lnTo>
                  <a:pt x="50007" y="164306"/>
                </a:lnTo>
                <a:lnTo>
                  <a:pt x="78582" y="150019"/>
                </a:lnTo>
                <a:lnTo>
                  <a:pt x="100013" y="128588"/>
                </a:lnTo>
                <a:lnTo>
                  <a:pt x="114300" y="100013"/>
                </a:lnTo>
                <a:lnTo>
                  <a:pt x="128588" y="71438"/>
                </a:lnTo>
                <a:lnTo>
                  <a:pt x="128588" y="7143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8622507" y="3886200"/>
            <a:ext cx="21432" cy="200026"/>
          </a:xfrm>
          <a:custGeom>
            <a:avLst/>
            <a:gdLst/>
            <a:ahLst/>
            <a:cxnLst/>
            <a:rect l="0" t="0" r="0" b="0"/>
            <a:pathLst>
              <a:path w="21432" h="200026">
                <a:moveTo>
                  <a:pt x="0" y="14288"/>
                </a:moveTo>
                <a:lnTo>
                  <a:pt x="7144" y="7144"/>
                </a:lnTo>
                <a:lnTo>
                  <a:pt x="7144" y="7144"/>
                </a:lnTo>
                <a:lnTo>
                  <a:pt x="14288" y="0"/>
                </a:lnTo>
                <a:lnTo>
                  <a:pt x="21431" y="0"/>
                </a:lnTo>
                <a:lnTo>
                  <a:pt x="21431" y="7144"/>
                </a:lnTo>
                <a:lnTo>
                  <a:pt x="21431" y="28575"/>
                </a:lnTo>
                <a:lnTo>
                  <a:pt x="21431" y="50006"/>
                </a:lnTo>
                <a:lnTo>
                  <a:pt x="21431" y="78581"/>
                </a:lnTo>
                <a:lnTo>
                  <a:pt x="21431" y="107156"/>
                </a:lnTo>
                <a:lnTo>
                  <a:pt x="14288" y="135731"/>
                </a:lnTo>
                <a:lnTo>
                  <a:pt x="7144" y="164306"/>
                </a:lnTo>
                <a:lnTo>
                  <a:pt x="7144" y="185738"/>
                </a:lnTo>
                <a:lnTo>
                  <a:pt x="7144" y="200025"/>
                </a:lnTo>
                <a:lnTo>
                  <a:pt x="7144" y="200025"/>
                </a:lnTo>
                <a:lnTo>
                  <a:pt x="14288" y="192881"/>
                </a:lnTo>
                <a:lnTo>
                  <a:pt x="14288" y="1928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8708232" y="3857625"/>
            <a:ext cx="121445" cy="178595"/>
          </a:xfrm>
          <a:custGeom>
            <a:avLst/>
            <a:gdLst/>
            <a:ahLst/>
            <a:cxnLst/>
            <a:rect l="0" t="0" r="0" b="0"/>
            <a:pathLst>
              <a:path w="121445" h="178595">
                <a:moveTo>
                  <a:pt x="78581" y="0"/>
                </a:moveTo>
                <a:lnTo>
                  <a:pt x="64294" y="7144"/>
                </a:lnTo>
                <a:lnTo>
                  <a:pt x="50006" y="28575"/>
                </a:lnTo>
                <a:lnTo>
                  <a:pt x="21431" y="50006"/>
                </a:lnTo>
                <a:lnTo>
                  <a:pt x="7144" y="71438"/>
                </a:lnTo>
                <a:lnTo>
                  <a:pt x="0" y="100013"/>
                </a:lnTo>
                <a:lnTo>
                  <a:pt x="0" y="121444"/>
                </a:lnTo>
                <a:lnTo>
                  <a:pt x="7144" y="135731"/>
                </a:lnTo>
                <a:lnTo>
                  <a:pt x="35719" y="150019"/>
                </a:lnTo>
                <a:lnTo>
                  <a:pt x="50006" y="157163"/>
                </a:lnTo>
                <a:lnTo>
                  <a:pt x="78581" y="164306"/>
                </a:lnTo>
                <a:lnTo>
                  <a:pt x="100013" y="171450"/>
                </a:lnTo>
                <a:lnTo>
                  <a:pt x="114300" y="178594"/>
                </a:lnTo>
                <a:lnTo>
                  <a:pt x="121444" y="171450"/>
                </a:lnTo>
                <a:lnTo>
                  <a:pt x="121444" y="1714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7679532" y="4493419"/>
            <a:ext cx="292895" cy="507207"/>
          </a:xfrm>
          <a:custGeom>
            <a:avLst/>
            <a:gdLst/>
            <a:ahLst/>
            <a:cxnLst/>
            <a:rect l="0" t="0" r="0" b="0"/>
            <a:pathLst>
              <a:path w="292895" h="507207">
                <a:moveTo>
                  <a:pt x="0" y="121444"/>
                </a:moveTo>
                <a:lnTo>
                  <a:pt x="0" y="135731"/>
                </a:lnTo>
                <a:lnTo>
                  <a:pt x="7144" y="150019"/>
                </a:lnTo>
                <a:lnTo>
                  <a:pt x="14288" y="171450"/>
                </a:lnTo>
                <a:lnTo>
                  <a:pt x="28575" y="185738"/>
                </a:lnTo>
                <a:lnTo>
                  <a:pt x="42863" y="192881"/>
                </a:lnTo>
                <a:lnTo>
                  <a:pt x="64294" y="185738"/>
                </a:lnTo>
                <a:lnTo>
                  <a:pt x="92869" y="164306"/>
                </a:lnTo>
                <a:lnTo>
                  <a:pt x="114300" y="135731"/>
                </a:lnTo>
                <a:lnTo>
                  <a:pt x="135731" y="107156"/>
                </a:lnTo>
                <a:lnTo>
                  <a:pt x="150019" y="71438"/>
                </a:lnTo>
                <a:lnTo>
                  <a:pt x="164306" y="35719"/>
                </a:lnTo>
                <a:lnTo>
                  <a:pt x="164306" y="7144"/>
                </a:lnTo>
                <a:lnTo>
                  <a:pt x="164306" y="0"/>
                </a:lnTo>
                <a:lnTo>
                  <a:pt x="157163" y="0"/>
                </a:lnTo>
                <a:lnTo>
                  <a:pt x="142875" y="28575"/>
                </a:lnTo>
                <a:lnTo>
                  <a:pt x="142875" y="85725"/>
                </a:lnTo>
                <a:lnTo>
                  <a:pt x="142875" y="157163"/>
                </a:lnTo>
                <a:lnTo>
                  <a:pt x="142875" y="242888"/>
                </a:lnTo>
                <a:lnTo>
                  <a:pt x="157163" y="321469"/>
                </a:lnTo>
                <a:lnTo>
                  <a:pt x="178594" y="392906"/>
                </a:lnTo>
                <a:lnTo>
                  <a:pt x="192881" y="450056"/>
                </a:lnTo>
                <a:lnTo>
                  <a:pt x="214313" y="485775"/>
                </a:lnTo>
                <a:lnTo>
                  <a:pt x="242888" y="507206"/>
                </a:lnTo>
                <a:lnTo>
                  <a:pt x="257175" y="507206"/>
                </a:lnTo>
                <a:lnTo>
                  <a:pt x="278606" y="492919"/>
                </a:lnTo>
                <a:lnTo>
                  <a:pt x="285750" y="464344"/>
                </a:lnTo>
                <a:lnTo>
                  <a:pt x="292894" y="414337"/>
                </a:lnTo>
                <a:lnTo>
                  <a:pt x="285750" y="357188"/>
                </a:lnTo>
                <a:lnTo>
                  <a:pt x="257175" y="285750"/>
                </a:lnTo>
                <a:lnTo>
                  <a:pt x="221456" y="221456"/>
                </a:lnTo>
                <a:lnTo>
                  <a:pt x="185738" y="178594"/>
                </a:lnTo>
                <a:lnTo>
                  <a:pt x="150019" y="164306"/>
                </a:lnTo>
                <a:lnTo>
                  <a:pt x="121444" y="171450"/>
                </a:lnTo>
                <a:lnTo>
                  <a:pt x="107156" y="192881"/>
                </a:lnTo>
                <a:lnTo>
                  <a:pt x="107156" y="228600"/>
                </a:lnTo>
                <a:lnTo>
                  <a:pt x="114300" y="257175"/>
                </a:lnTo>
                <a:lnTo>
                  <a:pt x="128588" y="271463"/>
                </a:lnTo>
                <a:lnTo>
                  <a:pt x="157163" y="278606"/>
                </a:lnTo>
                <a:lnTo>
                  <a:pt x="185738" y="278606"/>
                </a:lnTo>
                <a:lnTo>
                  <a:pt x="214313" y="257175"/>
                </a:lnTo>
                <a:lnTo>
                  <a:pt x="250031" y="235744"/>
                </a:lnTo>
                <a:lnTo>
                  <a:pt x="250031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7993857" y="4479132"/>
            <a:ext cx="278607" cy="242888"/>
          </a:xfrm>
          <a:custGeom>
            <a:avLst/>
            <a:gdLst/>
            <a:ahLst/>
            <a:cxnLst/>
            <a:rect l="0" t="0" r="0" b="0"/>
            <a:pathLst>
              <a:path w="278607" h="242888">
                <a:moveTo>
                  <a:pt x="21431" y="142875"/>
                </a:moveTo>
                <a:lnTo>
                  <a:pt x="14288" y="142875"/>
                </a:lnTo>
                <a:lnTo>
                  <a:pt x="7144" y="150018"/>
                </a:lnTo>
                <a:lnTo>
                  <a:pt x="0" y="164306"/>
                </a:lnTo>
                <a:lnTo>
                  <a:pt x="0" y="185737"/>
                </a:lnTo>
                <a:lnTo>
                  <a:pt x="0" y="207168"/>
                </a:lnTo>
                <a:lnTo>
                  <a:pt x="0" y="221456"/>
                </a:lnTo>
                <a:lnTo>
                  <a:pt x="14288" y="235743"/>
                </a:lnTo>
                <a:lnTo>
                  <a:pt x="28575" y="242887"/>
                </a:lnTo>
                <a:lnTo>
                  <a:pt x="42863" y="242887"/>
                </a:lnTo>
                <a:lnTo>
                  <a:pt x="50006" y="228600"/>
                </a:lnTo>
                <a:lnTo>
                  <a:pt x="64294" y="214312"/>
                </a:lnTo>
                <a:lnTo>
                  <a:pt x="64294" y="192881"/>
                </a:lnTo>
                <a:lnTo>
                  <a:pt x="64294" y="157162"/>
                </a:lnTo>
                <a:lnTo>
                  <a:pt x="64294" y="128587"/>
                </a:lnTo>
                <a:lnTo>
                  <a:pt x="57150" y="100012"/>
                </a:lnTo>
                <a:lnTo>
                  <a:pt x="42863" y="78581"/>
                </a:lnTo>
                <a:lnTo>
                  <a:pt x="42863" y="71437"/>
                </a:lnTo>
                <a:lnTo>
                  <a:pt x="42863" y="78581"/>
                </a:lnTo>
                <a:lnTo>
                  <a:pt x="50006" y="92868"/>
                </a:lnTo>
                <a:lnTo>
                  <a:pt x="57150" y="121443"/>
                </a:lnTo>
                <a:lnTo>
                  <a:pt x="71438" y="142875"/>
                </a:lnTo>
                <a:lnTo>
                  <a:pt x="78581" y="164306"/>
                </a:lnTo>
                <a:lnTo>
                  <a:pt x="92869" y="185737"/>
                </a:lnTo>
                <a:lnTo>
                  <a:pt x="100013" y="192881"/>
                </a:lnTo>
                <a:lnTo>
                  <a:pt x="107156" y="185737"/>
                </a:lnTo>
                <a:lnTo>
                  <a:pt x="114300" y="171450"/>
                </a:lnTo>
                <a:lnTo>
                  <a:pt x="128588" y="150018"/>
                </a:lnTo>
                <a:lnTo>
                  <a:pt x="135731" y="114300"/>
                </a:lnTo>
                <a:lnTo>
                  <a:pt x="135731" y="78581"/>
                </a:lnTo>
                <a:lnTo>
                  <a:pt x="142875" y="50006"/>
                </a:lnTo>
                <a:lnTo>
                  <a:pt x="150019" y="35718"/>
                </a:lnTo>
                <a:lnTo>
                  <a:pt x="150019" y="35718"/>
                </a:lnTo>
                <a:lnTo>
                  <a:pt x="157163" y="50006"/>
                </a:lnTo>
                <a:lnTo>
                  <a:pt x="157163" y="71437"/>
                </a:lnTo>
                <a:lnTo>
                  <a:pt x="164306" y="107156"/>
                </a:lnTo>
                <a:lnTo>
                  <a:pt x="171450" y="142875"/>
                </a:lnTo>
                <a:lnTo>
                  <a:pt x="171450" y="164306"/>
                </a:lnTo>
                <a:lnTo>
                  <a:pt x="178594" y="185737"/>
                </a:lnTo>
                <a:lnTo>
                  <a:pt x="185738" y="192881"/>
                </a:lnTo>
                <a:lnTo>
                  <a:pt x="185738" y="185737"/>
                </a:lnTo>
                <a:lnTo>
                  <a:pt x="200025" y="164306"/>
                </a:lnTo>
                <a:lnTo>
                  <a:pt x="207169" y="128587"/>
                </a:lnTo>
                <a:lnTo>
                  <a:pt x="221456" y="92868"/>
                </a:lnTo>
                <a:lnTo>
                  <a:pt x="228600" y="50006"/>
                </a:lnTo>
                <a:lnTo>
                  <a:pt x="242888" y="21431"/>
                </a:lnTo>
                <a:lnTo>
                  <a:pt x="257175" y="7143"/>
                </a:lnTo>
                <a:lnTo>
                  <a:pt x="278606" y="0"/>
                </a:lnTo>
                <a:lnTo>
                  <a:pt x="27860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8429626" y="4379119"/>
            <a:ext cx="35720" cy="264320"/>
          </a:xfrm>
          <a:custGeom>
            <a:avLst/>
            <a:gdLst/>
            <a:ahLst/>
            <a:cxnLst/>
            <a:rect l="0" t="0" r="0" b="0"/>
            <a:pathLst>
              <a:path w="35720" h="264320">
                <a:moveTo>
                  <a:pt x="0" y="7144"/>
                </a:moveTo>
                <a:lnTo>
                  <a:pt x="0" y="0"/>
                </a:lnTo>
                <a:lnTo>
                  <a:pt x="7144" y="7144"/>
                </a:lnTo>
                <a:lnTo>
                  <a:pt x="7144" y="14288"/>
                </a:lnTo>
                <a:lnTo>
                  <a:pt x="14287" y="28575"/>
                </a:lnTo>
                <a:lnTo>
                  <a:pt x="14287" y="57150"/>
                </a:lnTo>
                <a:lnTo>
                  <a:pt x="21431" y="100013"/>
                </a:lnTo>
                <a:lnTo>
                  <a:pt x="21431" y="142875"/>
                </a:lnTo>
                <a:lnTo>
                  <a:pt x="21431" y="185738"/>
                </a:lnTo>
                <a:lnTo>
                  <a:pt x="28575" y="221456"/>
                </a:lnTo>
                <a:lnTo>
                  <a:pt x="28575" y="250031"/>
                </a:lnTo>
                <a:lnTo>
                  <a:pt x="28575" y="264319"/>
                </a:lnTo>
                <a:lnTo>
                  <a:pt x="35719" y="264319"/>
                </a:lnTo>
                <a:lnTo>
                  <a:pt x="28575" y="250031"/>
                </a:lnTo>
                <a:lnTo>
                  <a:pt x="21431" y="235744"/>
                </a:lnTo>
                <a:lnTo>
                  <a:pt x="7144" y="200025"/>
                </a:lnTo>
                <a:lnTo>
                  <a:pt x="7144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8322470" y="4507707"/>
            <a:ext cx="285751" cy="135732"/>
          </a:xfrm>
          <a:custGeom>
            <a:avLst/>
            <a:gdLst/>
            <a:ahLst/>
            <a:cxnLst/>
            <a:rect l="0" t="0" r="0" b="0"/>
            <a:pathLst>
              <a:path w="285751" h="135732">
                <a:moveTo>
                  <a:pt x="0" y="107156"/>
                </a:moveTo>
                <a:lnTo>
                  <a:pt x="0" y="114300"/>
                </a:lnTo>
                <a:lnTo>
                  <a:pt x="7143" y="121443"/>
                </a:lnTo>
                <a:lnTo>
                  <a:pt x="21431" y="128587"/>
                </a:lnTo>
                <a:lnTo>
                  <a:pt x="50006" y="135731"/>
                </a:lnTo>
                <a:lnTo>
                  <a:pt x="78581" y="128587"/>
                </a:lnTo>
                <a:lnTo>
                  <a:pt x="121443" y="114300"/>
                </a:lnTo>
                <a:lnTo>
                  <a:pt x="164306" y="100012"/>
                </a:lnTo>
                <a:lnTo>
                  <a:pt x="200025" y="78581"/>
                </a:lnTo>
                <a:lnTo>
                  <a:pt x="235743" y="57150"/>
                </a:lnTo>
                <a:lnTo>
                  <a:pt x="264318" y="42862"/>
                </a:lnTo>
                <a:lnTo>
                  <a:pt x="278606" y="28575"/>
                </a:lnTo>
                <a:lnTo>
                  <a:pt x="285750" y="14287"/>
                </a:lnTo>
                <a:lnTo>
                  <a:pt x="285750" y="0"/>
                </a:lnTo>
                <a:lnTo>
                  <a:pt x="2857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8322470" y="4300538"/>
            <a:ext cx="271463" cy="78582"/>
          </a:xfrm>
          <a:custGeom>
            <a:avLst/>
            <a:gdLst/>
            <a:ahLst/>
            <a:cxnLst/>
            <a:rect l="0" t="0" r="0" b="0"/>
            <a:pathLst>
              <a:path w="271463" h="78582">
                <a:moveTo>
                  <a:pt x="0" y="78581"/>
                </a:moveTo>
                <a:lnTo>
                  <a:pt x="0" y="78581"/>
                </a:lnTo>
                <a:lnTo>
                  <a:pt x="7143" y="78581"/>
                </a:lnTo>
                <a:lnTo>
                  <a:pt x="14287" y="78581"/>
                </a:lnTo>
                <a:lnTo>
                  <a:pt x="35718" y="78581"/>
                </a:lnTo>
                <a:lnTo>
                  <a:pt x="71437" y="64294"/>
                </a:lnTo>
                <a:lnTo>
                  <a:pt x="114300" y="50006"/>
                </a:lnTo>
                <a:lnTo>
                  <a:pt x="157162" y="35719"/>
                </a:lnTo>
                <a:lnTo>
                  <a:pt x="192881" y="21431"/>
                </a:lnTo>
                <a:lnTo>
                  <a:pt x="228600" y="7144"/>
                </a:lnTo>
                <a:lnTo>
                  <a:pt x="250031" y="0"/>
                </a:lnTo>
                <a:lnTo>
                  <a:pt x="271462" y="0"/>
                </a:lnTo>
                <a:lnTo>
                  <a:pt x="27146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8615363" y="4421982"/>
            <a:ext cx="164308" cy="200026"/>
          </a:xfrm>
          <a:custGeom>
            <a:avLst/>
            <a:gdLst/>
            <a:ahLst/>
            <a:cxnLst/>
            <a:rect l="0" t="0" r="0" b="0"/>
            <a:pathLst>
              <a:path w="164308" h="200026">
                <a:moveTo>
                  <a:pt x="0" y="28575"/>
                </a:move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21431"/>
                </a:lnTo>
                <a:lnTo>
                  <a:pt x="0" y="35718"/>
                </a:lnTo>
                <a:lnTo>
                  <a:pt x="7144" y="57150"/>
                </a:lnTo>
                <a:lnTo>
                  <a:pt x="7144" y="85725"/>
                </a:lnTo>
                <a:lnTo>
                  <a:pt x="7144" y="107156"/>
                </a:lnTo>
                <a:lnTo>
                  <a:pt x="7144" y="142875"/>
                </a:lnTo>
                <a:lnTo>
                  <a:pt x="7144" y="164306"/>
                </a:lnTo>
                <a:lnTo>
                  <a:pt x="7144" y="178593"/>
                </a:lnTo>
                <a:lnTo>
                  <a:pt x="7144" y="192881"/>
                </a:lnTo>
                <a:lnTo>
                  <a:pt x="7144" y="200025"/>
                </a:lnTo>
                <a:lnTo>
                  <a:pt x="14288" y="192881"/>
                </a:lnTo>
                <a:lnTo>
                  <a:pt x="21432" y="178593"/>
                </a:lnTo>
                <a:lnTo>
                  <a:pt x="28575" y="164306"/>
                </a:lnTo>
                <a:lnTo>
                  <a:pt x="35719" y="128587"/>
                </a:lnTo>
                <a:lnTo>
                  <a:pt x="57150" y="92868"/>
                </a:lnTo>
                <a:lnTo>
                  <a:pt x="64294" y="57150"/>
                </a:lnTo>
                <a:lnTo>
                  <a:pt x="71438" y="28575"/>
                </a:lnTo>
                <a:lnTo>
                  <a:pt x="85725" y="7143"/>
                </a:lnTo>
                <a:lnTo>
                  <a:pt x="100013" y="0"/>
                </a:lnTo>
                <a:lnTo>
                  <a:pt x="100013" y="7143"/>
                </a:lnTo>
                <a:lnTo>
                  <a:pt x="100013" y="28575"/>
                </a:lnTo>
                <a:lnTo>
                  <a:pt x="107157" y="50006"/>
                </a:lnTo>
                <a:lnTo>
                  <a:pt x="107157" y="78581"/>
                </a:lnTo>
                <a:lnTo>
                  <a:pt x="107157" y="100012"/>
                </a:lnTo>
                <a:lnTo>
                  <a:pt x="114300" y="121443"/>
                </a:lnTo>
                <a:lnTo>
                  <a:pt x="114300" y="135731"/>
                </a:lnTo>
                <a:lnTo>
                  <a:pt x="128588" y="135731"/>
                </a:lnTo>
                <a:lnTo>
                  <a:pt x="135732" y="135731"/>
                </a:lnTo>
                <a:lnTo>
                  <a:pt x="150019" y="121443"/>
                </a:lnTo>
                <a:lnTo>
                  <a:pt x="164307" y="107156"/>
                </a:lnTo>
                <a:lnTo>
                  <a:pt x="164307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8786813" y="4236244"/>
            <a:ext cx="107158" cy="328614"/>
          </a:xfrm>
          <a:custGeom>
            <a:avLst/>
            <a:gdLst/>
            <a:ahLst/>
            <a:cxnLst/>
            <a:rect l="0" t="0" r="0" b="0"/>
            <a:pathLst>
              <a:path w="107158" h="328614">
                <a:moveTo>
                  <a:pt x="21432" y="164306"/>
                </a:moveTo>
                <a:lnTo>
                  <a:pt x="21432" y="171450"/>
                </a:lnTo>
                <a:lnTo>
                  <a:pt x="21432" y="178594"/>
                </a:lnTo>
                <a:lnTo>
                  <a:pt x="14288" y="192881"/>
                </a:lnTo>
                <a:lnTo>
                  <a:pt x="14288" y="214313"/>
                </a:lnTo>
                <a:lnTo>
                  <a:pt x="7144" y="242888"/>
                </a:lnTo>
                <a:lnTo>
                  <a:pt x="0" y="271463"/>
                </a:lnTo>
                <a:lnTo>
                  <a:pt x="0" y="292894"/>
                </a:lnTo>
                <a:lnTo>
                  <a:pt x="0" y="314325"/>
                </a:lnTo>
                <a:lnTo>
                  <a:pt x="7144" y="321469"/>
                </a:lnTo>
                <a:lnTo>
                  <a:pt x="14288" y="328613"/>
                </a:lnTo>
                <a:lnTo>
                  <a:pt x="21432" y="328613"/>
                </a:lnTo>
                <a:lnTo>
                  <a:pt x="28575" y="314325"/>
                </a:lnTo>
                <a:lnTo>
                  <a:pt x="42863" y="300038"/>
                </a:lnTo>
                <a:lnTo>
                  <a:pt x="50007" y="278606"/>
                </a:lnTo>
                <a:lnTo>
                  <a:pt x="57150" y="250031"/>
                </a:lnTo>
                <a:lnTo>
                  <a:pt x="64294" y="214313"/>
                </a:lnTo>
                <a:lnTo>
                  <a:pt x="64294" y="164306"/>
                </a:lnTo>
                <a:lnTo>
                  <a:pt x="71438" y="114300"/>
                </a:lnTo>
                <a:lnTo>
                  <a:pt x="64294" y="64294"/>
                </a:lnTo>
                <a:lnTo>
                  <a:pt x="64294" y="28575"/>
                </a:lnTo>
                <a:lnTo>
                  <a:pt x="57150" y="7144"/>
                </a:lnTo>
                <a:lnTo>
                  <a:pt x="50007" y="0"/>
                </a:lnTo>
                <a:lnTo>
                  <a:pt x="42863" y="14288"/>
                </a:lnTo>
                <a:lnTo>
                  <a:pt x="35719" y="42863"/>
                </a:lnTo>
                <a:lnTo>
                  <a:pt x="35719" y="78581"/>
                </a:lnTo>
                <a:lnTo>
                  <a:pt x="35719" y="128588"/>
                </a:lnTo>
                <a:lnTo>
                  <a:pt x="35719" y="171450"/>
                </a:lnTo>
                <a:lnTo>
                  <a:pt x="42863" y="200025"/>
                </a:lnTo>
                <a:lnTo>
                  <a:pt x="50007" y="214313"/>
                </a:lnTo>
                <a:lnTo>
                  <a:pt x="57150" y="228600"/>
                </a:lnTo>
                <a:lnTo>
                  <a:pt x="64294" y="235744"/>
                </a:lnTo>
                <a:lnTo>
                  <a:pt x="71438" y="250031"/>
                </a:lnTo>
                <a:lnTo>
                  <a:pt x="85725" y="264319"/>
                </a:lnTo>
                <a:lnTo>
                  <a:pt x="92869" y="271463"/>
                </a:lnTo>
                <a:lnTo>
                  <a:pt x="107157" y="271463"/>
                </a:lnTo>
                <a:lnTo>
                  <a:pt x="107157" y="271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>
            <a:off x="8922545" y="4507707"/>
            <a:ext cx="7144" cy="1"/>
          </a:xfrm>
          <a:custGeom>
            <a:avLst/>
            <a:gdLst/>
            <a:ahLst/>
            <a:cxnLst/>
            <a:rect l="0" t="0" r="0" b="0"/>
            <a:pathLst>
              <a:path w="7144" h="1">
                <a:moveTo>
                  <a:pt x="0" y="0"/>
                </a:move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>
            <a:off x="8093870" y="4943475"/>
            <a:ext cx="328613" cy="507207"/>
          </a:xfrm>
          <a:custGeom>
            <a:avLst/>
            <a:gdLst/>
            <a:ahLst/>
            <a:cxnLst/>
            <a:rect l="0" t="0" r="0" b="0"/>
            <a:pathLst>
              <a:path w="328613" h="507207">
                <a:moveTo>
                  <a:pt x="50006" y="92869"/>
                </a:moveTo>
                <a:lnTo>
                  <a:pt x="42862" y="92869"/>
                </a:lnTo>
                <a:lnTo>
                  <a:pt x="35718" y="100013"/>
                </a:lnTo>
                <a:lnTo>
                  <a:pt x="28575" y="107156"/>
                </a:lnTo>
                <a:lnTo>
                  <a:pt x="35718" y="128588"/>
                </a:lnTo>
                <a:lnTo>
                  <a:pt x="42862" y="157163"/>
                </a:lnTo>
                <a:lnTo>
                  <a:pt x="50006" y="200025"/>
                </a:lnTo>
                <a:lnTo>
                  <a:pt x="64293" y="242888"/>
                </a:lnTo>
                <a:lnTo>
                  <a:pt x="78581" y="300038"/>
                </a:lnTo>
                <a:lnTo>
                  <a:pt x="85725" y="342900"/>
                </a:lnTo>
                <a:lnTo>
                  <a:pt x="85725" y="378619"/>
                </a:lnTo>
                <a:lnTo>
                  <a:pt x="85725" y="407194"/>
                </a:lnTo>
                <a:lnTo>
                  <a:pt x="85725" y="421481"/>
                </a:lnTo>
                <a:lnTo>
                  <a:pt x="85725" y="421481"/>
                </a:lnTo>
                <a:lnTo>
                  <a:pt x="78581" y="414338"/>
                </a:lnTo>
                <a:lnTo>
                  <a:pt x="64293" y="385763"/>
                </a:lnTo>
                <a:lnTo>
                  <a:pt x="57150" y="335756"/>
                </a:lnTo>
                <a:lnTo>
                  <a:pt x="42862" y="278606"/>
                </a:lnTo>
                <a:lnTo>
                  <a:pt x="21431" y="214313"/>
                </a:lnTo>
                <a:lnTo>
                  <a:pt x="14287" y="150019"/>
                </a:lnTo>
                <a:lnTo>
                  <a:pt x="0" y="100013"/>
                </a:lnTo>
                <a:lnTo>
                  <a:pt x="7143" y="64294"/>
                </a:lnTo>
                <a:lnTo>
                  <a:pt x="14287" y="42863"/>
                </a:lnTo>
                <a:lnTo>
                  <a:pt x="35718" y="28575"/>
                </a:lnTo>
                <a:lnTo>
                  <a:pt x="57150" y="21431"/>
                </a:lnTo>
                <a:lnTo>
                  <a:pt x="85725" y="14288"/>
                </a:lnTo>
                <a:lnTo>
                  <a:pt x="114300" y="0"/>
                </a:lnTo>
                <a:lnTo>
                  <a:pt x="142875" y="0"/>
                </a:lnTo>
                <a:lnTo>
                  <a:pt x="164306" y="0"/>
                </a:lnTo>
                <a:lnTo>
                  <a:pt x="178593" y="7144"/>
                </a:lnTo>
                <a:lnTo>
                  <a:pt x="171450" y="28575"/>
                </a:lnTo>
                <a:lnTo>
                  <a:pt x="150018" y="57150"/>
                </a:lnTo>
                <a:lnTo>
                  <a:pt x="121443" y="92869"/>
                </a:lnTo>
                <a:lnTo>
                  <a:pt x="85725" y="135731"/>
                </a:lnTo>
                <a:lnTo>
                  <a:pt x="57150" y="171450"/>
                </a:lnTo>
                <a:lnTo>
                  <a:pt x="35718" y="200025"/>
                </a:lnTo>
                <a:lnTo>
                  <a:pt x="28575" y="221456"/>
                </a:lnTo>
                <a:lnTo>
                  <a:pt x="42862" y="221456"/>
                </a:lnTo>
                <a:lnTo>
                  <a:pt x="71437" y="228600"/>
                </a:lnTo>
                <a:lnTo>
                  <a:pt x="114300" y="214313"/>
                </a:lnTo>
                <a:lnTo>
                  <a:pt x="164306" y="207169"/>
                </a:lnTo>
                <a:lnTo>
                  <a:pt x="221456" y="200025"/>
                </a:lnTo>
                <a:lnTo>
                  <a:pt x="264318" y="207169"/>
                </a:lnTo>
                <a:lnTo>
                  <a:pt x="307181" y="214313"/>
                </a:lnTo>
                <a:lnTo>
                  <a:pt x="328612" y="242888"/>
                </a:lnTo>
                <a:lnTo>
                  <a:pt x="321468" y="278606"/>
                </a:lnTo>
                <a:lnTo>
                  <a:pt x="292893" y="321469"/>
                </a:lnTo>
                <a:lnTo>
                  <a:pt x="250031" y="371475"/>
                </a:lnTo>
                <a:lnTo>
                  <a:pt x="200025" y="421481"/>
                </a:lnTo>
                <a:lnTo>
                  <a:pt x="135731" y="464344"/>
                </a:lnTo>
                <a:lnTo>
                  <a:pt x="85725" y="492919"/>
                </a:lnTo>
                <a:lnTo>
                  <a:pt x="50006" y="507206"/>
                </a:lnTo>
                <a:lnTo>
                  <a:pt x="28575" y="500063"/>
                </a:lnTo>
                <a:lnTo>
                  <a:pt x="28575" y="471488"/>
                </a:lnTo>
                <a:lnTo>
                  <a:pt x="42862" y="435769"/>
                </a:lnTo>
                <a:lnTo>
                  <a:pt x="78581" y="385763"/>
                </a:lnTo>
                <a:lnTo>
                  <a:pt x="114300" y="335756"/>
                </a:lnTo>
                <a:lnTo>
                  <a:pt x="157162" y="285750"/>
                </a:lnTo>
                <a:lnTo>
                  <a:pt x="157162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8308182" y="4872038"/>
            <a:ext cx="121445" cy="450057"/>
          </a:xfrm>
          <a:custGeom>
            <a:avLst/>
            <a:gdLst/>
            <a:ahLst/>
            <a:cxnLst/>
            <a:rect l="0" t="0" r="0" b="0"/>
            <a:pathLst>
              <a:path w="121445" h="450057">
                <a:moveTo>
                  <a:pt x="0" y="0"/>
                </a:moveTo>
                <a:lnTo>
                  <a:pt x="7144" y="7143"/>
                </a:lnTo>
                <a:lnTo>
                  <a:pt x="14288" y="21431"/>
                </a:lnTo>
                <a:lnTo>
                  <a:pt x="28575" y="57150"/>
                </a:lnTo>
                <a:lnTo>
                  <a:pt x="42863" y="100012"/>
                </a:lnTo>
                <a:lnTo>
                  <a:pt x="57150" y="157162"/>
                </a:lnTo>
                <a:lnTo>
                  <a:pt x="71438" y="221456"/>
                </a:lnTo>
                <a:lnTo>
                  <a:pt x="78581" y="285750"/>
                </a:lnTo>
                <a:lnTo>
                  <a:pt x="85725" y="342900"/>
                </a:lnTo>
                <a:lnTo>
                  <a:pt x="92869" y="392906"/>
                </a:lnTo>
                <a:lnTo>
                  <a:pt x="100013" y="421481"/>
                </a:lnTo>
                <a:lnTo>
                  <a:pt x="107156" y="442912"/>
                </a:lnTo>
                <a:lnTo>
                  <a:pt x="114300" y="450056"/>
                </a:lnTo>
                <a:lnTo>
                  <a:pt x="121444" y="442912"/>
                </a:lnTo>
                <a:lnTo>
                  <a:pt x="121444" y="4429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 78"/>
          <p:cNvSpPr/>
          <p:nvPr/>
        </p:nvSpPr>
        <p:spPr>
          <a:xfrm>
            <a:off x="8458201" y="5122069"/>
            <a:ext cx="92870" cy="178595"/>
          </a:xfrm>
          <a:custGeom>
            <a:avLst/>
            <a:gdLst/>
            <a:ahLst/>
            <a:cxnLst/>
            <a:rect l="0" t="0" r="0" b="0"/>
            <a:pathLst>
              <a:path w="92870" h="178595">
                <a:moveTo>
                  <a:pt x="21431" y="71437"/>
                </a:moveTo>
                <a:lnTo>
                  <a:pt x="21431" y="85725"/>
                </a:lnTo>
                <a:lnTo>
                  <a:pt x="7144" y="107156"/>
                </a:lnTo>
                <a:lnTo>
                  <a:pt x="0" y="135731"/>
                </a:lnTo>
                <a:lnTo>
                  <a:pt x="0" y="157162"/>
                </a:lnTo>
                <a:lnTo>
                  <a:pt x="7144" y="171450"/>
                </a:lnTo>
                <a:lnTo>
                  <a:pt x="21431" y="178594"/>
                </a:lnTo>
                <a:lnTo>
                  <a:pt x="35719" y="171450"/>
                </a:lnTo>
                <a:lnTo>
                  <a:pt x="57150" y="150019"/>
                </a:lnTo>
                <a:lnTo>
                  <a:pt x="78581" y="121444"/>
                </a:lnTo>
                <a:lnTo>
                  <a:pt x="85725" y="92869"/>
                </a:lnTo>
                <a:lnTo>
                  <a:pt x="92869" y="57150"/>
                </a:lnTo>
                <a:lnTo>
                  <a:pt x="92869" y="21431"/>
                </a:lnTo>
                <a:lnTo>
                  <a:pt x="78581" y="7144"/>
                </a:lnTo>
                <a:lnTo>
                  <a:pt x="64294" y="0"/>
                </a:lnTo>
                <a:lnTo>
                  <a:pt x="42862" y="14287"/>
                </a:lnTo>
                <a:lnTo>
                  <a:pt x="21431" y="35719"/>
                </a:lnTo>
                <a:lnTo>
                  <a:pt x="7144" y="71437"/>
                </a:lnTo>
                <a:lnTo>
                  <a:pt x="7144" y="92869"/>
                </a:lnTo>
                <a:lnTo>
                  <a:pt x="7144" y="107156"/>
                </a:lnTo>
                <a:lnTo>
                  <a:pt x="7144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79"/>
          <p:cNvSpPr/>
          <p:nvPr/>
        </p:nvSpPr>
        <p:spPr>
          <a:xfrm>
            <a:off x="8629651" y="5072063"/>
            <a:ext cx="157163" cy="164307"/>
          </a:xfrm>
          <a:custGeom>
            <a:avLst/>
            <a:gdLst/>
            <a:ahLst/>
            <a:cxnLst/>
            <a:rect l="0" t="0" r="0" b="0"/>
            <a:pathLst>
              <a:path w="157163" h="164307">
                <a:moveTo>
                  <a:pt x="92869" y="0"/>
                </a:moveTo>
                <a:lnTo>
                  <a:pt x="85725" y="0"/>
                </a:lnTo>
                <a:lnTo>
                  <a:pt x="71437" y="7143"/>
                </a:lnTo>
                <a:lnTo>
                  <a:pt x="50006" y="28575"/>
                </a:lnTo>
                <a:lnTo>
                  <a:pt x="28575" y="50006"/>
                </a:lnTo>
                <a:lnTo>
                  <a:pt x="14287" y="78581"/>
                </a:lnTo>
                <a:lnTo>
                  <a:pt x="0" y="100012"/>
                </a:lnTo>
                <a:lnTo>
                  <a:pt x="0" y="128587"/>
                </a:lnTo>
                <a:lnTo>
                  <a:pt x="7144" y="150018"/>
                </a:lnTo>
                <a:lnTo>
                  <a:pt x="21431" y="157162"/>
                </a:lnTo>
                <a:lnTo>
                  <a:pt x="35719" y="164306"/>
                </a:lnTo>
                <a:lnTo>
                  <a:pt x="64294" y="164306"/>
                </a:lnTo>
                <a:lnTo>
                  <a:pt x="85725" y="157162"/>
                </a:lnTo>
                <a:lnTo>
                  <a:pt x="107156" y="142875"/>
                </a:lnTo>
                <a:lnTo>
                  <a:pt x="128587" y="121443"/>
                </a:lnTo>
                <a:lnTo>
                  <a:pt x="142875" y="92868"/>
                </a:lnTo>
                <a:lnTo>
                  <a:pt x="150019" y="64293"/>
                </a:lnTo>
                <a:lnTo>
                  <a:pt x="157162" y="42862"/>
                </a:lnTo>
                <a:lnTo>
                  <a:pt x="157162" y="428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>
            <a:off x="8751095" y="5079206"/>
            <a:ext cx="42863" cy="135733"/>
          </a:xfrm>
          <a:custGeom>
            <a:avLst/>
            <a:gdLst/>
            <a:ahLst/>
            <a:cxnLst/>
            <a:rect l="0" t="0" r="0" b="0"/>
            <a:pathLst>
              <a:path w="42863" h="135733">
                <a:moveTo>
                  <a:pt x="7143" y="0"/>
                </a:moveTo>
                <a:lnTo>
                  <a:pt x="0" y="7144"/>
                </a:lnTo>
                <a:lnTo>
                  <a:pt x="7143" y="14288"/>
                </a:lnTo>
                <a:lnTo>
                  <a:pt x="7143" y="28575"/>
                </a:lnTo>
                <a:lnTo>
                  <a:pt x="21431" y="50007"/>
                </a:lnTo>
                <a:lnTo>
                  <a:pt x="28575" y="71438"/>
                </a:lnTo>
                <a:lnTo>
                  <a:pt x="35718" y="92869"/>
                </a:lnTo>
                <a:lnTo>
                  <a:pt x="42862" y="107157"/>
                </a:lnTo>
                <a:lnTo>
                  <a:pt x="42862" y="121444"/>
                </a:lnTo>
                <a:lnTo>
                  <a:pt x="42862" y="135732"/>
                </a:lnTo>
                <a:lnTo>
                  <a:pt x="35718" y="135732"/>
                </a:lnTo>
                <a:lnTo>
                  <a:pt x="35718" y="128588"/>
                </a:lnTo>
                <a:lnTo>
                  <a:pt x="35718" y="1285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8843963" y="5000625"/>
            <a:ext cx="50008" cy="164307"/>
          </a:xfrm>
          <a:custGeom>
            <a:avLst/>
            <a:gdLst/>
            <a:ahLst/>
            <a:cxnLst/>
            <a:rect l="0" t="0" r="0" b="0"/>
            <a:pathLst>
              <a:path w="50008" h="164307">
                <a:moveTo>
                  <a:pt x="28575" y="0"/>
                </a:moveTo>
                <a:lnTo>
                  <a:pt x="28575" y="0"/>
                </a:lnTo>
                <a:lnTo>
                  <a:pt x="21432" y="14288"/>
                </a:lnTo>
                <a:lnTo>
                  <a:pt x="7144" y="35719"/>
                </a:lnTo>
                <a:lnTo>
                  <a:pt x="0" y="57150"/>
                </a:lnTo>
                <a:lnTo>
                  <a:pt x="0" y="85725"/>
                </a:lnTo>
                <a:lnTo>
                  <a:pt x="0" y="114300"/>
                </a:lnTo>
                <a:lnTo>
                  <a:pt x="0" y="135731"/>
                </a:lnTo>
                <a:lnTo>
                  <a:pt x="7144" y="142875"/>
                </a:lnTo>
                <a:lnTo>
                  <a:pt x="7144" y="150019"/>
                </a:lnTo>
                <a:lnTo>
                  <a:pt x="14288" y="157163"/>
                </a:lnTo>
                <a:lnTo>
                  <a:pt x="21432" y="164306"/>
                </a:lnTo>
                <a:lnTo>
                  <a:pt x="28575" y="164306"/>
                </a:lnTo>
                <a:lnTo>
                  <a:pt x="35719" y="164306"/>
                </a:lnTo>
                <a:lnTo>
                  <a:pt x="42863" y="157163"/>
                </a:lnTo>
                <a:lnTo>
                  <a:pt x="50007" y="150019"/>
                </a:lnTo>
                <a:lnTo>
                  <a:pt x="50007" y="1500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8886826" y="4979194"/>
            <a:ext cx="50007" cy="157163"/>
          </a:xfrm>
          <a:custGeom>
            <a:avLst/>
            <a:gdLst/>
            <a:ahLst/>
            <a:cxnLst/>
            <a:rect l="0" t="0" r="0" b="0"/>
            <a:pathLst>
              <a:path w="50007" h="157163">
                <a:moveTo>
                  <a:pt x="50006" y="7144"/>
                </a:moveTo>
                <a:lnTo>
                  <a:pt x="50006" y="0"/>
                </a:lnTo>
                <a:lnTo>
                  <a:pt x="50006" y="0"/>
                </a:lnTo>
                <a:lnTo>
                  <a:pt x="50006" y="0"/>
                </a:lnTo>
                <a:lnTo>
                  <a:pt x="50006" y="7144"/>
                </a:lnTo>
                <a:lnTo>
                  <a:pt x="50006" y="7144"/>
                </a:lnTo>
                <a:lnTo>
                  <a:pt x="50006" y="7144"/>
                </a:lnTo>
                <a:lnTo>
                  <a:pt x="42862" y="14287"/>
                </a:lnTo>
                <a:lnTo>
                  <a:pt x="42862" y="21431"/>
                </a:lnTo>
                <a:lnTo>
                  <a:pt x="42862" y="28575"/>
                </a:lnTo>
                <a:lnTo>
                  <a:pt x="35719" y="42862"/>
                </a:lnTo>
                <a:lnTo>
                  <a:pt x="35719" y="50006"/>
                </a:lnTo>
                <a:lnTo>
                  <a:pt x="35719" y="64294"/>
                </a:lnTo>
                <a:lnTo>
                  <a:pt x="35719" y="71437"/>
                </a:lnTo>
                <a:lnTo>
                  <a:pt x="35719" y="78581"/>
                </a:lnTo>
                <a:lnTo>
                  <a:pt x="35719" y="92869"/>
                </a:lnTo>
                <a:lnTo>
                  <a:pt x="35719" y="100012"/>
                </a:lnTo>
                <a:lnTo>
                  <a:pt x="35719" y="107156"/>
                </a:lnTo>
                <a:lnTo>
                  <a:pt x="35719" y="121444"/>
                </a:lnTo>
                <a:lnTo>
                  <a:pt x="35719" y="128587"/>
                </a:lnTo>
                <a:lnTo>
                  <a:pt x="28575" y="135731"/>
                </a:lnTo>
                <a:lnTo>
                  <a:pt x="14287" y="157162"/>
                </a:lnTo>
                <a:lnTo>
                  <a:pt x="7144" y="157162"/>
                </a:lnTo>
                <a:lnTo>
                  <a:pt x="0" y="157162"/>
                </a:lnTo>
                <a:lnTo>
                  <a:pt x="0" y="1571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>
            <a:off x="3250407" y="1950244"/>
            <a:ext cx="14288" cy="300038"/>
          </a:xfrm>
          <a:custGeom>
            <a:avLst/>
            <a:gdLst/>
            <a:ahLst/>
            <a:cxnLst/>
            <a:rect l="0" t="0" r="0" b="0"/>
            <a:pathLst>
              <a:path w="14288" h="300038">
                <a:moveTo>
                  <a:pt x="14287" y="42862"/>
                </a:moveTo>
                <a:lnTo>
                  <a:pt x="7143" y="35719"/>
                </a:lnTo>
                <a:lnTo>
                  <a:pt x="7143" y="35719"/>
                </a:lnTo>
                <a:lnTo>
                  <a:pt x="7143" y="28575"/>
                </a:lnTo>
                <a:lnTo>
                  <a:pt x="7143" y="21431"/>
                </a:lnTo>
                <a:lnTo>
                  <a:pt x="7143" y="14287"/>
                </a:lnTo>
                <a:lnTo>
                  <a:pt x="7143" y="14287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14287"/>
                </a:lnTo>
                <a:lnTo>
                  <a:pt x="7143" y="28575"/>
                </a:lnTo>
                <a:lnTo>
                  <a:pt x="7143" y="50006"/>
                </a:lnTo>
                <a:lnTo>
                  <a:pt x="7143" y="78581"/>
                </a:lnTo>
                <a:lnTo>
                  <a:pt x="7143" y="114300"/>
                </a:lnTo>
                <a:lnTo>
                  <a:pt x="0" y="157162"/>
                </a:lnTo>
                <a:lnTo>
                  <a:pt x="0" y="200025"/>
                </a:lnTo>
                <a:lnTo>
                  <a:pt x="0" y="235744"/>
                </a:lnTo>
                <a:lnTo>
                  <a:pt x="0" y="264319"/>
                </a:lnTo>
                <a:lnTo>
                  <a:pt x="0" y="285750"/>
                </a:lnTo>
                <a:lnTo>
                  <a:pt x="0" y="300037"/>
                </a:lnTo>
                <a:lnTo>
                  <a:pt x="0" y="300037"/>
                </a:lnTo>
                <a:lnTo>
                  <a:pt x="0" y="300037"/>
                </a:lnTo>
                <a:lnTo>
                  <a:pt x="7143" y="292894"/>
                </a:lnTo>
                <a:lnTo>
                  <a:pt x="7143" y="271462"/>
                </a:lnTo>
                <a:lnTo>
                  <a:pt x="7143" y="27146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>
            <a:off x="3314700" y="1985963"/>
            <a:ext cx="221458" cy="242888"/>
          </a:xfrm>
          <a:custGeom>
            <a:avLst/>
            <a:gdLst/>
            <a:ahLst/>
            <a:cxnLst/>
            <a:rect l="0" t="0" r="0" b="0"/>
            <a:pathLst>
              <a:path w="221458" h="242888">
                <a:moveTo>
                  <a:pt x="0" y="42862"/>
                </a:move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7144" y="35718"/>
                </a:lnTo>
                <a:lnTo>
                  <a:pt x="7144" y="35718"/>
                </a:lnTo>
                <a:lnTo>
                  <a:pt x="14288" y="28575"/>
                </a:lnTo>
                <a:lnTo>
                  <a:pt x="28575" y="21431"/>
                </a:lnTo>
                <a:lnTo>
                  <a:pt x="50007" y="14287"/>
                </a:lnTo>
                <a:lnTo>
                  <a:pt x="64294" y="7143"/>
                </a:lnTo>
                <a:lnTo>
                  <a:pt x="85725" y="7143"/>
                </a:lnTo>
                <a:lnTo>
                  <a:pt x="107157" y="0"/>
                </a:lnTo>
                <a:lnTo>
                  <a:pt x="121444" y="7143"/>
                </a:lnTo>
                <a:lnTo>
                  <a:pt x="128588" y="14287"/>
                </a:lnTo>
                <a:lnTo>
                  <a:pt x="128588" y="35718"/>
                </a:lnTo>
                <a:lnTo>
                  <a:pt x="114300" y="64293"/>
                </a:lnTo>
                <a:lnTo>
                  <a:pt x="100013" y="100012"/>
                </a:lnTo>
                <a:lnTo>
                  <a:pt x="78582" y="142875"/>
                </a:lnTo>
                <a:lnTo>
                  <a:pt x="57150" y="178593"/>
                </a:lnTo>
                <a:lnTo>
                  <a:pt x="35719" y="207168"/>
                </a:lnTo>
                <a:lnTo>
                  <a:pt x="21432" y="228600"/>
                </a:lnTo>
                <a:lnTo>
                  <a:pt x="21432" y="242887"/>
                </a:lnTo>
                <a:lnTo>
                  <a:pt x="42863" y="235743"/>
                </a:lnTo>
                <a:lnTo>
                  <a:pt x="71438" y="228600"/>
                </a:lnTo>
                <a:lnTo>
                  <a:pt x="100013" y="221456"/>
                </a:lnTo>
                <a:lnTo>
                  <a:pt x="135732" y="214312"/>
                </a:lnTo>
                <a:lnTo>
                  <a:pt x="171450" y="207168"/>
                </a:lnTo>
                <a:lnTo>
                  <a:pt x="200025" y="207168"/>
                </a:lnTo>
                <a:lnTo>
                  <a:pt x="214313" y="207168"/>
                </a:lnTo>
                <a:lnTo>
                  <a:pt x="221457" y="214312"/>
                </a:lnTo>
                <a:lnTo>
                  <a:pt x="221457" y="2143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3629025" y="2107406"/>
            <a:ext cx="42864" cy="28576"/>
          </a:xfrm>
          <a:custGeom>
            <a:avLst/>
            <a:gdLst/>
            <a:ahLst/>
            <a:cxnLst/>
            <a:rect l="0" t="0" r="0" b="0"/>
            <a:pathLst>
              <a:path w="42864" h="28576">
                <a:moveTo>
                  <a:pt x="7144" y="21432"/>
                </a:moveTo>
                <a:lnTo>
                  <a:pt x="7144" y="14288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0" y="7144"/>
                </a:lnTo>
                <a:lnTo>
                  <a:pt x="0" y="21432"/>
                </a:lnTo>
                <a:lnTo>
                  <a:pt x="7144" y="28575"/>
                </a:lnTo>
                <a:lnTo>
                  <a:pt x="14288" y="28575"/>
                </a:lnTo>
                <a:lnTo>
                  <a:pt x="28575" y="28575"/>
                </a:lnTo>
                <a:lnTo>
                  <a:pt x="42863" y="7144"/>
                </a:lnTo>
                <a:lnTo>
                  <a:pt x="42863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821907" y="2014538"/>
            <a:ext cx="42863" cy="271463"/>
          </a:xfrm>
          <a:custGeom>
            <a:avLst/>
            <a:gdLst/>
            <a:ahLst/>
            <a:cxnLst/>
            <a:rect l="0" t="0" r="0" b="0"/>
            <a:pathLst>
              <a:path w="42863" h="271463">
                <a:moveTo>
                  <a:pt x="0" y="7143"/>
                </a:moveTo>
                <a:lnTo>
                  <a:pt x="0" y="714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28575"/>
                </a:lnTo>
                <a:lnTo>
                  <a:pt x="0" y="50006"/>
                </a:lnTo>
                <a:lnTo>
                  <a:pt x="0" y="78581"/>
                </a:lnTo>
                <a:lnTo>
                  <a:pt x="0" y="114300"/>
                </a:lnTo>
                <a:lnTo>
                  <a:pt x="7143" y="157162"/>
                </a:lnTo>
                <a:lnTo>
                  <a:pt x="14287" y="192881"/>
                </a:lnTo>
                <a:lnTo>
                  <a:pt x="21431" y="228600"/>
                </a:lnTo>
                <a:lnTo>
                  <a:pt x="28575" y="250031"/>
                </a:lnTo>
                <a:lnTo>
                  <a:pt x="35718" y="264318"/>
                </a:lnTo>
                <a:lnTo>
                  <a:pt x="35718" y="271462"/>
                </a:lnTo>
                <a:lnTo>
                  <a:pt x="42862" y="257175"/>
                </a:lnTo>
                <a:lnTo>
                  <a:pt x="42862" y="235743"/>
                </a:lnTo>
                <a:lnTo>
                  <a:pt x="42862" y="23574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>
            <a:off x="3914775" y="2064544"/>
            <a:ext cx="14289" cy="228601"/>
          </a:xfrm>
          <a:custGeom>
            <a:avLst/>
            <a:gdLst/>
            <a:ahLst/>
            <a:cxnLst/>
            <a:rect l="0" t="0" r="0" b="0"/>
            <a:pathLst>
              <a:path w="14289" h="228601">
                <a:moveTo>
                  <a:pt x="7144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78581"/>
                </a:lnTo>
                <a:lnTo>
                  <a:pt x="7144" y="107156"/>
                </a:lnTo>
                <a:lnTo>
                  <a:pt x="7144" y="142875"/>
                </a:lnTo>
                <a:lnTo>
                  <a:pt x="14288" y="171450"/>
                </a:lnTo>
                <a:lnTo>
                  <a:pt x="7144" y="200025"/>
                </a:lnTo>
                <a:lnTo>
                  <a:pt x="7144" y="221456"/>
                </a:lnTo>
                <a:lnTo>
                  <a:pt x="7144" y="228600"/>
                </a:lnTo>
                <a:lnTo>
                  <a:pt x="7144" y="228600"/>
                </a:lnTo>
                <a:lnTo>
                  <a:pt x="14288" y="221456"/>
                </a:lnTo>
                <a:lnTo>
                  <a:pt x="14288" y="2214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>
            <a:off x="3957638" y="2050256"/>
            <a:ext cx="164307" cy="250033"/>
          </a:xfrm>
          <a:custGeom>
            <a:avLst/>
            <a:gdLst/>
            <a:ahLst/>
            <a:cxnLst/>
            <a:rect l="0" t="0" r="0" b="0"/>
            <a:pathLst>
              <a:path w="164307" h="250033">
                <a:moveTo>
                  <a:pt x="121444" y="0"/>
                </a:moveTo>
                <a:lnTo>
                  <a:pt x="121444" y="0"/>
                </a:lnTo>
                <a:lnTo>
                  <a:pt x="107156" y="7144"/>
                </a:lnTo>
                <a:lnTo>
                  <a:pt x="85725" y="21432"/>
                </a:lnTo>
                <a:lnTo>
                  <a:pt x="64294" y="35719"/>
                </a:lnTo>
                <a:lnTo>
                  <a:pt x="35719" y="57150"/>
                </a:lnTo>
                <a:lnTo>
                  <a:pt x="14287" y="85725"/>
                </a:lnTo>
                <a:lnTo>
                  <a:pt x="0" y="114300"/>
                </a:lnTo>
                <a:lnTo>
                  <a:pt x="0" y="142875"/>
                </a:lnTo>
                <a:lnTo>
                  <a:pt x="0" y="164307"/>
                </a:lnTo>
                <a:lnTo>
                  <a:pt x="7144" y="185738"/>
                </a:lnTo>
                <a:lnTo>
                  <a:pt x="28575" y="200025"/>
                </a:lnTo>
                <a:lnTo>
                  <a:pt x="57150" y="207169"/>
                </a:lnTo>
                <a:lnTo>
                  <a:pt x="85725" y="214313"/>
                </a:lnTo>
                <a:lnTo>
                  <a:pt x="114300" y="221457"/>
                </a:lnTo>
                <a:lnTo>
                  <a:pt x="142875" y="228600"/>
                </a:lnTo>
                <a:lnTo>
                  <a:pt x="157162" y="242888"/>
                </a:lnTo>
                <a:lnTo>
                  <a:pt x="164306" y="250032"/>
                </a:lnTo>
                <a:lnTo>
                  <a:pt x="164306" y="2500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800100" y="2193131"/>
            <a:ext cx="185739" cy="207170"/>
          </a:xfrm>
          <a:custGeom>
            <a:avLst/>
            <a:gdLst/>
            <a:ahLst/>
            <a:cxnLst/>
            <a:rect l="0" t="0" r="0" b="0"/>
            <a:pathLst>
              <a:path w="185739" h="207170">
                <a:moveTo>
                  <a:pt x="92869" y="35719"/>
                </a:moveTo>
                <a:lnTo>
                  <a:pt x="92869" y="35719"/>
                </a:lnTo>
                <a:lnTo>
                  <a:pt x="92869" y="35719"/>
                </a:lnTo>
                <a:lnTo>
                  <a:pt x="92869" y="35719"/>
                </a:lnTo>
                <a:lnTo>
                  <a:pt x="92869" y="35719"/>
                </a:lnTo>
                <a:lnTo>
                  <a:pt x="92869" y="35719"/>
                </a:lnTo>
                <a:lnTo>
                  <a:pt x="85725" y="28575"/>
                </a:lnTo>
                <a:lnTo>
                  <a:pt x="85725" y="21432"/>
                </a:lnTo>
                <a:lnTo>
                  <a:pt x="92869" y="14288"/>
                </a:lnTo>
                <a:lnTo>
                  <a:pt x="92869" y="7144"/>
                </a:lnTo>
                <a:lnTo>
                  <a:pt x="85725" y="0"/>
                </a:lnTo>
                <a:lnTo>
                  <a:pt x="85725" y="0"/>
                </a:lnTo>
                <a:lnTo>
                  <a:pt x="78581" y="0"/>
                </a:lnTo>
                <a:lnTo>
                  <a:pt x="64294" y="7144"/>
                </a:lnTo>
                <a:lnTo>
                  <a:pt x="57150" y="14288"/>
                </a:lnTo>
                <a:lnTo>
                  <a:pt x="35719" y="35719"/>
                </a:lnTo>
                <a:lnTo>
                  <a:pt x="21431" y="50007"/>
                </a:lnTo>
                <a:lnTo>
                  <a:pt x="7144" y="57150"/>
                </a:lnTo>
                <a:lnTo>
                  <a:pt x="0" y="71438"/>
                </a:lnTo>
                <a:lnTo>
                  <a:pt x="0" y="71438"/>
                </a:lnTo>
                <a:lnTo>
                  <a:pt x="14288" y="71438"/>
                </a:lnTo>
                <a:lnTo>
                  <a:pt x="28575" y="64294"/>
                </a:lnTo>
                <a:lnTo>
                  <a:pt x="57150" y="57150"/>
                </a:lnTo>
                <a:lnTo>
                  <a:pt x="85725" y="57150"/>
                </a:lnTo>
                <a:lnTo>
                  <a:pt x="114300" y="57150"/>
                </a:lnTo>
                <a:lnTo>
                  <a:pt x="150019" y="64294"/>
                </a:lnTo>
                <a:lnTo>
                  <a:pt x="171450" y="71438"/>
                </a:lnTo>
                <a:lnTo>
                  <a:pt x="185738" y="92869"/>
                </a:lnTo>
                <a:lnTo>
                  <a:pt x="185738" y="121444"/>
                </a:lnTo>
                <a:lnTo>
                  <a:pt x="171450" y="142875"/>
                </a:lnTo>
                <a:lnTo>
                  <a:pt x="150019" y="171450"/>
                </a:lnTo>
                <a:lnTo>
                  <a:pt x="121444" y="192882"/>
                </a:lnTo>
                <a:lnTo>
                  <a:pt x="100013" y="207169"/>
                </a:lnTo>
                <a:lnTo>
                  <a:pt x="85725" y="207169"/>
                </a:lnTo>
                <a:lnTo>
                  <a:pt x="85725" y="200025"/>
                </a:lnTo>
                <a:lnTo>
                  <a:pt x="92869" y="178594"/>
                </a:lnTo>
                <a:lnTo>
                  <a:pt x="114300" y="150019"/>
                </a:lnTo>
                <a:lnTo>
                  <a:pt x="135731" y="121444"/>
                </a:lnTo>
                <a:lnTo>
                  <a:pt x="135731" y="1214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1078706" y="2257425"/>
            <a:ext cx="28576" cy="135732"/>
          </a:xfrm>
          <a:custGeom>
            <a:avLst/>
            <a:gdLst/>
            <a:ahLst/>
            <a:cxnLst/>
            <a:rect l="0" t="0" r="0" b="0"/>
            <a:pathLst>
              <a:path w="28576" h="135732">
                <a:moveTo>
                  <a:pt x="7144" y="7144"/>
                </a:move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21431"/>
                </a:lnTo>
                <a:lnTo>
                  <a:pt x="0" y="42863"/>
                </a:lnTo>
                <a:lnTo>
                  <a:pt x="7144" y="64294"/>
                </a:lnTo>
                <a:lnTo>
                  <a:pt x="14288" y="92869"/>
                </a:lnTo>
                <a:lnTo>
                  <a:pt x="14288" y="114300"/>
                </a:lnTo>
                <a:lnTo>
                  <a:pt x="21432" y="128588"/>
                </a:lnTo>
                <a:lnTo>
                  <a:pt x="21432" y="135731"/>
                </a:lnTo>
                <a:lnTo>
                  <a:pt x="28575" y="128588"/>
                </a:lnTo>
                <a:lnTo>
                  <a:pt x="21432" y="114300"/>
                </a:lnTo>
                <a:lnTo>
                  <a:pt x="21432" y="92869"/>
                </a:lnTo>
                <a:lnTo>
                  <a:pt x="14288" y="57150"/>
                </a:lnTo>
                <a:lnTo>
                  <a:pt x="14288" y="571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>
            <a:off x="1035844" y="2200275"/>
            <a:ext cx="57151" cy="21432"/>
          </a:xfrm>
          <a:custGeom>
            <a:avLst/>
            <a:gdLst/>
            <a:ahLst/>
            <a:cxnLst/>
            <a:rect l="0" t="0" r="0" b="0"/>
            <a:pathLst>
              <a:path w="57151" h="21432">
                <a:moveTo>
                  <a:pt x="14287" y="21431"/>
                </a:moveTo>
                <a:lnTo>
                  <a:pt x="7144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14287" y="21431"/>
                </a:lnTo>
                <a:lnTo>
                  <a:pt x="28575" y="14288"/>
                </a:lnTo>
                <a:lnTo>
                  <a:pt x="42862" y="7144"/>
                </a:lnTo>
                <a:lnTo>
                  <a:pt x="57150" y="0"/>
                </a:lnTo>
                <a:lnTo>
                  <a:pt x="571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1164431" y="2235994"/>
            <a:ext cx="214314" cy="150020"/>
          </a:xfrm>
          <a:custGeom>
            <a:avLst/>
            <a:gdLst/>
            <a:ahLst/>
            <a:cxnLst/>
            <a:rect l="0" t="0" r="0" b="0"/>
            <a:pathLst>
              <a:path w="214314" h="150020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42862"/>
                </a:lnTo>
                <a:lnTo>
                  <a:pt x="7144" y="64294"/>
                </a:lnTo>
                <a:lnTo>
                  <a:pt x="7144" y="92869"/>
                </a:lnTo>
                <a:lnTo>
                  <a:pt x="14288" y="114300"/>
                </a:lnTo>
                <a:lnTo>
                  <a:pt x="14288" y="135731"/>
                </a:lnTo>
                <a:lnTo>
                  <a:pt x="21432" y="150019"/>
                </a:lnTo>
                <a:lnTo>
                  <a:pt x="28575" y="150019"/>
                </a:lnTo>
                <a:lnTo>
                  <a:pt x="35719" y="142875"/>
                </a:lnTo>
                <a:lnTo>
                  <a:pt x="50007" y="128587"/>
                </a:lnTo>
                <a:lnTo>
                  <a:pt x="57150" y="100012"/>
                </a:lnTo>
                <a:lnTo>
                  <a:pt x="71438" y="71437"/>
                </a:lnTo>
                <a:lnTo>
                  <a:pt x="92869" y="42862"/>
                </a:lnTo>
                <a:lnTo>
                  <a:pt x="107157" y="21431"/>
                </a:lnTo>
                <a:lnTo>
                  <a:pt x="121444" y="7144"/>
                </a:lnTo>
                <a:lnTo>
                  <a:pt x="128588" y="7144"/>
                </a:lnTo>
                <a:lnTo>
                  <a:pt x="128588" y="14287"/>
                </a:lnTo>
                <a:lnTo>
                  <a:pt x="128588" y="35719"/>
                </a:lnTo>
                <a:lnTo>
                  <a:pt x="128588" y="57150"/>
                </a:lnTo>
                <a:lnTo>
                  <a:pt x="128588" y="85725"/>
                </a:lnTo>
                <a:lnTo>
                  <a:pt x="128588" y="107156"/>
                </a:lnTo>
                <a:lnTo>
                  <a:pt x="142875" y="121444"/>
                </a:lnTo>
                <a:lnTo>
                  <a:pt x="157163" y="135731"/>
                </a:lnTo>
                <a:lnTo>
                  <a:pt x="171450" y="135731"/>
                </a:lnTo>
                <a:lnTo>
                  <a:pt x="192882" y="128587"/>
                </a:lnTo>
                <a:lnTo>
                  <a:pt x="214313" y="107156"/>
                </a:lnTo>
                <a:lnTo>
                  <a:pt x="214313" y="1071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 93"/>
          <p:cNvSpPr/>
          <p:nvPr/>
        </p:nvSpPr>
        <p:spPr>
          <a:xfrm>
            <a:off x="1393031" y="2214563"/>
            <a:ext cx="71439" cy="321469"/>
          </a:xfrm>
          <a:custGeom>
            <a:avLst/>
            <a:gdLst/>
            <a:ahLst/>
            <a:cxnLst/>
            <a:rect l="0" t="0" r="0" b="0"/>
            <a:pathLst>
              <a:path w="71439" h="321469">
                <a:moveTo>
                  <a:pt x="64294" y="0"/>
                </a:moveTo>
                <a:lnTo>
                  <a:pt x="57150" y="0"/>
                </a:lnTo>
                <a:lnTo>
                  <a:pt x="50007" y="0"/>
                </a:lnTo>
                <a:lnTo>
                  <a:pt x="42863" y="7143"/>
                </a:lnTo>
                <a:lnTo>
                  <a:pt x="35719" y="7143"/>
                </a:lnTo>
                <a:lnTo>
                  <a:pt x="28575" y="7143"/>
                </a:lnTo>
                <a:lnTo>
                  <a:pt x="14288" y="21431"/>
                </a:lnTo>
                <a:lnTo>
                  <a:pt x="7144" y="28575"/>
                </a:lnTo>
                <a:lnTo>
                  <a:pt x="0" y="50006"/>
                </a:lnTo>
                <a:lnTo>
                  <a:pt x="0" y="64293"/>
                </a:lnTo>
                <a:lnTo>
                  <a:pt x="0" y="85725"/>
                </a:lnTo>
                <a:lnTo>
                  <a:pt x="7144" y="92868"/>
                </a:lnTo>
                <a:lnTo>
                  <a:pt x="14288" y="92868"/>
                </a:lnTo>
                <a:lnTo>
                  <a:pt x="21432" y="92868"/>
                </a:lnTo>
                <a:lnTo>
                  <a:pt x="35719" y="85725"/>
                </a:lnTo>
                <a:lnTo>
                  <a:pt x="42863" y="71437"/>
                </a:lnTo>
                <a:lnTo>
                  <a:pt x="50007" y="57150"/>
                </a:lnTo>
                <a:lnTo>
                  <a:pt x="57150" y="42862"/>
                </a:lnTo>
                <a:lnTo>
                  <a:pt x="64294" y="28575"/>
                </a:lnTo>
                <a:lnTo>
                  <a:pt x="64294" y="21431"/>
                </a:lnTo>
                <a:lnTo>
                  <a:pt x="64294" y="28575"/>
                </a:lnTo>
                <a:lnTo>
                  <a:pt x="64294" y="42862"/>
                </a:lnTo>
                <a:lnTo>
                  <a:pt x="57150" y="71437"/>
                </a:lnTo>
                <a:lnTo>
                  <a:pt x="57150" y="107156"/>
                </a:lnTo>
                <a:lnTo>
                  <a:pt x="57150" y="150018"/>
                </a:lnTo>
                <a:lnTo>
                  <a:pt x="57150" y="192881"/>
                </a:lnTo>
                <a:lnTo>
                  <a:pt x="71438" y="228600"/>
                </a:lnTo>
                <a:lnTo>
                  <a:pt x="71438" y="264318"/>
                </a:lnTo>
                <a:lnTo>
                  <a:pt x="71438" y="300037"/>
                </a:lnTo>
                <a:lnTo>
                  <a:pt x="71438" y="314325"/>
                </a:lnTo>
                <a:lnTo>
                  <a:pt x="64294" y="321468"/>
                </a:lnTo>
                <a:lnTo>
                  <a:pt x="57150" y="314325"/>
                </a:lnTo>
                <a:lnTo>
                  <a:pt x="50007" y="285750"/>
                </a:lnTo>
                <a:lnTo>
                  <a:pt x="50007" y="250031"/>
                </a:lnTo>
                <a:lnTo>
                  <a:pt x="50007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 94"/>
          <p:cNvSpPr/>
          <p:nvPr/>
        </p:nvSpPr>
        <p:spPr>
          <a:xfrm>
            <a:off x="1535906" y="2093119"/>
            <a:ext cx="50008" cy="328613"/>
          </a:xfrm>
          <a:custGeom>
            <a:avLst/>
            <a:gdLst/>
            <a:ahLst/>
            <a:cxnLst/>
            <a:rect l="0" t="0" r="0" b="0"/>
            <a:pathLst>
              <a:path w="50008" h="328613">
                <a:moveTo>
                  <a:pt x="14288" y="7144"/>
                </a:move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21431"/>
                </a:lnTo>
                <a:lnTo>
                  <a:pt x="14288" y="50006"/>
                </a:lnTo>
                <a:lnTo>
                  <a:pt x="7144" y="92869"/>
                </a:lnTo>
                <a:lnTo>
                  <a:pt x="7144" y="135731"/>
                </a:lnTo>
                <a:lnTo>
                  <a:pt x="7144" y="185737"/>
                </a:lnTo>
                <a:lnTo>
                  <a:pt x="0" y="228600"/>
                </a:lnTo>
                <a:lnTo>
                  <a:pt x="0" y="271462"/>
                </a:lnTo>
                <a:lnTo>
                  <a:pt x="7144" y="300037"/>
                </a:lnTo>
                <a:lnTo>
                  <a:pt x="7144" y="321469"/>
                </a:lnTo>
                <a:lnTo>
                  <a:pt x="14288" y="328612"/>
                </a:lnTo>
                <a:lnTo>
                  <a:pt x="28575" y="314325"/>
                </a:lnTo>
                <a:lnTo>
                  <a:pt x="35719" y="292894"/>
                </a:lnTo>
                <a:lnTo>
                  <a:pt x="50007" y="257175"/>
                </a:lnTo>
                <a:lnTo>
                  <a:pt x="50007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/>
        </p:nvSpPr>
        <p:spPr>
          <a:xfrm>
            <a:off x="1578769" y="2243138"/>
            <a:ext cx="128588" cy="142876"/>
          </a:xfrm>
          <a:custGeom>
            <a:avLst/>
            <a:gdLst/>
            <a:ahLst/>
            <a:cxnLst/>
            <a:rect l="0" t="0" r="0" b="0"/>
            <a:pathLst>
              <a:path w="128588" h="142876">
                <a:moveTo>
                  <a:pt x="0" y="85725"/>
                </a:moveTo>
                <a:lnTo>
                  <a:pt x="0" y="85725"/>
                </a:lnTo>
                <a:lnTo>
                  <a:pt x="0" y="92868"/>
                </a:lnTo>
                <a:lnTo>
                  <a:pt x="0" y="92868"/>
                </a:lnTo>
                <a:lnTo>
                  <a:pt x="7144" y="92868"/>
                </a:lnTo>
                <a:lnTo>
                  <a:pt x="14287" y="92868"/>
                </a:lnTo>
                <a:lnTo>
                  <a:pt x="28575" y="85725"/>
                </a:lnTo>
                <a:lnTo>
                  <a:pt x="50006" y="71437"/>
                </a:lnTo>
                <a:lnTo>
                  <a:pt x="71437" y="57150"/>
                </a:lnTo>
                <a:lnTo>
                  <a:pt x="92869" y="42862"/>
                </a:lnTo>
                <a:lnTo>
                  <a:pt x="100012" y="28575"/>
                </a:lnTo>
                <a:lnTo>
                  <a:pt x="114300" y="14287"/>
                </a:lnTo>
                <a:lnTo>
                  <a:pt x="114300" y="0"/>
                </a:lnTo>
                <a:lnTo>
                  <a:pt x="107156" y="0"/>
                </a:lnTo>
                <a:lnTo>
                  <a:pt x="92869" y="0"/>
                </a:lnTo>
                <a:lnTo>
                  <a:pt x="71437" y="14287"/>
                </a:lnTo>
                <a:lnTo>
                  <a:pt x="50006" y="35718"/>
                </a:lnTo>
                <a:lnTo>
                  <a:pt x="35719" y="57150"/>
                </a:lnTo>
                <a:lnTo>
                  <a:pt x="28575" y="85725"/>
                </a:lnTo>
                <a:lnTo>
                  <a:pt x="35719" y="107156"/>
                </a:lnTo>
                <a:lnTo>
                  <a:pt x="50006" y="128587"/>
                </a:lnTo>
                <a:lnTo>
                  <a:pt x="71437" y="142875"/>
                </a:lnTo>
                <a:lnTo>
                  <a:pt x="100012" y="142875"/>
                </a:lnTo>
                <a:lnTo>
                  <a:pt x="128587" y="128587"/>
                </a:lnTo>
                <a:lnTo>
                  <a:pt x="128587" y="1285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 96"/>
          <p:cNvSpPr/>
          <p:nvPr/>
        </p:nvSpPr>
        <p:spPr>
          <a:xfrm>
            <a:off x="1278731" y="2771775"/>
            <a:ext cx="171451" cy="357189"/>
          </a:xfrm>
          <a:custGeom>
            <a:avLst/>
            <a:gdLst/>
            <a:ahLst/>
            <a:cxnLst/>
            <a:rect l="0" t="0" r="0" b="0"/>
            <a:pathLst>
              <a:path w="171451" h="357189">
                <a:moveTo>
                  <a:pt x="42863" y="57150"/>
                </a:moveTo>
                <a:lnTo>
                  <a:pt x="42863" y="57150"/>
                </a:lnTo>
                <a:lnTo>
                  <a:pt x="42863" y="50006"/>
                </a:lnTo>
                <a:lnTo>
                  <a:pt x="42863" y="42863"/>
                </a:lnTo>
                <a:lnTo>
                  <a:pt x="50007" y="35719"/>
                </a:lnTo>
                <a:lnTo>
                  <a:pt x="50007" y="21431"/>
                </a:lnTo>
                <a:lnTo>
                  <a:pt x="57150" y="14288"/>
                </a:lnTo>
                <a:lnTo>
                  <a:pt x="57150" y="0"/>
                </a:lnTo>
                <a:lnTo>
                  <a:pt x="57150" y="0"/>
                </a:lnTo>
                <a:lnTo>
                  <a:pt x="50007" y="7144"/>
                </a:lnTo>
                <a:lnTo>
                  <a:pt x="42863" y="21431"/>
                </a:lnTo>
                <a:lnTo>
                  <a:pt x="35719" y="50006"/>
                </a:lnTo>
                <a:lnTo>
                  <a:pt x="21432" y="85725"/>
                </a:lnTo>
                <a:lnTo>
                  <a:pt x="7144" y="135731"/>
                </a:lnTo>
                <a:lnTo>
                  <a:pt x="0" y="178594"/>
                </a:lnTo>
                <a:lnTo>
                  <a:pt x="0" y="221456"/>
                </a:lnTo>
                <a:lnTo>
                  <a:pt x="7144" y="257175"/>
                </a:lnTo>
                <a:lnTo>
                  <a:pt x="14288" y="278606"/>
                </a:lnTo>
                <a:lnTo>
                  <a:pt x="35719" y="292894"/>
                </a:lnTo>
                <a:lnTo>
                  <a:pt x="57150" y="300038"/>
                </a:lnTo>
                <a:lnTo>
                  <a:pt x="85725" y="292894"/>
                </a:lnTo>
                <a:lnTo>
                  <a:pt x="114300" y="271463"/>
                </a:lnTo>
                <a:lnTo>
                  <a:pt x="142875" y="250031"/>
                </a:lnTo>
                <a:lnTo>
                  <a:pt x="164307" y="221456"/>
                </a:lnTo>
                <a:lnTo>
                  <a:pt x="171450" y="192881"/>
                </a:lnTo>
                <a:lnTo>
                  <a:pt x="171450" y="171450"/>
                </a:lnTo>
                <a:lnTo>
                  <a:pt x="157163" y="157163"/>
                </a:lnTo>
                <a:lnTo>
                  <a:pt x="135732" y="157163"/>
                </a:lnTo>
                <a:lnTo>
                  <a:pt x="100013" y="178594"/>
                </a:lnTo>
                <a:lnTo>
                  <a:pt x="64294" y="214313"/>
                </a:lnTo>
                <a:lnTo>
                  <a:pt x="42863" y="257175"/>
                </a:lnTo>
                <a:lnTo>
                  <a:pt x="21432" y="300038"/>
                </a:lnTo>
                <a:lnTo>
                  <a:pt x="28575" y="328613"/>
                </a:lnTo>
                <a:lnTo>
                  <a:pt x="42863" y="350044"/>
                </a:lnTo>
                <a:lnTo>
                  <a:pt x="57150" y="357188"/>
                </a:lnTo>
                <a:lnTo>
                  <a:pt x="85725" y="342900"/>
                </a:lnTo>
                <a:lnTo>
                  <a:pt x="114300" y="321469"/>
                </a:lnTo>
                <a:lnTo>
                  <a:pt x="142875" y="285750"/>
                </a:lnTo>
                <a:lnTo>
                  <a:pt x="142875" y="2857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 97"/>
          <p:cNvSpPr/>
          <p:nvPr/>
        </p:nvSpPr>
        <p:spPr>
          <a:xfrm>
            <a:off x="1514475" y="2843213"/>
            <a:ext cx="271464" cy="164307"/>
          </a:xfrm>
          <a:custGeom>
            <a:avLst/>
            <a:gdLst/>
            <a:ahLst/>
            <a:cxnLst/>
            <a:rect l="0" t="0" r="0" b="0"/>
            <a:pathLst>
              <a:path w="271464" h="164307">
                <a:moveTo>
                  <a:pt x="21431" y="0"/>
                </a:moveTo>
                <a:lnTo>
                  <a:pt x="14288" y="0"/>
                </a:lnTo>
                <a:lnTo>
                  <a:pt x="14288" y="7143"/>
                </a:lnTo>
                <a:lnTo>
                  <a:pt x="7144" y="14287"/>
                </a:lnTo>
                <a:lnTo>
                  <a:pt x="0" y="28575"/>
                </a:lnTo>
                <a:lnTo>
                  <a:pt x="0" y="50006"/>
                </a:lnTo>
                <a:lnTo>
                  <a:pt x="0" y="78581"/>
                </a:lnTo>
                <a:lnTo>
                  <a:pt x="0" y="107156"/>
                </a:lnTo>
                <a:lnTo>
                  <a:pt x="14288" y="128587"/>
                </a:lnTo>
                <a:lnTo>
                  <a:pt x="35719" y="150018"/>
                </a:lnTo>
                <a:lnTo>
                  <a:pt x="64294" y="164306"/>
                </a:lnTo>
                <a:lnTo>
                  <a:pt x="100013" y="164306"/>
                </a:lnTo>
                <a:lnTo>
                  <a:pt x="135731" y="164306"/>
                </a:lnTo>
                <a:lnTo>
                  <a:pt x="178594" y="150018"/>
                </a:lnTo>
                <a:lnTo>
                  <a:pt x="214313" y="135731"/>
                </a:lnTo>
                <a:lnTo>
                  <a:pt x="242888" y="107156"/>
                </a:lnTo>
                <a:lnTo>
                  <a:pt x="257175" y="78581"/>
                </a:lnTo>
                <a:lnTo>
                  <a:pt x="271463" y="50006"/>
                </a:lnTo>
                <a:lnTo>
                  <a:pt x="271463" y="500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 98"/>
          <p:cNvSpPr/>
          <p:nvPr/>
        </p:nvSpPr>
        <p:spPr>
          <a:xfrm>
            <a:off x="1643063" y="2714625"/>
            <a:ext cx="64294" cy="414339"/>
          </a:xfrm>
          <a:custGeom>
            <a:avLst/>
            <a:gdLst/>
            <a:ahLst/>
            <a:cxnLst/>
            <a:rect l="0" t="0" r="0" b="0"/>
            <a:pathLst>
              <a:path w="64294" h="414339">
                <a:moveTo>
                  <a:pt x="64293" y="0"/>
                </a:moveTo>
                <a:lnTo>
                  <a:pt x="64293" y="7144"/>
                </a:lnTo>
                <a:lnTo>
                  <a:pt x="57150" y="7144"/>
                </a:lnTo>
                <a:lnTo>
                  <a:pt x="50006" y="28575"/>
                </a:lnTo>
                <a:lnTo>
                  <a:pt x="42862" y="57150"/>
                </a:lnTo>
                <a:lnTo>
                  <a:pt x="28575" y="107156"/>
                </a:lnTo>
                <a:lnTo>
                  <a:pt x="14287" y="164306"/>
                </a:lnTo>
                <a:lnTo>
                  <a:pt x="7143" y="228600"/>
                </a:lnTo>
                <a:lnTo>
                  <a:pt x="0" y="292894"/>
                </a:lnTo>
                <a:lnTo>
                  <a:pt x="0" y="342900"/>
                </a:lnTo>
                <a:lnTo>
                  <a:pt x="7143" y="385763"/>
                </a:lnTo>
                <a:lnTo>
                  <a:pt x="14287" y="407194"/>
                </a:lnTo>
                <a:lnTo>
                  <a:pt x="21431" y="414338"/>
                </a:lnTo>
                <a:lnTo>
                  <a:pt x="35718" y="392906"/>
                </a:lnTo>
                <a:lnTo>
                  <a:pt x="35718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 99"/>
          <p:cNvSpPr/>
          <p:nvPr/>
        </p:nvSpPr>
        <p:spPr>
          <a:xfrm>
            <a:off x="1864519" y="2964656"/>
            <a:ext cx="7145" cy="21433"/>
          </a:xfrm>
          <a:custGeom>
            <a:avLst/>
            <a:gdLst/>
            <a:ahLst/>
            <a:cxnLst/>
            <a:rect l="0" t="0" r="0" b="0"/>
            <a:pathLst>
              <a:path w="7145" h="21433">
                <a:moveTo>
                  <a:pt x="7144" y="0"/>
                </a:moveTo>
                <a:lnTo>
                  <a:pt x="7144" y="7144"/>
                </a:lnTo>
                <a:lnTo>
                  <a:pt x="7144" y="14288"/>
                </a:lnTo>
                <a:lnTo>
                  <a:pt x="0" y="14288"/>
                </a:lnTo>
                <a:lnTo>
                  <a:pt x="0" y="21432"/>
                </a:lnTo>
                <a:lnTo>
                  <a:pt x="0" y="21432"/>
                </a:lnTo>
                <a:lnTo>
                  <a:pt x="7144" y="21432"/>
                </a:lnTo>
                <a:lnTo>
                  <a:pt x="7144" y="21432"/>
                </a:lnTo>
                <a:lnTo>
                  <a:pt x="7144" y="21432"/>
                </a:lnTo>
                <a:lnTo>
                  <a:pt x="7144" y="21432"/>
                </a:lnTo>
                <a:lnTo>
                  <a:pt x="7144" y="21432"/>
                </a:lnTo>
                <a:lnTo>
                  <a:pt x="7144" y="14288"/>
                </a:lnTo>
                <a:lnTo>
                  <a:pt x="7144" y="142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 100"/>
          <p:cNvSpPr/>
          <p:nvPr/>
        </p:nvSpPr>
        <p:spPr>
          <a:xfrm>
            <a:off x="2107406" y="2743200"/>
            <a:ext cx="42864" cy="357189"/>
          </a:xfrm>
          <a:custGeom>
            <a:avLst/>
            <a:gdLst/>
            <a:ahLst/>
            <a:cxnLst/>
            <a:rect l="0" t="0" r="0" b="0"/>
            <a:pathLst>
              <a:path w="42864" h="357189">
                <a:moveTo>
                  <a:pt x="7144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4288"/>
                </a:lnTo>
                <a:lnTo>
                  <a:pt x="0" y="35719"/>
                </a:lnTo>
                <a:lnTo>
                  <a:pt x="7144" y="71438"/>
                </a:lnTo>
                <a:lnTo>
                  <a:pt x="7144" y="121444"/>
                </a:lnTo>
                <a:lnTo>
                  <a:pt x="7144" y="178594"/>
                </a:lnTo>
                <a:lnTo>
                  <a:pt x="14288" y="235744"/>
                </a:lnTo>
                <a:lnTo>
                  <a:pt x="21432" y="278606"/>
                </a:lnTo>
                <a:lnTo>
                  <a:pt x="21432" y="321469"/>
                </a:lnTo>
                <a:lnTo>
                  <a:pt x="28575" y="342900"/>
                </a:lnTo>
                <a:lnTo>
                  <a:pt x="35719" y="357188"/>
                </a:lnTo>
                <a:lnTo>
                  <a:pt x="42863" y="342900"/>
                </a:lnTo>
                <a:lnTo>
                  <a:pt x="42863" y="321469"/>
                </a:lnTo>
                <a:lnTo>
                  <a:pt x="42863" y="32146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 101"/>
          <p:cNvSpPr/>
          <p:nvPr/>
        </p:nvSpPr>
        <p:spPr>
          <a:xfrm>
            <a:off x="2250281" y="2771775"/>
            <a:ext cx="14289" cy="335757"/>
          </a:xfrm>
          <a:custGeom>
            <a:avLst/>
            <a:gdLst/>
            <a:ahLst/>
            <a:cxnLst/>
            <a:rect l="0" t="0" r="0" b="0"/>
            <a:pathLst>
              <a:path w="14289" h="335757">
                <a:moveTo>
                  <a:pt x="0" y="21431"/>
                </a:moveTo>
                <a:lnTo>
                  <a:pt x="0" y="21431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4" y="14288"/>
                </a:lnTo>
                <a:lnTo>
                  <a:pt x="7144" y="42863"/>
                </a:lnTo>
                <a:lnTo>
                  <a:pt x="7144" y="78581"/>
                </a:lnTo>
                <a:lnTo>
                  <a:pt x="7144" y="121444"/>
                </a:lnTo>
                <a:lnTo>
                  <a:pt x="0" y="171450"/>
                </a:lnTo>
                <a:lnTo>
                  <a:pt x="0" y="214313"/>
                </a:lnTo>
                <a:lnTo>
                  <a:pt x="0" y="257175"/>
                </a:lnTo>
                <a:lnTo>
                  <a:pt x="0" y="285750"/>
                </a:lnTo>
                <a:lnTo>
                  <a:pt x="0" y="314325"/>
                </a:lnTo>
                <a:lnTo>
                  <a:pt x="7144" y="328613"/>
                </a:lnTo>
                <a:lnTo>
                  <a:pt x="14288" y="335756"/>
                </a:lnTo>
                <a:lnTo>
                  <a:pt x="14288" y="328613"/>
                </a:lnTo>
                <a:lnTo>
                  <a:pt x="14288" y="3286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2293144" y="2778919"/>
            <a:ext cx="228601" cy="257176"/>
          </a:xfrm>
          <a:custGeom>
            <a:avLst/>
            <a:gdLst/>
            <a:ahLst/>
            <a:cxnLst/>
            <a:rect l="0" t="0" r="0" b="0"/>
            <a:pathLst>
              <a:path w="228601" h="257176">
                <a:moveTo>
                  <a:pt x="128587" y="0"/>
                </a:moveTo>
                <a:lnTo>
                  <a:pt x="128587" y="0"/>
                </a:lnTo>
                <a:lnTo>
                  <a:pt x="121444" y="0"/>
                </a:lnTo>
                <a:lnTo>
                  <a:pt x="114300" y="7144"/>
                </a:lnTo>
                <a:lnTo>
                  <a:pt x="107156" y="14287"/>
                </a:lnTo>
                <a:lnTo>
                  <a:pt x="100012" y="21431"/>
                </a:lnTo>
                <a:lnTo>
                  <a:pt x="85725" y="42862"/>
                </a:lnTo>
                <a:lnTo>
                  <a:pt x="64294" y="64294"/>
                </a:lnTo>
                <a:lnTo>
                  <a:pt x="42862" y="85725"/>
                </a:lnTo>
                <a:lnTo>
                  <a:pt x="28575" y="114300"/>
                </a:lnTo>
                <a:lnTo>
                  <a:pt x="7144" y="135731"/>
                </a:lnTo>
                <a:lnTo>
                  <a:pt x="0" y="164306"/>
                </a:lnTo>
                <a:lnTo>
                  <a:pt x="0" y="185737"/>
                </a:lnTo>
                <a:lnTo>
                  <a:pt x="7144" y="207169"/>
                </a:lnTo>
                <a:lnTo>
                  <a:pt x="35719" y="221456"/>
                </a:lnTo>
                <a:lnTo>
                  <a:pt x="71437" y="235744"/>
                </a:lnTo>
                <a:lnTo>
                  <a:pt x="114300" y="242887"/>
                </a:lnTo>
                <a:lnTo>
                  <a:pt x="157163" y="250031"/>
                </a:lnTo>
                <a:lnTo>
                  <a:pt x="192881" y="257175"/>
                </a:lnTo>
                <a:lnTo>
                  <a:pt x="228600" y="257175"/>
                </a:lnTo>
                <a:lnTo>
                  <a:pt x="228600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1493044" y="3857625"/>
            <a:ext cx="221457" cy="335758"/>
          </a:xfrm>
          <a:custGeom>
            <a:avLst/>
            <a:gdLst/>
            <a:ahLst/>
            <a:cxnLst/>
            <a:rect l="0" t="0" r="0" b="0"/>
            <a:pathLst>
              <a:path w="221457" h="335758">
                <a:moveTo>
                  <a:pt x="57150" y="21431"/>
                </a:moveTo>
                <a:lnTo>
                  <a:pt x="57150" y="21431"/>
                </a:lnTo>
                <a:lnTo>
                  <a:pt x="57150" y="14288"/>
                </a:lnTo>
                <a:lnTo>
                  <a:pt x="57150" y="14288"/>
                </a:lnTo>
                <a:lnTo>
                  <a:pt x="57150" y="7144"/>
                </a:lnTo>
                <a:lnTo>
                  <a:pt x="57150" y="0"/>
                </a:lnTo>
                <a:lnTo>
                  <a:pt x="57150" y="0"/>
                </a:lnTo>
                <a:lnTo>
                  <a:pt x="57150" y="0"/>
                </a:lnTo>
                <a:lnTo>
                  <a:pt x="50006" y="0"/>
                </a:lnTo>
                <a:lnTo>
                  <a:pt x="42862" y="7144"/>
                </a:lnTo>
                <a:lnTo>
                  <a:pt x="35719" y="21431"/>
                </a:lnTo>
                <a:lnTo>
                  <a:pt x="28575" y="57150"/>
                </a:lnTo>
                <a:lnTo>
                  <a:pt x="14287" y="92869"/>
                </a:lnTo>
                <a:lnTo>
                  <a:pt x="7144" y="150019"/>
                </a:lnTo>
                <a:lnTo>
                  <a:pt x="0" y="200025"/>
                </a:lnTo>
                <a:lnTo>
                  <a:pt x="0" y="257175"/>
                </a:lnTo>
                <a:lnTo>
                  <a:pt x="7144" y="292894"/>
                </a:lnTo>
                <a:lnTo>
                  <a:pt x="28575" y="321469"/>
                </a:lnTo>
                <a:lnTo>
                  <a:pt x="57150" y="335757"/>
                </a:lnTo>
                <a:lnTo>
                  <a:pt x="92869" y="328613"/>
                </a:lnTo>
                <a:lnTo>
                  <a:pt x="128587" y="307182"/>
                </a:lnTo>
                <a:lnTo>
                  <a:pt x="164306" y="271463"/>
                </a:lnTo>
                <a:lnTo>
                  <a:pt x="192881" y="235744"/>
                </a:lnTo>
                <a:lnTo>
                  <a:pt x="214312" y="192881"/>
                </a:lnTo>
                <a:lnTo>
                  <a:pt x="221456" y="150019"/>
                </a:lnTo>
                <a:lnTo>
                  <a:pt x="214312" y="128588"/>
                </a:lnTo>
                <a:lnTo>
                  <a:pt x="185737" y="128588"/>
                </a:lnTo>
                <a:lnTo>
                  <a:pt x="157162" y="150019"/>
                </a:lnTo>
                <a:lnTo>
                  <a:pt x="121444" y="185738"/>
                </a:lnTo>
                <a:lnTo>
                  <a:pt x="85725" y="235744"/>
                </a:lnTo>
                <a:lnTo>
                  <a:pt x="71437" y="278606"/>
                </a:lnTo>
                <a:lnTo>
                  <a:pt x="64294" y="314325"/>
                </a:lnTo>
                <a:lnTo>
                  <a:pt x="78581" y="335757"/>
                </a:lnTo>
                <a:lnTo>
                  <a:pt x="107156" y="335757"/>
                </a:lnTo>
                <a:lnTo>
                  <a:pt x="135731" y="314325"/>
                </a:lnTo>
                <a:lnTo>
                  <a:pt x="171450" y="271463"/>
                </a:lnTo>
                <a:lnTo>
                  <a:pt x="171450" y="2714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1757363" y="3864769"/>
            <a:ext cx="292894" cy="185738"/>
          </a:xfrm>
          <a:custGeom>
            <a:avLst/>
            <a:gdLst/>
            <a:ahLst/>
            <a:cxnLst/>
            <a:rect l="0" t="0" r="0" b="0"/>
            <a:pathLst>
              <a:path w="292894" h="185738">
                <a:moveTo>
                  <a:pt x="28575" y="0"/>
                </a:moveTo>
                <a:lnTo>
                  <a:pt x="21431" y="7144"/>
                </a:lnTo>
                <a:lnTo>
                  <a:pt x="14287" y="21431"/>
                </a:lnTo>
                <a:lnTo>
                  <a:pt x="7143" y="42862"/>
                </a:lnTo>
                <a:lnTo>
                  <a:pt x="7143" y="71437"/>
                </a:lnTo>
                <a:lnTo>
                  <a:pt x="0" y="107156"/>
                </a:lnTo>
                <a:lnTo>
                  <a:pt x="7143" y="135731"/>
                </a:lnTo>
                <a:lnTo>
                  <a:pt x="14287" y="164306"/>
                </a:lnTo>
                <a:lnTo>
                  <a:pt x="28575" y="185737"/>
                </a:lnTo>
                <a:lnTo>
                  <a:pt x="57150" y="185737"/>
                </a:lnTo>
                <a:lnTo>
                  <a:pt x="92868" y="178594"/>
                </a:lnTo>
                <a:lnTo>
                  <a:pt x="135731" y="164306"/>
                </a:lnTo>
                <a:lnTo>
                  <a:pt x="178593" y="135731"/>
                </a:lnTo>
                <a:lnTo>
                  <a:pt x="221456" y="100012"/>
                </a:lnTo>
                <a:lnTo>
                  <a:pt x="264318" y="64294"/>
                </a:lnTo>
                <a:lnTo>
                  <a:pt x="292893" y="28575"/>
                </a:lnTo>
                <a:lnTo>
                  <a:pt x="292893" y="285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1835944" y="3793331"/>
            <a:ext cx="71438" cy="414339"/>
          </a:xfrm>
          <a:custGeom>
            <a:avLst/>
            <a:gdLst/>
            <a:ahLst/>
            <a:cxnLst/>
            <a:rect l="0" t="0" r="0" b="0"/>
            <a:pathLst>
              <a:path w="71438" h="414339">
                <a:moveTo>
                  <a:pt x="71437" y="0"/>
                </a:moveTo>
                <a:lnTo>
                  <a:pt x="64294" y="21432"/>
                </a:lnTo>
                <a:lnTo>
                  <a:pt x="57150" y="57150"/>
                </a:lnTo>
                <a:lnTo>
                  <a:pt x="42862" y="114300"/>
                </a:lnTo>
                <a:lnTo>
                  <a:pt x="21431" y="178594"/>
                </a:lnTo>
                <a:lnTo>
                  <a:pt x="7144" y="242888"/>
                </a:lnTo>
                <a:lnTo>
                  <a:pt x="0" y="307182"/>
                </a:lnTo>
                <a:lnTo>
                  <a:pt x="0" y="364332"/>
                </a:lnTo>
                <a:lnTo>
                  <a:pt x="7144" y="400051"/>
                </a:lnTo>
                <a:lnTo>
                  <a:pt x="21431" y="414338"/>
                </a:lnTo>
                <a:lnTo>
                  <a:pt x="35719" y="407194"/>
                </a:lnTo>
                <a:lnTo>
                  <a:pt x="57150" y="378619"/>
                </a:lnTo>
                <a:lnTo>
                  <a:pt x="57150" y="378619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2157413" y="4029075"/>
            <a:ext cx="14288" cy="28576"/>
          </a:xfrm>
          <a:custGeom>
            <a:avLst/>
            <a:gdLst/>
            <a:ahLst/>
            <a:cxnLst/>
            <a:rect l="0" t="0" r="0" b="0"/>
            <a:pathLst>
              <a:path w="14288" h="28576">
                <a:moveTo>
                  <a:pt x="14287" y="14288"/>
                </a:moveTo>
                <a:lnTo>
                  <a:pt x="14287" y="14288"/>
                </a:lnTo>
                <a:lnTo>
                  <a:pt x="7143" y="14288"/>
                </a:lnTo>
                <a:lnTo>
                  <a:pt x="7143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21431"/>
                </a:lnTo>
                <a:lnTo>
                  <a:pt x="0" y="28575"/>
                </a:lnTo>
                <a:lnTo>
                  <a:pt x="0" y="21431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107"/>
          <p:cNvSpPr/>
          <p:nvPr/>
        </p:nvSpPr>
        <p:spPr>
          <a:xfrm>
            <a:off x="2271713" y="3793331"/>
            <a:ext cx="192882" cy="414339"/>
          </a:xfrm>
          <a:custGeom>
            <a:avLst/>
            <a:gdLst/>
            <a:ahLst/>
            <a:cxnLst/>
            <a:rect l="0" t="0" r="0" b="0"/>
            <a:pathLst>
              <a:path w="192882" h="414339">
                <a:moveTo>
                  <a:pt x="85725" y="7144"/>
                </a:moveTo>
                <a:lnTo>
                  <a:pt x="85725" y="7144"/>
                </a:lnTo>
                <a:lnTo>
                  <a:pt x="85725" y="0"/>
                </a:lnTo>
                <a:lnTo>
                  <a:pt x="78581" y="7144"/>
                </a:lnTo>
                <a:lnTo>
                  <a:pt x="71437" y="14288"/>
                </a:lnTo>
                <a:lnTo>
                  <a:pt x="64293" y="35719"/>
                </a:lnTo>
                <a:lnTo>
                  <a:pt x="50006" y="71438"/>
                </a:lnTo>
                <a:lnTo>
                  <a:pt x="28575" y="121444"/>
                </a:lnTo>
                <a:lnTo>
                  <a:pt x="14287" y="171450"/>
                </a:lnTo>
                <a:lnTo>
                  <a:pt x="0" y="235744"/>
                </a:lnTo>
                <a:lnTo>
                  <a:pt x="0" y="285750"/>
                </a:lnTo>
                <a:lnTo>
                  <a:pt x="0" y="328613"/>
                </a:lnTo>
                <a:lnTo>
                  <a:pt x="14287" y="364332"/>
                </a:lnTo>
                <a:lnTo>
                  <a:pt x="35718" y="385763"/>
                </a:lnTo>
                <a:lnTo>
                  <a:pt x="64293" y="385763"/>
                </a:lnTo>
                <a:lnTo>
                  <a:pt x="92868" y="371476"/>
                </a:lnTo>
                <a:lnTo>
                  <a:pt x="128587" y="342900"/>
                </a:lnTo>
                <a:lnTo>
                  <a:pt x="157162" y="300038"/>
                </a:lnTo>
                <a:lnTo>
                  <a:pt x="185737" y="257175"/>
                </a:lnTo>
                <a:lnTo>
                  <a:pt x="192881" y="221457"/>
                </a:lnTo>
                <a:lnTo>
                  <a:pt x="185737" y="185738"/>
                </a:lnTo>
                <a:lnTo>
                  <a:pt x="157162" y="185738"/>
                </a:lnTo>
                <a:lnTo>
                  <a:pt x="128587" y="200025"/>
                </a:lnTo>
                <a:lnTo>
                  <a:pt x="85725" y="235744"/>
                </a:lnTo>
                <a:lnTo>
                  <a:pt x="57150" y="278607"/>
                </a:lnTo>
                <a:lnTo>
                  <a:pt x="42862" y="335757"/>
                </a:lnTo>
                <a:lnTo>
                  <a:pt x="42862" y="378619"/>
                </a:lnTo>
                <a:lnTo>
                  <a:pt x="57150" y="407194"/>
                </a:lnTo>
                <a:lnTo>
                  <a:pt x="85725" y="414338"/>
                </a:lnTo>
                <a:lnTo>
                  <a:pt x="121443" y="407194"/>
                </a:lnTo>
                <a:lnTo>
                  <a:pt x="150018" y="378619"/>
                </a:lnTo>
                <a:lnTo>
                  <a:pt x="171450" y="335757"/>
                </a:lnTo>
                <a:lnTo>
                  <a:pt x="171450" y="33575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 108"/>
          <p:cNvSpPr/>
          <p:nvPr/>
        </p:nvSpPr>
        <p:spPr>
          <a:xfrm>
            <a:off x="2550319" y="3829050"/>
            <a:ext cx="264320" cy="178595"/>
          </a:xfrm>
          <a:custGeom>
            <a:avLst/>
            <a:gdLst/>
            <a:ahLst/>
            <a:cxnLst/>
            <a:rect l="0" t="0" r="0" b="0"/>
            <a:pathLst>
              <a:path w="264320" h="178595">
                <a:moveTo>
                  <a:pt x="35719" y="0"/>
                </a:moveTo>
                <a:lnTo>
                  <a:pt x="28575" y="0"/>
                </a:lnTo>
                <a:lnTo>
                  <a:pt x="21431" y="14288"/>
                </a:lnTo>
                <a:lnTo>
                  <a:pt x="14288" y="35719"/>
                </a:lnTo>
                <a:lnTo>
                  <a:pt x="7144" y="64294"/>
                </a:lnTo>
                <a:lnTo>
                  <a:pt x="0" y="92869"/>
                </a:lnTo>
                <a:lnTo>
                  <a:pt x="0" y="121444"/>
                </a:lnTo>
                <a:lnTo>
                  <a:pt x="14288" y="142875"/>
                </a:lnTo>
                <a:lnTo>
                  <a:pt x="28575" y="164306"/>
                </a:lnTo>
                <a:lnTo>
                  <a:pt x="57150" y="171450"/>
                </a:lnTo>
                <a:lnTo>
                  <a:pt x="85725" y="178594"/>
                </a:lnTo>
                <a:lnTo>
                  <a:pt x="121444" y="171450"/>
                </a:lnTo>
                <a:lnTo>
                  <a:pt x="164306" y="157163"/>
                </a:lnTo>
                <a:lnTo>
                  <a:pt x="200025" y="135731"/>
                </a:lnTo>
                <a:lnTo>
                  <a:pt x="235744" y="107156"/>
                </a:lnTo>
                <a:lnTo>
                  <a:pt x="264319" y="78581"/>
                </a:lnTo>
                <a:lnTo>
                  <a:pt x="264319" y="785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 109"/>
          <p:cNvSpPr/>
          <p:nvPr/>
        </p:nvSpPr>
        <p:spPr>
          <a:xfrm>
            <a:off x="2664619" y="3700463"/>
            <a:ext cx="78582" cy="514351"/>
          </a:xfrm>
          <a:custGeom>
            <a:avLst/>
            <a:gdLst/>
            <a:ahLst/>
            <a:cxnLst/>
            <a:rect l="0" t="0" r="0" b="0"/>
            <a:pathLst>
              <a:path w="78582" h="514351">
                <a:moveTo>
                  <a:pt x="78581" y="0"/>
                </a:moveTo>
                <a:lnTo>
                  <a:pt x="64294" y="7143"/>
                </a:lnTo>
                <a:lnTo>
                  <a:pt x="50006" y="28575"/>
                </a:lnTo>
                <a:lnTo>
                  <a:pt x="35719" y="64293"/>
                </a:lnTo>
                <a:lnTo>
                  <a:pt x="21431" y="121443"/>
                </a:lnTo>
                <a:lnTo>
                  <a:pt x="7144" y="192881"/>
                </a:lnTo>
                <a:lnTo>
                  <a:pt x="0" y="264318"/>
                </a:lnTo>
                <a:lnTo>
                  <a:pt x="0" y="342900"/>
                </a:lnTo>
                <a:lnTo>
                  <a:pt x="14288" y="414337"/>
                </a:lnTo>
                <a:lnTo>
                  <a:pt x="21431" y="464344"/>
                </a:lnTo>
                <a:lnTo>
                  <a:pt x="35719" y="507206"/>
                </a:lnTo>
                <a:lnTo>
                  <a:pt x="42863" y="514350"/>
                </a:lnTo>
                <a:lnTo>
                  <a:pt x="42863" y="5143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 110"/>
          <p:cNvSpPr/>
          <p:nvPr/>
        </p:nvSpPr>
        <p:spPr>
          <a:xfrm>
            <a:off x="2986088" y="3971925"/>
            <a:ext cx="14288" cy="42864"/>
          </a:xfrm>
          <a:custGeom>
            <a:avLst/>
            <a:gdLst/>
            <a:ahLst/>
            <a:cxnLst/>
            <a:rect l="0" t="0" r="0" b="0"/>
            <a:pathLst>
              <a:path w="14288" h="42864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21431"/>
                </a:lnTo>
                <a:lnTo>
                  <a:pt x="0" y="28575"/>
                </a:lnTo>
                <a:lnTo>
                  <a:pt x="7144" y="35719"/>
                </a:lnTo>
                <a:lnTo>
                  <a:pt x="7144" y="35719"/>
                </a:lnTo>
                <a:lnTo>
                  <a:pt x="7144" y="42863"/>
                </a:lnTo>
                <a:lnTo>
                  <a:pt x="14287" y="42863"/>
                </a:lnTo>
                <a:lnTo>
                  <a:pt x="14287" y="35719"/>
                </a:lnTo>
                <a:lnTo>
                  <a:pt x="14287" y="35719"/>
                </a:lnTo>
                <a:lnTo>
                  <a:pt x="14287" y="21431"/>
                </a:lnTo>
                <a:lnTo>
                  <a:pt x="14287" y="214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111"/>
          <p:cNvSpPr/>
          <p:nvPr/>
        </p:nvSpPr>
        <p:spPr>
          <a:xfrm>
            <a:off x="3200400" y="3764756"/>
            <a:ext cx="42864" cy="450058"/>
          </a:xfrm>
          <a:custGeom>
            <a:avLst/>
            <a:gdLst/>
            <a:ahLst/>
            <a:cxnLst/>
            <a:rect l="0" t="0" r="0" b="0"/>
            <a:pathLst>
              <a:path w="42864" h="450058">
                <a:moveTo>
                  <a:pt x="42863" y="0"/>
                </a:moveTo>
                <a:lnTo>
                  <a:pt x="42863" y="0"/>
                </a:lnTo>
                <a:lnTo>
                  <a:pt x="35719" y="7144"/>
                </a:lnTo>
                <a:lnTo>
                  <a:pt x="35719" y="28575"/>
                </a:lnTo>
                <a:lnTo>
                  <a:pt x="28575" y="57150"/>
                </a:lnTo>
                <a:lnTo>
                  <a:pt x="21432" y="100013"/>
                </a:lnTo>
                <a:lnTo>
                  <a:pt x="14288" y="164307"/>
                </a:lnTo>
                <a:lnTo>
                  <a:pt x="14288" y="228600"/>
                </a:lnTo>
                <a:lnTo>
                  <a:pt x="7144" y="292894"/>
                </a:lnTo>
                <a:lnTo>
                  <a:pt x="0" y="350044"/>
                </a:lnTo>
                <a:lnTo>
                  <a:pt x="0" y="400051"/>
                </a:lnTo>
                <a:lnTo>
                  <a:pt x="0" y="435769"/>
                </a:lnTo>
                <a:lnTo>
                  <a:pt x="0" y="450057"/>
                </a:lnTo>
                <a:lnTo>
                  <a:pt x="14288" y="442913"/>
                </a:lnTo>
                <a:lnTo>
                  <a:pt x="14288" y="4429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112"/>
          <p:cNvSpPr/>
          <p:nvPr/>
        </p:nvSpPr>
        <p:spPr>
          <a:xfrm>
            <a:off x="3336132" y="3736181"/>
            <a:ext cx="92869" cy="450058"/>
          </a:xfrm>
          <a:custGeom>
            <a:avLst/>
            <a:gdLst/>
            <a:ahLst/>
            <a:cxnLst/>
            <a:rect l="0" t="0" r="0" b="0"/>
            <a:pathLst>
              <a:path w="92869" h="450058">
                <a:moveTo>
                  <a:pt x="92868" y="0"/>
                </a:moveTo>
                <a:lnTo>
                  <a:pt x="85725" y="7144"/>
                </a:lnTo>
                <a:lnTo>
                  <a:pt x="85725" y="14288"/>
                </a:lnTo>
                <a:lnTo>
                  <a:pt x="78581" y="35719"/>
                </a:lnTo>
                <a:lnTo>
                  <a:pt x="71437" y="64294"/>
                </a:lnTo>
                <a:lnTo>
                  <a:pt x="64293" y="100013"/>
                </a:lnTo>
                <a:lnTo>
                  <a:pt x="57150" y="150019"/>
                </a:lnTo>
                <a:lnTo>
                  <a:pt x="50006" y="200025"/>
                </a:lnTo>
                <a:lnTo>
                  <a:pt x="28575" y="264319"/>
                </a:lnTo>
                <a:lnTo>
                  <a:pt x="21431" y="328613"/>
                </a:lnTo>
                <a:lnTo>
                  <a:pt x="7143" y="385763"/>
                </a:lnTo>
                <a:lnTo>
                  <a:pt x="0" y="428626"/>
                </a:lnTo>
                <a:lnTo>
                  <a:pt x="7143" y="450057"/>
                </a:lnTo>
                <a:lnTo>
                  <a:pt x="14287" y="450057"/>
                </a:lnTo>
                <a:lnTo>
                  <a:pt x="21431" y="435769"/>
                </a:lnTo>
                <a:lnTo>
                  <a:pt x="28575" y="392907"/>
                </a:lnTo>
                <a:lnTo>
                  <a:pt x="28575" y="39290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113"/>
          <p:cNvSpPr/>
          <p:nvPr/>
        </p:nvSpPr>
        <p:spPr>
          <a:xfrm>
            <a:off x="3378994" y="3750469"/>
            <a:ext cx="257176" cy="392907"/>
          </a:xfrm>
          <a:custGeom>
            <a:avLst/>
            <a:gdLst/>
            <a:ahLst/>
            <a:cxnLst/>
            <a:rect l="0" t="0" r="0" b="0"/>
            <a:pathLst>
              <a:path w="257176" h="392907">
                <a:moveTo>
                  <a:pt x="185738" y="0"/>
                </a:moveTo>
                <a:lnTo>
                  <a:pt x="185738" y="0"/>
                </a:lnTo>
                <a:lnTo>
                  <a:pt x="171450" y="14287"/>
                </a:lnTo>
                <a:lnTo>
                  <a:pt x="157163" y="35719"/>
                </a:lnTo>
                <a:lnTo>
                  <a:pt x="128588" y="64294"/>
                </a:lnTo>
                <a:lnTo>
                  <a:pt x="100013" y="100012"/>
                </a:lnTo>
                <a:lnTo>
                  <a:pt x="64294" y="135731"/>
                </a:lnTo>
                <a:lnTo>
                  <a:pt x="35719" y="178594"/>
                </a:lnTo>
                <a:lnTo>
                  <a:pt x="14288" y="207169"/>
                </a:lnTo>
                <a:lnTo>
                  <a:pt x="0" y="242887"/>
                </a:lnTo>
                <a:lnTo>
                  <a:pt x="0" y="271462"/>
                </a:lnTo>
                <a:lnTo>
                  <a:pt x="14288" y="292894"/>
                </a:lnTo>
                <a:lnTo>
                  <a:pt x="50006" y="314325"/>
                </a:lnTo>
                <a:lnTo>
                  <a:pt x="100013" y="335756"/>
                </a:lnTo>
                <a:lnTo>
                  <a:pt x="142875" y="357187"/>
                </a:lnTo>
                <a:lnTo>
                  <a:pt x="192881" y="371475"/>
                </a:lnTo>
                <a:lnTo>
                  <a:pt x="228600" y="385762"/>
                </a:lnTo>
                <a:lnTo>
                  <a:pt x="257175" y="392906"/>
                </a:lnTo>
                <a:lnTo>
                  <a:pt x="257175" y="39290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114"/>
          <p:cNvSpPr/>
          <p:nvPr/>
        </p:nvSpPr>
        <p:spPr>
          <a:xfrm>
            <a:off x="3128963" y="4264819"/>
            <a:ext cx="564357" cy="121445"/>
          </a:xfrm>
          <a:custGeom>
            <a:avLst/>
            <a:gdLst/>
            <a:ahLst/>
            <a:cxnLst/>
            <a:rect l="0" t="0" r="0" b="0"/>
            <a:pathLst>
              <a:path w="564357" h="121445">
                <a:moveTo>
                  <a:pt x="0" y="121444"/>
                </a:moveTo>
                <a:lnTo>
                  <a:pt x="0" y="121444"/>
                </a:lnTo>
                <a:lnTo>
                  <a:pt x="21431" y="121444"/>
                </a:lnTo>
                <a:lnTo>
                  <a:pt x="50006" y="121444"/>
                </a:lnTo>
                <a:lnTo>
                  <a:pt x="107156" y="114300"/>
                </a:lnTo>
                <a:lnTo>
                  <a:pt x="171450" y="100013"/>
                </a:lnTo>
                <a:lnTo>
                  <a:pt x="250031" y="71438"/>
                </a:lnTo>
                <a:lnTo>
                  <a:pt x="335756" y="50006"/>
                </a:lnTo>
                <a:lnTo>
                  <a:pt x="421481" y="28575"/>
                </a:lnTo>
                <a:lnTo>
                  <a:pt x="492919" y="14288"/>
                </a:lnTo>
                <a:lnTo>
                  <a:pt x="535781" y="0"/>
                </a:lnTo>
                <a:lnTo>
                  <a:pt x="564356" y="0"/>
                </a:lnTo>
                <a:lnTo>
                  <a:pt x="564356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115"/>
          <p:cNvSpPr/>
          <p:nvPr/>
        </p:nvSpPr>
        <p:spPr>
          <a:xfrm>
            <a:off x="4193382" y="3721894"/>
            <a:ext cx="257176" cy="371476"/>
          </a:xfrm>
          <a:custGeom>
            <a:avLst/>
            <a:gdLst/>
            <a:ahLst/>
            <a:cxnLst/>
            <a:rect l="0" t="0" r="0" b="0"/>
            <a:pathLst>
              <a:path w="257176" h="371476">
                <a:moveTo>
                  <a:pt x="28575" y="164306"/>
                </a:moveTo>
                <a:lnTo>
                  <a:pt x="21431" y="164306"/>
                </a:lnTo>
                <a:lnTo>
                  <a:pt x="14287" y="164306"/>
                </a:lnTo>
                <a:lnTo>
                  <a:pt x="7143" y="157162"/>
                </a:lnTo>
                <a:lnTo>
                  <a:pt x="0" y="157162"/>
                </a:lnTo>
                <a:lnTo>
                  <a:pt x="0" y="142875"/>
                </a:lnTo>
                <a:lnTo>
                  <a:pt x="14287" y="121444"/>
                </a:lnTo>
                <a:lnTo>
                  <a:pt x="42862" y="92869"/>
                </a:lnTo>
                <a:lnTo>
                  <a:pt x="78581" y="64294"/>
                </a:lnTo>
                <a:lnTo>
                  <a:pt x="128587" y="35719"/>
                </a:lnTo>
                <a:lnTo>
                  <a:pt x="171450" y="7144"/>
                </a:lnTo>
                <a:lnTo>
                  <a:pt x="214312" y="0"/>
                </a:lnTo>
                <a:lnTo>
                  <a:pt x="242887" y="0"/>
                </a:lnTo>
                <a:lnTo>
                  <a:pt x="257175" y="28575"/>
                </a:lnTo>
                <a:lnTo>
                  <a:pt x="257175" y="71437"/>
                </a:lnTo>
                <a:lnTo>
                  <a:pt x="242887" y="121444"/>
                </a:lnTo>
                <a:lnTo>
                  <a:pt x="207168" y="185737"/>
                </a:lnTo>
                <a:lnTo>
                  <a:pt x="164306" y="250031"/>
                </a:lnTo>
                <a:lnTo>
                  <a:pt x="121443" y="307181"/>
                </a:lnTo>
                <a:lnTo>
                  <a:pt x="85725" y="350044"/>
                </a:lnTo>
                <a:lnTo>
                  <a:pt x="57150" y="371475"/>
                </a:lnTo>
                <a:lnTo>
                  <a:pt x="35718" y="371475"/>
                </a:lnTo>
                <a:lnTo>
                  <a:pt x="35718" y="357187"/>
                </a:lnTo>
                <a:lnTo>
                  <a:pt x="57150" y="328612"/>
                </a:lnTo>
                <a:lnTo>
                  <a:pt x="92868" y="292894"/>
                </a:lnTo>
                <a:lnTo>
                  <a:pt x="135731" y="264319"/>
                </a:lnTo>
                <a:lnTo>
                  <a:pt x="192881" y="242887"/>
                </a:lnTo>
                <a:lnTo>
                  <a:pt x="250031" y="228600"/>
                </a:lnTo>
                <a:lnTo>
                  <a:pt x="250031" y="22860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 116"/>
          <p:cNvSpPr/>
          <p:nvPr/>
        </p:nvSpPr>
        <p:spPr>
          <a:xfrm>
            <a:off x="4557713" y="3479006"/>
            <a:ext cx="135732" cy="250033"/>
          </a:xfrm>
          <a:custGeom>
            <a:avLst/>
            <a:gdLst/>
            <a:ahLst/>
            <a:cxnLst/>
            <a:rect l="0" t="0" r="0" b="0"/>
            <a:pathLst>
              <a:path w="135732" h="250033">
                <a:moveTo>
                  <a:pt x="71437" y="21432"/>
                </a:moveTo>
                <a:lnTo>
                  <a:pt x="57150" y="14288"/>
                </a:lnTo>
                <a:lnTo>
                  <a:pt x="50006" y="14288"/>
                </a:lnTo>
                <a:lnTo>
                  <a:pt x="42862" y="14288"/>
                </a:lnTo>
                <a:lnTo>
                  <a:pt x="35719" y="7144"/>
                </a:lnTo>
                <a:lnTo>
                  <a:pt x="28575" y="7144"/>
                </a:lnTo>
                <a:lnTo>
                  <a:pt x="28575" y="0"/>
                </a:lnTo>
                <a:lnTo>
                  <a:pt x="28575" y="0"/>
                </a:lnTo>
                <a:lnTo>
                  <a:pt x="21431" y="7144"/>
                </a:lnTo>
                <a:lnTo>
                  <a:pt x="21431" y="21432"/>
                </a:lnTo>
                <a:lnTo>
                  <a:pt x="14287" y="50007"/>
                </a:lnTo>
                <a:lnTo>
                  <a:pt x="7144" y="85725"/>
                </a:lnTo>
                <a:lnTo>
                  <a:pt x="0" y="121444"/>
                </a:lnTo>
                <a:lnTo>
                  <a:pt x="0" y="164307"/>
                </a:lnTo>
                <a:lnTo>
                  <a:pt x="7144" y="192882"/>
                </a:lnTo>
                <a:lnTo>
                  <a:pt x="21431" y="214313"/>
                </a:lnTo>
                <a:lnTo>
                  <a:pt x="50006" y="214313"/>
                </a:lnTo>
                <a:lnTo>
                  <a:pt x="78581" y="207169"/>
                </a:lnTo>
                <a:lnTo>
                  <a:pt x="107156" y="185738"/>
                </a:lnTo>
                <a:lnTo>
                  <a:pt x="128587" y="157163"/>
                </a:lnTo>
                <a:lnTo>
                  <a:pt x="135731" y="135732"/>
                </a:lnTo>
                <a:lnTo>
                  <a:pt x="128587" y="121444"/>
                </a:lnTo>
                <a:lnTo>
                  <a:pt x="107156" y="121444"/>
                </a:lnTo>
                <a:lnTo>
                  <a:pt x="78581" y="142875"/>
                </a:lnTo>
                <a:lnTo>
                  <a:pt x="50006" y="171450"/>
                </a:lnTo>
                <a:lnTo>
                  <a:pt x="21431" y="200025"/>
                </a:lnTo>
                <a:lnTo>
                  <a:pt x="21431" y="228600"/>
                </a:lnTo>
                <a:lnTo>
                  <a:pt x="35719" y="250032"/>
                </a:lnTo>
                <a:lnTo>
                  <a:pt x="64294" y="250032"/>
                </a:lnTo>
                <a:lnTo>
                  <a:pt x="107156" y="235744"/>
                </a:lnTo>
                <a:lnTo>
                  <a:pt x="107156" y="2357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 117"/>
          <p:cNvSpPr/>
          <p:nvPr/>
        </p:nvSpPr>
        <p:spPr>
          <a:xfrm>
            <a:off x="4672013" y="3843338"/>
            <a:ext cx="214314" cy="235744"/>
          </a:xfrm>
          <a:custGeom>
            <a:avLst/>
            <a:gdLst/>
            <a:ahLst/>
            <a:cxnLst/>
            <a:rect l="0" t="0" r="0" b="0"/>
            <a:pathLst>
              <a:path w="214314" h="235744">
                <a:moveTo>
                  <a:pt x="28575" y="50006"/>
                </a:moveTo>
                <a:lnTo>
                  <a:pt x="35719" y="42862"/>
                </a:lnTo>
                <a:lnTo>
                  <a:pt x="35719" y="35718"/>
                </a:lnTo>
                <a:lnTo>
                  <a:pt x="42862" y="28575"/>
                </a:lnTo>
                <a:lnTo>
                  <a:pt x="57150" y="14287"/>
                </a:lnTo>
                <a:lnTo>
                  <a:pt x="78581" y="0"/>
                </a:lnTo>
                <a:lnTo>
                  <a:pt x="100012" y="0"/>
                </a:lnTo>
                <a:lnTo>
                  <a:pt x="114300" y="0"/>
                </a:lnTo>
                <a:lnTo>
                  <a:pt x="135731" y="7143"/>
                </a:lnTo>
                <a:lnTo>
                  <a:pt x="150019" y="21431"/>
                </a:lnTo>
                <a:lnTo>
                  <a:pt x="157162" y="42862"/>
                </a:lnTo>
                <a:lnTo>
                  <a:pt x="157162" y="78581"/>
                </a:lnTo>
                <a:lnTo>
                  <a:pt x="150019" y="107156"/>
                </a:lnTo>
                <a:lnTo>
                  <a:pt x="128587" y="150018"/>
                </a:lnTo>
                <a:lnTo>
                  <a:pt x="100012" y="185737"/>
                </a:lnTo>
                <a:lnTo>
                  <a:pt x="71437" y="214312"/>
                </a:lnTo>
                <a:lnTo>
                  <a:pt x="42862" y="235743"/>
                </a:lnTo>
                <a:lnTo>
                  <a:pt x="14287" y="235743"/>
                </a:lnTo>
                <a:lnTo>
                  <a:pt x="7144" y="228600"/>
                </a:lnTo>
                <a:lnTo>
                  <a:pt x="0" y="207168"/>
                </a:lnTo>
                <a:lnTo>
                  <a:pt x="7144" y="185737"/>
                </a:lnTo>
                <a:lnTo>
                  <a:pt x="28575" y="164306"/>
                </a:lnTo>
                <a:lnTo>
                  <a:pt x="57150" y="150018"/>
                </a:lnTo>
                <a:lnTo>
                  <a:pt x="92869" y="135731"/>
                </a:lnTo>
                <a:lnTo>
                  <a:pt x="121444" y="121443"/>
                </a:lnTo>
                <a:lnTo>
                  <a:pt x="157162" y="114300"/>
                </a:lnTo>
                <a:lnTo>
                  <a:pt x="185737" y="107156"/>
                </a:lnTo>
                <a:lnTo>
                  <a:pt x="214313" y="92868"/>
                </a:lnTo>
                <a:lnTo>
                  <a:pt x="214313" y="9286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 118"/>
          <p:cNvSpPr/>
          <p:nvPr/>
        </p:nvSpPr>
        <p:spPr>
          <a:xfrm>
            <a:off x="4922045" y="3479006"/>
            <a:ext cx="128588" cy="264320"/>
          </a:xfrm>
          <a:custGeom>
            <a:avLst/>
            <a:gdLst/>
            <a:ahLst/>
            <a:cxnLst/>
            <a:rect l="0" t="0" r="0" b="0"/>
            <a:pathLst>
              <a:path w="128588" h="264320">
                <a:moveTo>
                  <a:pt x="57150" y="0"/>
                </a:moveTo>
                <a:lnTo>
                  <a:pt x="50006" y="0"/>
                </a:lnTo>
                <a:lnTo>
                  <a:pt x="42862" y="14288"/>
                </a:lnTo>
                <a:lnTo>
                  <a:pt x="28575" y="28575"/>
                </a:lnTo>
                <a:lnTo>
                  <a:pt x="14287" y="50007"/>
                </a:lnTo>
                <a:lnTo>
                  <a:pt x="7143" y="78582"/>
                </a:lnTo>
                <a:lnTo>
                  <a:pt x="0" y="121444"/>
                </a:lnTo>
                <a:lnTo>
                  <a:pt x="0" y="157163"/>
                </a:lnTo>
                <a:lnTo>
                  <a:pt x="7143" y="192882"/>
                </a:lnTo>
                <a:lnTo>
                  <a:pt x="21431" y="214313"/>
                </a:lnTo>
                <a:lnTo>
                  <a:pt x="42862" y="228600"/>
                </a:lnTo>
                <a:lnTo>
                  <a:pt x="64293" y="221457"/>
                </a:lnTo>
                <a:lnTo>
                  <a:pt x="85725" y="214313"/>
                </a:lnTo>
                <a:lnTo>
                  <a:pt x="107156" y="185738"/>
                </a:lnTo>
                <a:lnTo>
                  <a:pt x="121443" y="164307"/>
                </a:lnTo>
                <a:lnTo>
                  <a:pt x="128587" y="135732"/>
                </a:lnTo>
                <a:lnTo>
                  <a:pt x="128587" y="114300"/>
                </a:lnTo>
                <a:lnTo>
                  <a:pt x="114300" y="107157"/>
                </a:lnTo>
                <a:lnTo>
                  <a:pt x="100012" y="114300"/>
                </a:lnTo>
                <a:lnTo>
                  <a:pt x="78581" y="135732"/>
                </a:lnTo>
                <a:lnTo>
                  <a:pt x="57150" y="164307"/>
                </a:lnTo>
                <a:lnTo>
                  <a:pt x="42862" y="192882"/>
                </a:lnTo>
                <a:lnTo>
                  <a:pt x="42862" y="228600"/>
                </a:lnTo>
                <a:lnTo>
                  <a:pt x="57150" y="250032"/>
                </a:lnTo>
                <a:lnTo>
                  <a:pt x="78581" y="264319"/>
                </a:lnTo>
                <a:lnTo>
                  <a:pt x="92868" y="257175"/>
                </a:lnTo>
                <a:lnTo>
                  <a:pt x="92868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 119"/>
          <p:cNvSpPr/>
          <p:nvPr/>
        </p:nvSpPr>
        <p:spPr>
          <a:xfrm>
            <a:off x="5136357" y="3786188"/>
            <a:ext cx="242889" cy="314326"/>
          </a:xfrm>
          <a:custGeom>
            <a:avLst/>
            <a:gdLst/>
            <a:ahLst/>
            <a:cxnLst/>
            <a:rect l="0" t="0" r="0" b="0"/>
            <a:pathLst>
              <a:path w="242889" h="314326">
                <a:moveTo>
                  <a:pt x="64294" y="50006"/>
                </a:moveTo>
                <a:lnTo>
                  <a:pt x="64294" y="42862"/>
                </a:lnTo>
                <a:lnTo>
                  <a:pt x="64294" y="42862"/>
                </a:lnTo>
                <a:lnTo>
                  <a:pt x="71438" y="35718"/>
                </a:lnTo>
                <a:lnTo>
                  <a:pt x="78581" y="28575"/>
                </a:lnTo>
                <a:lnTo>
                  <a:pt x="92869" y="14287"/>
                </a:lnTo>
                <a:lnTo>
                  <a:pt x="114300" y="7143"/>
                </a:lnTo>
                <a:lnTo>
                  <a:pt x="135731" y="0"/>
                </a:lnTo>
                <a:lnTo>
                  <a:pt x="157163" y="0"/>
                </a:lnTo>
                <a:lnTo>
                  <a:pt x="178594" y="7143"/>
                </a:lnTo>
                <a:lnTo>
                  <a:pt x="192881" y="21431"/>
                </a:lnTo>
                <a:lnTo>
                  <a:pt x="200025" y="50006"/>
                </a:lnTo>
                <a:lnTo>
                  <a:pt x="200025" y="85725"/>
                </a:lnTo>
                <a:lnTo>
                  <a:pt x="185738" y="135731"/>
                </a:lnTo>
                <a:lnTo>
                  <a:pt x="157163" y="185737"/>
                </a:lnTo>
                <a:lnTo>
                  <a:pt x="128588" y="228600"/>
                </a:lnTo>
                <a:lnTo>
                  <a:pt x="92869" y="271462"/>
                </a:lnTo>
                <a:lnTo>
                  <a:pt x="57150" y="300037"/>
                </a:lnTo>
                <a:lnTo>
                  <a:pt x="28575" y="314325"/>
                </a:lnTo>
                <a:lnTo>
                  <a:pt x="7144" y="307181"/>
                </a:lnTo>
                <a:lnTo>
                  <a:pt x="0" y="285750"/>
                </a:lnTo>
                <a:lnTo>
                  <a:pt x="7144" y="257175"/>
                </a:lnTo>
                <a:lnTo>
                  <a:pt x="21431" y="228600"/>
                </a:lnTo>
                <a:lnTo>
                  <a:pt x="50006" y="200025"/>
                </a:lnTo>
                <a:lnTo>
                  <a:pt x="78581" y="185737"/>
                </a:lnTo>
                <a:lnTo>
                  <a:pt x="114300" y="185737"/>
                </a:lnTo>
                <a:lnTo>
                  <a:pt x="150019" y="192881"/>
                </a:lnTo>
                <a:lnTo>
                  <a:pt x="185738" y="207168"/>
                </a:lnTo>
                <a:lnTo>
                  <a:pt x="207169" y="221456"/>
                </a:lnTo>
                <a:lnTo>
                  <a:pt x="221456" y="235743"/>
                </a:lnTo>
                <a:lnTo>
                  <a:pt x="235744" y="250031"/>
                </a:lnTo>
                <a:lnTo>
                  <a:pt x="242888" y="250031"/>
                </a:lnTo>
                <a:lnTo>
                  <a:pt x="242888" y="25003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 120"/>
          <p:cNvSpPr/>
          <p:nvPr/>
        </p:nvSpPr>
        <p:spPr>
          <a:xfrm>
            <a:off x="5364957" y="3536156"/>
            <a:ext cx="92870" cy="200026"/>
          </a:xfrm>
          <a:custGeom>
            <a:avLst/>
            <a:gdLst/>
            <a:ahLst/>
            <a:cxnLst/>
            <a:rect l="0" t="0" r="0" b="0"/>
            <a:pathLst>
              <a:path w="92870" h="200026">
                <a:moveTo>
                  <a:pt x="35719" y="42863"/>
                </a:moveTo>
                <a:lnTo>
                  <a:pt x="35719" y="35719"/>
                </a:lnTo>
                <a:lnTo>
                  <a:pt x="35719" y="28575"/>
                </a:lnTo>
                <a:lnTo>
                  <a:pt x="42863" y="14288"/>
                </a:lnTo>
                <a:lnTo>
                  <a:pt x="50006" y="0"/>
                </a:lnTo>
                <a:lnTo>
                  <a:pt x="50006" y="0"/>
                </a:lnTo>
                <a:lnTo>
                  <a:pt x="50006" y="7144"/>
                </a:lnTo>
                <a:lnTo>
                  <a:pt x="42863" y="21432"/>
                </a:lnTo>
                <a:lnTo>
                  <a:pt x="28575" y="57150"/>
                </a:lnTo>
                <a:lnTo>
                  <a:pt x="21431" y="92869"/>
                </a:lnTo>
                <a:lnTo>
                  <a:pt x="7144" y="135732"/>
                </a:lnTo>
                <a:lnTo>
                  <a:pt x="0" y="171450"/>
                </a:lnTo>
                <a:lnTo>
                  <a:pt x="0" y="192882"/>
                </a:lnTo>
                <a:lnTo>
                  <a:pt x="14288" y="200025"/>
                </a:lnTo>
                <a:lnTo>
                  <a:pt x="28575" y="192882"/>
                </a:lnTo>
                <a:lnTo>
                  <a:pt x="50006" y="171450"/>
                </a:lnTo>
                <a:lnTo>
                  <a:pt x="71438" y="135732"/>
                </a:lnTo>
                <a:lnTo>
                  <a:pt x="92869" y="100013"/>
                </a:lnTo>
                <a:lnTo>
                  <a:pt x="92869" y="10001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5443538" y="3543300"/>
            <a:ext cx="107158" cy="128589"/>
          </a:xfrm>
          <a:custGeom>
            <a:avLst/>
            <a:gdLst/>
            <a:ahLst/>
            <a:cxnLst/>
            <a:rect l="0" t="0" r="0" b="0"/>
            <a:pathLst>
              <a:path w="107158" h="128589">
                <a:moveTo>
                  <a:pt x="64294" y="0"/>
                </a:moveTo>
                <a:lnTo>
                  <a:pt x="57150" y="14288"/>
                </a:lnTo>
                <a:lnTo>
                  <a:pt x="42863" y="35719"/>
                </a:lnTo>
                <a:lnTo>
                  <a:pt x="28575" y="57150"/>
                </a:lnTo>
                <a:lnTo>
                  <a:pt x="21432" y="85725"/>
                </a:lnTo>
                <a:lnTo>
                  <a:pt x="21432" y="107156"/>
                </a:lnTo>
                <a:lnTo>
                  <a:pt x="21432" y="121444"/>
                </a:lnTo>
                <a:lnTo>
                  <a:pt x="35719" y="128588"/>
                </a:lnTo>
                <a:lnTo>
                  <a:pt x="57150" y="121444"/>
                </a:lnTo>
                <a:lnTo>
                  <a:pt x="85725" y="107156"/>
                </a:lnTo>
                <a:lnTo>
                  <a:pt x="100013" y="85725"/>
                </a:lnTo>
                <a:lnTo>
                  <a:pt x="107157" y="64294"/>
                </a:lnTo>
                <a:lnTo>
                  <a:pt x="107157" y="35719"/>
                </a:lnTo>
                <a:lnTo>
                  <a:pt x="92869" y="14288"/>
                </a:lnTo>
                <a:lnTo>
                  <a:pt x="64294" y="7144"/>
                </a:lnTo>
                <a:lnTo>
                  <a:pt x="42863" y="7144"/>
                </a:lnTo>
                <a:lnTo>
                  <a:pt x="14288" y="14288"/>
                </a:lnTo>
                <a:lnTo>
                  <a:pt x="0" y="28575"/>
                </a:lnTo>
                <a:lnTo>
                  <a:pt x="0" y="42863"/>
                </a:lnTo>
                <a:lnTo>
                  <a:pt x="14288" y="57150"/>
                </a:lnTo>
                <a:lnTo>
                  <a:pt x="42863" y="64294"/>
                </a:lnTo>
                <a:lnTo>
                  <a:pt x="78582" y="64294"/>
                </a:lnTo>
                <a:lnTo>
                  <a:pt x="78582" y="6429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5557838" y="3850481"/>
            <a:ext cx="135733" cy="42864"/>
          </a:xfrm>
          <a:custGeom>
            <a:avLst/>
            <a:gdLst/>
            <a:ahLst/>
            <a:cxnLst/>
            <a:rect l="0" t="0" r="0" b="0"/>
            <a:pathLst>
              <a:path w="135733" h="42864">
                <a:moveTo>
                  <a:pt x="0" y="42863"/>
                </a:moveTo>
                <a:lnTo>
                  <a:pt x="7144" y="42863"/>
                </a:lnTo>
                <a:lnTo>
                  <a:pt x="14288" y="35719"/>
                </a:lnTo>
                <a:lnTo>
                  <a:pt x="35719" y="28575"/>
                </a:lnTo>
                <a:lnTo>
                  <a:pt x="57150" y="21432"/>
                </a:lnTo>
                <a:lnTo>
                  <a:pt x="85725" y="14288"/>
                </a:lnTo>
                <a:lnTo>
                  <a:pt x="114300" y="7144"/>
                </a:lnTo>
                <a:lnTo>
                  <a:pt x="128588" y="0"/>
                </a:lnTo>
                <a:lnTo>
                  <a:pt x="135732" y="0"/>
                </a:lnTo>
                <a:lnTo>
                  <a:pt x="135732" y="7144"/>
                </a:lnTo>
                <a:lnTo>
                  <a:pt x="135732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>
            <a:off x="5586413" y="3921919"/>
            <a:ext cx="171451" cy="42863"/>
          </a:xfrm>
          <a:custGeom>
            <a:avLst/>
            <a:gdLst/>
            <a:ahLst/>
            <a:cxnLst/>
            <a:rect l="0" t="0" r="0" b="0"/>
            <a:pathLst>
              <a:path w="171451" h="42863">
                <a:moveTo>
                  <a:pt x="0" y="42862"/>
                </a:moveTo>
                <a:lnTo>
                  <a:pt x="7144" y="42862"/>
                </a:lnTo>
                <a:lnTo>
                  <a:pt x="21432" y="35719"/>
                </a:lnTo>
                <a:lnTo>
                  <a:pt x="50007" y="28575"/>
                </a:lnTo>
                <a:lnTo>
                  <a:pt x="78582" y="14287"/>
                </a:lnTo>
                <a:lnTo>
                  <a:pt x="114300" y="7144"/>
                </a:lnTo>
                <a:lnTo>
                  <a:pt x="150019" y="0"/>
                </a:lnTo>
                <a:lnTo>
                  <a:pt x="171450" y="0"/>
                </a:lnTo>
                <a:lnTo>
                  <a:pt x="1714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 124"/>
          <p:cNvSpPr/>
          <p:nvPr/>
        </p:nvSpPr>
        <p:spPr>
          <a:xfrm>
            <a:off x="5907882" y="3657600"/>
            <a:ext cx="314326" cy="371476"/>
          </a:xfrm>
          <a:custGeom>
            <a:avLst/>
            <a:gdLst/>
            <a:ahLst/>
            <a:cxnLst/>
            <a:rect l="0" t="0" r="0" b="0"/>
            <a:pathLst>
              <a:path w="314326" h="371476">
                <a:moveTo>
                  <a:pt x="0" y="121444"/>
                </a:moveTo>
                <a:lnTo>
                  <a:pt x="0" y="114300"/>
                </a:lnTo>
                <a:lnTo>
                  <a:pt x="0" y="107156"/>
                </a:lnTo>
                <a:lnTo>
                  <a:pt x="7144" y="92869"/>
                </a:lnTo>
                <a:lnTo>
                  <a:pt x="21431" y="78581"/>
                </a:lnTo>
                <a:lnTo>
                  <a:pt x="35719" y="57150"/>
                </a:lnTo>
                <a:lnTo>
                  <a:pt x="64294" y="35719"/>
                </a:lnTo>
                <a:lnTo>
                  <a:pt x="92869" y="14288"/>
                </a:lnTo>
                <a:lnTo>
                  <a:pt x="114300" y="7144"/>
                </a:lnTo>
                <a:lnTo>
                  <a:pt x="135731" y="0"/>
                </a:lnTo>
                <a:lnTo>
                  <a:pt x="157163" y="0"/>
                </a:lnTo>
                <a:lnTo>
                  <a:pt x="164306" y="21431"/>
                </a:lnTo>
                <a:lnTo>
                  <a:pt x="157163" y="57150"/>
                </a:lnTo>
                <a:lnTo>
                  <a:pt x="142875" y="107156"/>
                </a:lnTo>
                <a:lnTo>
                  <a:pt x="114300" y="171450"/>
                </a:lnTo>
                <a:lnTo>
                  <a:pt x="85725" y="228600"/>
                </a:lnTo>
                <a:lnTo>
                  <a:pt x="50006" y="285750"/>
                </a:lnTo>
                <a:lnTo>
                  <a:pt x="28575" y="328613"/>
                </a:lnTo>
                <a:lnTo>
                  <a:pt x="7144" y="364331"/>
                </a:lnTo>
                <a:lnTo>
                  <a:pt x="7144" y="371475"/>
                </a:lnTo>
                <a:lnTo>
                  <a:pt x="14288" y="371475"/>
                </a:lnTo>
                <a:lnTo>
                  <a:pt x="35719" y="357188"/>
                </a:lnTo>
                <a:lnTo>
                  <a:pt x="78581" y="335756"/>
                </a:lnTo>
                <a:lnTo>
                  <a:pt x="128588" y="314325"/>
                </a:lnTo>
                <a:lnTo>
                  <a:pt x="178594" y="292894"/>
                </a:lnTo>
                <a:lnTo>
                  <a:pt x="235744" y="278606"/>
                </a:lnTo>
                <a:lnTo>
                  <a:pt x="278606" y="264319"/>
                </a:lnTo>
                <a:lnTo>
                  <a:pt x="314325" y="257175"/>
                </a:lnTo>
                <a:lnTo>
                  <a:pt x="314325" y="2571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6143626" y="3407569"/>
            <a:ext cx="192882" cy="150020"/>
          </a:xfrm>
          <a:custGeom>
            <a:avLst/>
            <a:gdLst/>
            <a:ahLst/>
            <a:cxnLst/>
            <a:rect l="0" t="0" r="0" b="0"/>
            <a:pathLst>
              <a:path w="192882" h="150020">
                <a:moveTo>
                  <a:pt x="0" y="50006"/>
                </a:moveTo>
                <a:lnTo>
                  <a:pt x="0" y="42862"/>
                </a:lnTo>
                <a:lnTo>
                  <a:pt x="7144" y="42862"/>
                </a:lnTo>
                <a:lnTo>
                  <a:pt x="21431" y="35719"/>
                </a:lnTo>
                <a:lnTo>
                  <a:pt x="35719" y="28575"/>
                </a:lnTo>
                <a:lnTo>
                  <a:pt x="57150" y="14287"/>
                </a:lnTo>
                <a:lnTo>
                  <a:pt x="78581" y="7144"/>
                </a:lnTo>
                <a:lnTo>
                  <a:pt x="107156" y="0"/>
                </a:lnTo>
                <a:lnTo>
                  <a:pt x="114300" y="0"/>
                </a:lnTo>
                <a:lnTo>
                  <a:pt x="121444" y="0"/>
                </a:lnTo>
                <a:lnTo>
                  <a:pt x="114300" y="14287"/>
                </a:lnTo>
                <a:lnTo>
                  <a:pt x="100012" y="42862"/>
                </a:lnTo>
                <a:lnTo>
                  <a:pt x="78581" y="71437"/>
                </a:lnTo>
                <a:lnTo>
                  <a:pt x="57150" y="100012"/>
                </a:lnTo>
                <a:lnTo>
                  <a:pt x="42862" y="128587"/>
                </a:lnTo>
                <a:lnTo>
                  <a:pt x="42862" y="142875"/>
                </a:lnTo>
                <a:lnTo>
                  <a:pt x="50006" y="150019"/>
                </a:lnTo>
                <a:lnTo>
                  <a:pt x="71437" y="150019"/>
                </a:lnTo>
                <a:lnTo>
                  <a:pt x="100012" y="142875"/>
                </a:lnTo>
                <a:lnTo>
                  <a:pt x="135731" y="128587"/>
                </a:lnTo>
                <a:lnTo>
                  <a:pt x="164306" y="114300"/>
                </a:lnTo>
                <a:lnTo>
                  <a:pt x="192881" y="100012"/>
                </a:lnTo>
                <a:lnTo>
                  <a:pt x="192881" y="10001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6322220" y="3393281"/>
            <a:ext cx="221457" cy="142876"/>
          </a:xfrm>
          <a:custGeom>
            <a:avLst/>
            <a:gdLst/>
            <a:ahLst/>
            <a:cxnLst/>
            <a:rect l="0" t="0" r="0" b="0"/>
            <a:pathLst>
              <a:path w="221457" h="142876">
                <a:moveTo>
                  <a:pt x="7143" y="28575"/>
                </a:moveTo>
                <a:lnTo>
                  <a:pt x="7143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3" y="28575"/>
                </a:lnTo>
                <a:lnTo>
                  <a:pt x="21431" y="21432"/>
                </a:lnTo>
                <a:lnTo>
                  <a:pt x="50006" y="14288"/>
                </a:lnTo>
                <a:lnTo>
                  <a:pt x="78581" y="7144"/>
                </a:lnTo>
                <a:lnTo>
                  <a:pt x="107156" y="0"/>
                </a:lnTo>
                <a:lnTo>
                  <a:pt x="128587" y="0"/>
                </a:lnTo>
                <a:lnTo>
                  <a:pt x="135731" y="7144"/>
                </a:lnTo>
                <a:lnTo>
                  <a:pt x="128587" y="28575"/>
                </a:lnTo>
                <a:lnTo>
                  <a:pt x="114300" y="57150"/>
                </a:lnTo>
                <a:lnTo>
                  <a:pt x="85725" y="85725"/>
                </a:lnTo>
                <a:lnTo>
                  <a:pt x="64293" y="114300"/>
                </a:lnTo>
                <a:lnTo>
                  <a:pt x="42862" y="128588"/>
                </a:lnTo>
                <a:lnTo>
                  <a:pt x="35718" y="142875"/>
                </a:lnTo>
                <a:lnTo>
                  <a:pt x="57150" y="142875"/>
                </a:lnTo>
                <a:lnTo>
                  <a:pt x="85725" y="135732"/>
                </a:lnTo>
                <a:lnTo>
                  <a:pt x="135731" y="121444"/>
                </a:lnTo>
                <a:lnTo>
                  <a:pt x="178593" y="107157"/>
                </a:lnTo>
                <a:lnTo>
                  <a:pt x="221456" y="85725"/>
                </a:lnTo>
                <a:lnTo>
                  <a:pt x="221456" y="857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1443038" y="4864894"/>
            <a:ext cx="200026" cy="400051"/>
          </a:xfrm>
          <a:custGeom>
            <a:avLst/>
            <a:gdLst/>
            <a:ahLst/>
            <a:cxnLst/>
            <a:rect l="0" t="0" r="0" b="0"/>
            <a:pathLst>
              <a:path w="200026" h="400051">
                <a:moveTo>
                  <a:pt x="100012" y="0"/>
                </a:moveTo>
                <a:lnTo>
                  <a:pt x="100012" y="0"/>
                </a:lnTo>
                <a:lnTo>
                  <a:pt x="92868" y="7144"/>
                </a:lnTo>
                <a:lnTo>
                  <a:pt x="85725" y="21431"/>
                </a:lnTo>
                <a:lnTo>
                  <a:pt x="64293" y="50006"/>
                </a:lnTo>
                <a:lnTo>
                  <a:pt x="50006" y="100012"/>
                </a:lnTo>
                <a:lnTo>
                  <a:pt x="28575" y="157162"/>
                </a:lnTo>
                <a:lnTo>
                  <a:pt x="7143" y="221456"/>
                </a:lnTo>
                <a:lnTo>
                  <a:pt x="0" y="278606"/>
                </a:lnTo>
                <a:lnTo>
                  <a:pt x="0" y="328612"/>
                </a:lnTo>
                <a:lnTo>
                  <a:pt x="14287" y="364331"/>
                </a:lnTo>
                <a:lnTo>
                  <a:pt x="42862" y="378619"/>
                </a:lnTo>
                <a:lnTo>
                  <a:pt x="78581" y="364331"/>
                </a:lnTo>
                <a:lnTo>
                  <a:pt x="114300" y="335756"/>
                </a:lnTo>
                <a:lnTo>
                  <a:pt x="150018" y="285750"/>
                </a:lnTo>
                <a:lnTo>
                  <a:pt x="185737" y="235744"/>
                </a:lnTo>
                <a:lnTo>
                  <a:pt x="200025" y="185737"/>
                </a:lnTo>
                <a:lnTo>
                  <a:pt x="200025" y="157162"/>
                </a:lnTo>
                <a:lnTo>
                  <a:pt x="185737" y="142875"/>
                </a:lnTo>
                <a:lnTo>
                  <a:pt x="164306" y="164306"/>
                </a:lnTo>
                <a:lnTo>
                  <a:pt x="128587" y="200025"/>
                </a:lnTo>
                <a:lnTo>
                  <a:pt x="100012" y="250031"/>
                </a:lnTo>
                <a:lnTo>
                  <a:pt x="85725" y="307181"/>
                </a:lnTo>
                <a:lnTo>
                  <a:pt x="85725" y="357187"/>
                </a:lnTo>
                <a:lnTo>
                  <a:pt x="100012" y="385762"/>
                </a:lnTo>
                <a:lnTo>
                  <a:pt x="128587" y="400050"/>
                </a:lnTo>
                <a:lnTo>
                  <a:pt x="164306" y="378619"/>
                </a:lnTo>
                <a:lnTo>
                  <a:pt x="200025" y="335756"/>
                </a:lnTo>
                <a:lnTo>
                  <a:pt x="200025" y="3357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1700213" y="4907756"/>
            <a:ext cx="300038" cy="207170"/>
          </a:xfrm>
          <a:custGeom>
            <a:avLst/>
            <a:gdLst/>
            <a:ahLst/>
            <a:cxnLst/>
            <a:rect l="0" t="0" r="0" b="0"/>
            <a:pathLst>
              <a:path w="300038" h="207170">
                <a:moveTo>
                  <a:pt x="21431" y="71438"/>
                </a:moveTo>
                <a:lnTo>
                  <a:pt x="21431" y="78582"/>
                </a:lnTo>
                <a:lnTo>
                  <a:pt x="14287" y="92869"/>
                </a:lnTo>
                <a:lnTo>
                  <a:pt x="0" y="121444"/>
                </a:lnTo>
                <a:lnTo>
                  <a:pt x="0" y="150019"/>
                </a:lnTo>
                <a:lnTo>
                  <a:pt x="7143" y="178594"/>
                </a:lnTo>
                <a:lnTo>
                  <a:pt x="21431" y="200025"/>
                </a:lnTo>
                <a:lnTo>
                  <a:pt x="50006" y="207169"/>
                </a:lnTo>
                <a:lnTo>
                  <a:pt x="92868" y="192882"/>
                </a:lnTo>
                <a:lnTo>
                  <a:pt x="142875" y="171450"/>
                </a:lnTo>
                <a:lnTo>
                  <a:pt x="192881" y="135732"/>
                </a:lnTo>
                <a:lnTo>
                  <a:pt x="235743" y="92869"/>
                </a:lnTo>
                <a:lnTo>
                  <a:pt x="271462" y="42863"/>
                </a:lnTo>
                <a:lnTo>
                  <a:pt x="300037" y="0"/>
                </a:lnTo>
                <a:lnTo>
                  <a:pt x="30003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1857375" y="4800600"/>
            <a:ext cx="50007" cy="435770"/>
          </a:xfrm>
          <a:custGeom>
            <a:avLst/>
            <a:gdLst/>
            <a:ahLst/>
            <a:cxnLst/>
            <a:rect l="0" t="0" r="0" b="0"/>
            <a:pathLst>
              <a:path w="50007" h="435770">
                <a:moveTo>
                  <a:pt x="50006" y="0"/>
                </a:moveTo>
                <a:lnTo>
                  <a:pt x="50006" y="7144"/>
                </a:lnTo>
                <a:lnTo>
                  <a:pt x="50006" y="35719"/>
                </a:lnTo>
                <a:lnTo>
                  <a:pt x="42863" y="78581"/>
                </a:lnTo>
                <a:lnTo>
                  <a:pt x="28575" y="142875"/>
                </a:lnTo>
                <a:lnTo>
                  <a:pt x="21431" y="221456"/>
                </a:lnTo>
                <a:lnTo>
                  <a:pt x="7144" y="300038"/>
                </a:lnTo>
                <a:lnTo>
                  <a:pt x="0" y="364331"/>
                </a:lnTo>
                <a:lnTo>
                  <a:pt x="0" y="414338"/>
                </a:lnTo>
                <a:lnTo>
                  <a:pt x="7144" y="435769"/>
                </a:lnTo>
                <a:lnTo>
                  <a:pt x="21431" y="428625"/>
                </a:lnTo>
                <a:lnTo>
                  <a:pt x="35719" y="400050"/>
                </a:lnTo>
                <a:lnTo>
                  <a:pt x="35719" y="4000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>
            <a:off x="2093119" y="5050631"/>
            <a:ext cx="14288" cy="28576"/>
          </a:xfrm>
          <a:custGeom>
            <a:avLst/>
            <a:gdLst/>
            <a:ahLst/>
            <a:cxnLst/>
            <a:rect l="0" t="0" r="0" b="0"/>
            <a:pathLst>
              <a:path w="14288" h="28576">
                <a:moveTo>
                  <a:pt x="14287" y="14288"/>
                </a:moveTo>
                <a:lnTo>
                  <a:pt x="14287" y="7144"/>
                </a:lnTo>
                <a:lnTo>
                  <a:pt x="14287" y="7144"/>
                </a:lnTo>
                <a:lnTo>
                  <a:pt x="7144" y="7144"/>
                </a:lnTo>
                <a:lnTo>
                  <a:pt x="7144" y="0"/>
                </a:lnTo>
                <a:lnTo>
                  <a:pt x="0" y="7144"/>
                </a:lnTo>
                <a:lnTo>
                  <a:pt x="0" y="14288"/>
                </a:lnTo>
                <a:lnTo>
                  <a:pt x="0" y="21432"/>
                </a:lnTo>
                <a:lnTo>
                  <a:pt x="0" y="28575"/>
                </a:lnTo>
                <a:lnTo>
                  <a:pt x="7144" y="28575"/>
                </a:lnTo>
                <a:lnTo>
                  <a:pt x="7144" y="21432"/>
                </a:lnTo>
                <a:lnTo>
                  <a:pt x="7144" y="7144"/>
                </a:lnTo>
                <a:lnTo>
                  <a:pt x="714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2185988" y="4850607"/>
            <a:ext cx="171451" cy="392907"/>
          </a:xfrm>
          <a:custGeom>
            <a:avLst/>
            <a:gdLst/>
            <a:ahLst/>
            <a:cxnLst/>
            <a:rect l="0" t="0" r="0" b="0"/>
            <a:pathLst>
              <a:path w="171451" h="392907">
                <a:moveTo>
                  <a:pt x="64293" y="0"/>
                </a:moveTo>
                <a:lnTo>
                  <a:pt x="57150" y="0"/>
                </a:lnTo>
                <a:lnTo>
                  <a:pt x="42862" y="14287"/>
                </a:lnTo>
                <a:lnTo>
                  <a:pt x="28575" y="42862"/>
                </a:lnTo>
                <a:lnTo>
                  <a:pt x="14287" y="78581"/>
                </a:lnTo>
                <a:lnTo>
                  <a:pt x="7143" y="121443"/>
                </a:lnTo>
                <a:lnTo>
                  <a:pt x="0" y="185737"/>
                </a:lnTo>
                <a:lnTo>
                  <a:pt x="7143" y="242887"/>
                </a:lnTo>
                <a:lnTo>
                  <a:pt x="14287" y="292893"/>
                </a:lnTo>
                <a:lnTo>
                  <a:pt x="28575" y="335756"/>
                </a:lnTo>
                <a:lnTo>
                  <a:pt x="50006" y="357187"/>
                </a:lnTo>
                <a:lnTo>
                  <a:pt x="71437" y="364331"/>
                </a:lnTo>
                <a:lnTo>
                  <a:pt x="100012" y="357187"/>
                </a:lnTo>
                <a:lnTo>
                  <a:pt x="128587" y="328612"/>
                </a:lnTo>
                <a:lnTo>
                  <a:pt x="150018" y="285749"/>
                </a:lnTo>
                <a:lnTo>
                  <a:pt x="171450" y="242887"/>
                </a:lnTo>
                <a:lnTo>
                  <a:pt x="171450" y="185737"/>
                </a:lnTo>
                <a:lnTo>
                  <a:pt x="171450" y="150018"/>
                </a:lnTo>
                <a:lnTo>
                  <a:pt x="157162" y="128587"/>
                </a:lnTo>
                <a:lnTo>
                  <a:pt x="135731" y="135731"/>
                </a:lnTo>
                <a:lnTo>
                  <a:pt x="114300" y="171449"/>
                </a:lnTo>
                <a:lnTo>
                  <a:pt x="92868" y="221456"/>
                </a:lnTo>
                <a:lnTo>
                  <a:pt x="78581" y="278606"/>
                </a:lnTo>
                <a:lnTo>
                  <a:pt x="71437" y="335756"/>
                </a:lnTo>
                <a:lnTo>
                  <a:pt x="78581" y="371474"/>
                </a:lnTo>
                <a:lnTo>
                  <a:pt x="100012" y="392906"/>
                </a:lnTo>
                <a:lnTo>
                  <a:pt x="121443" y="385762"/>
                </a:lnTo>
                <a:lnTo>
                  <a:pt x="150018" y="357187"/>
                </a:lnTo>
                <a:lnTo>
                  <a:pt x="150018" y="3571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2436019" y="4907756"/>
            <a:ext cx="271464" cy="142876"/>
          </a:xfrm>
          <a:custGeom>
            <a:avLst/>
            <a:gdLst/>
            <a:ahLst/>
            <a:cxnLst/>
            <a:rect l="0" t="0" r="0" b="0"/>
            <a:pathLst>
              <a:path w="271464" h="142876">
                <a:moveTo>
                  <a:pt x="21431" y="0"/>
                </a:moveTo>
                <a:lnTo>
                  <a:pt x="14288" y="7144"/>
                </a:lnTo>
                <a:lnTo>
                  <a:pt x="14288" y="14288"/>
                </a:lnTo>
                <a:lnTo>
                  <a:pt x="7144" y="28575"/>
                </a:lnTo>
                <a:lnTo>
                  <a:pt x="0" y="42863"/>
                </a:lnTo>
                <a:lnTo>
                  <a:pt x="7144" y="64294"/>
                </a:lnTo>
                <a:lnTo>
                  <a:pt x="14288" y="85725"/>
                </a:lnTo>
                <a:lnTo>
                  <a:pt x="35719" y="107157"/>
                </a:lnTo>
                <a:lnTo>
                  <a:pt x="64294" y="128588"/>
                </a:lnTo>
                <a:lnTo>
                  <a:pt x="92869" y="142875"/>
                </a:lnTo>
                <a:lnTo>
                  <a:pt x="128588" y="142875"/>
                </a:lnTo>
                <a:lnTo>
                  <a:pt x="164306" y="135732"/>
                </a:lnTo>
                <a:lnTo>
                  <a:pt x="200025" y="121444"/>
                </a:lnTo>
                <a:lnTo>
                  <a:pt x="235744" y="92869"/>
                </a:lnTo>
                <a:lnTo>
                  <a:pt x="250031" y="64294"/>
                </a:lnTo>
                <a:lnTo>
                  <a:pt x="271463" y="21432"/>
                </a:lnTo>
                <a:lnTo>
                  <a:pt x="271463" y="21432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2564607" y="4814888"/>
            <a:ext cx="42863" cy="400051"/>
          </a:xfrm>
          <a:custGeom>
            <a:avLst/>
            <a:gdLst/>
            <a:ahLst/>
            <a:cxnLst/>
            <a:rect l="0" t="0" r="0" b="0"/>
            <a:pathLst>
              <a:path w="42863" h="400051">
                <a:moveTo>
                  <a:pt x="42862" y="0"/>
                </a:moveTo>
                <a:lnTo>
                  <a:pt x="35718" y="28575"/>
                </a:lnTo>
                <a:lnTo>
                  <a:pt x="21431" y="71437"/>
                </a:lnTo>
                <a:lnTo>
                  <a:pt x="14287" y="135731"/>
                </a:lnTo>
                <a:lnTo>
                  <a:pt x="7143" y="200025"/>
                </a:lnTo>
                <a:lnTo>
                  <a:pt x="0" y="271462"/>
                </a:lnTo>
                <a:lnTo>
                  <a:pt x="0" y="328612"/>
                </a:lnTo>
                <a:lnTo>
                  <a:pt x="7143" y="371475"/>
                </a:lnTo>
                <a:lnTo>
                  <a:pt x="7143" y="392906"/>
                </a:lnTo>
                <a:lnTo>
                  <a:pt x="14287" y="400050"/>
                </a:lnTo>
                <a:lnTo>
                  <a:pt x="14287" y="40005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2771775" y="5036344"/>
            <a:ext cx="50008" cy="42863"/>
          </a:xfrm>
          <a:custGeom>
            <a:avLst/>
            <a:gdLst/>
            <a:ahLst/>
            <a:cxnLst/>
            <a:rect l="0" t="0" r="0" b="0"/>
            <a:pathLst>
              <a:path w="50008" h="42863">
                <a:moveTo>
                  <a:pt x="42863" y="0"/>
                </a:moveTo>
                <a:lnTo>
                  <a:pt x="35719" y="0"/>
                </a:lnTo>
                <a:lnTo>
                  <a:pt x="28575" y="7144"/>
                </a:lnTo>
                <a:lnTo>
                  <a:pt x="21432" y="7144"/>
                </a:lnTo>
                <a:lnTo>
                  <a:pt x="14288" y="14287"/>
                </a:lnTo>
                <a:lnTo>
                  <a:pt x="0" y="21431"/>
                </a:lnTo>
                <a:lnTo>
                  <a:pt x="0" y="28575"/>
                </a:lnTo>
                <a:lnTo>
                  <a:pt x="7144" y="42862"/>
                </a:lnTo>
                <a:lnTo>
                  <a:pt x="14288" y="42862"/>
                </a:lnTo>
                <a:lnTo>
                  <a:pt x="21432" y="42862"/>
                </a:lnTo>
                <a:lnTo>
                  <a:pt x="35719" y="35719"/>
                </a:lnTo>
                <a:lnTo>
                  <a:pt x="50007" y="14287"/>
                </a:lnTo>
                <a:lnTo>
                  <a:pt x="50007" y="142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2886075" y="4829175"/>
            <a:ext cx="192883" cy="407195"/>
          </a:xfrm>
          <a:custGeom>
            <a:avLst/>
            <a:gdLst/>
            <a:ahLst/>
            <a:cxnLst/>
            <a:rect l="0" t="0" r="0" b="0"/>
            <a:pathLst>
              <a:path w="192883" h="407195">
                <a:moveTo>
                  <a:pt x="50007" y="0"/>
                </a:moveTo>
                <a:lnTo>
                  <a:pt x="50007" y="0"/>
                </a:lnTo>
                <a:lnTo>
                  <a:pt x="50007" y="0"/>
                </a:lnTo>
                <a:lnTo>
                  <a:pt x="50007" y="0"/>
                </a:lnTo>
                <a:lnTo>
                  <a:pt x="42863" y="14288"/>
                </a:lnTo>
                <a:lnTo>
                  <a:pt x="35719" y="35719"/>
                </a:lnTo>
                <a:lnTo>
                  <a:pt x="21432" y="78581"/>
                </a:lnTo>
                <a:lnTo>
                  <a:pt x="14288" y="135731"/>
                </a:lnTo>
                <a:lnTo>
                  <a:pt x="7144" y="200025"/>
                </a:lnTo>
                <a:lnTo>
                  <a:pt x="0" y="264319"/>
                </a:lnTo>
                <a:lnTo>
                  <a:pt x="7144" y="321469"/>
                </a:lnTo>
                <a:lnTo>
                  <a:pt x="14288" y="364331"/>
                </a:lnTo>
                <a:lnTo>
                  <a:pt x="35719" y="385763"/>
                </a:lnTo>
                <a:lnTo>
                  <a:pt x="64294" y="385763"/>
                </a:lnTo>
                <a:lnTo>
                  <a:pt x="92869" y="371475"/>
                </a:lnTo>
                <a:lnTo>
                  <a:pt x="128588" y="328613"/>
                </a:lnTo>
                <a:lnTo>
                  <a:pt x="164307" y="285750"/>
                </a:lnTo>
                <a:lnTo>
                  <a:pt x="185738" y="235744"/>
                </a:lnTo>
                <a:lnTo>
                  <a:pt x="192882" y="192881"/>
                </a:lnTo>
                <a:lnTo>
                  <a:pt x="185738" y="164306"/>
                </a:lnTo>
                <a:lnTo>
                  <a:pt x="164307" y="157163"/>
                </a:lnTo>
                <a:lnTo>
                  <a:pt x="135732" y="178594"/>
                </a:lnTo>
                <a:lnTo>
                  <a:pt x="107157" y="221456"/>
                </a:lnTo>
                <a:lnTo>
                  <a:pt x="78582" y="278606"/>
                </a:lnTo>
                <a:lnTo>
                  <a:pt x="64294" y="335756"/>
                </a:lnTo>
                <a:lnTo>
                  <a:pt x="64294" y="378619"/>
                </a:lnTo>
                <a:lnTo>
                  <a:pt x="78582" y="400050"/>
                </a:lnTo>
                <a:lnTo>
                  <a:pt x="100013" y="407194"/>
                </a:lnTo>
                <a:lnTo>
                  <a:pt x="128588" y="392906"/>
                </a:lnTo>
                <a:lnTo>
                  <a:pt x="157163" y="357188"/>
                </a:lnTo>
                <a:lnTo>
                  <a:pt x="157163" y="35718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3100388" y="4886325"/>
            <a:ext cx="242888" cy="157164"/>
          </a:xfrm>
          <a:custGeom>
            <a:avLst/>
            <a:gdLst/>
            <a:ahLst/>
            <a:cxnLst/>
            <a:rect l="0" t="0" r="0" b="0"/>
            <a:pathLst>
              <a:path w="242888" h="157164">
                <a:moveTo>
                  <a:pt x="21431" y="0"/>
                </a:moveTo>
                <a:lnTo>
                  <a:pt x="14287" y="7144"/>
                </a:lnTo>
                <a:lnTo>
                  <a:pt x="7144" y="14288"/>
                </a:lnTo>
                <a:lnTo>
                  <a:pt x="0" y="35719"/>
                </a:lnTo>
                <a:lnTo>
                  <a:pt x="0" y="64294"/>
                </a:lnTo>
                <a:lnTo>
                  <a:pt x="0" y="85725"/>
                </a:lnTo>
                <a:lnTo>
                  <a:pt x="7144" y="114300"/>
                </a:lnTo>
                <a:lnTo>
                  <a:pt x="28575" y="142875"/>
                </a:lnTo>
                <a:lnTo>
                  <a:pt x="57150" y="157163"/>
                </a:lnTo>
                <a:lnTo>
                  <a:pt x="92869" y="157163"/>
                </a:lnTo>
                <a:lnTo>
                  <a:pt x="128587" y="157163"/>
                </a:lnTo>
                <a:lnTo>
                  <a:pt x="164306" y="142875"/>
                </a:lnTo>
                <a:lnTo>
                  <a:pt x="200025" y="114300"/>
                </a:lnTo>
                <a:lnTo>
                  <a:pt x="228600" y="85725"/>
                </a:lnTo>
                <a:lnTo>
                  <a:pt x="242887" y="50006"/>
                </a:lnTo>
                <a:lnTo>
                  <a:pt x="242887" y="7144"/>
                </a:lnTo>
                <a:lnTo>
                  <a:pt x="242887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3221832" y="4764882"/>
            <a:ext cx="42863" cy="485775"/>
          </a:xfrm>
          <a:custGeom>
            <a:avLst/>
            <a:gdLst/>
            <a:ahLst/>
            <a:cxnLst/>
            <a:rect l="0" t="0" r="0" b="0"/>
            <a:pathLst>
              <a:path w="42863" h="485775">
                <a:moveTo>
                  <a:pt x="42862" y="0"/>
                </a:moveTo>
                <a:lnTo>
                  <a:pt x="35718" y="14287"/>
                </a:lnTo>
                <a:lnTo>
                  <a:pt x="28575" y="50006"/>
                </a:lnTo>
                <a:lnTo>
                  <a:pt x="14287" y="100012"/>
                </a:lnTo>
                <a:lnTo>
                  <a:pt x="7143" y="164306"/>
                </a:lnTo>
                <a:lnTo>
                  <a:pt x="0" y="242887"/>
                </a:lnTo>
                <a:lnTo>
                  <a:pt x="0" y="314324"/>
                </a:lnTo>
                <a:lnTo>
                  <a:pt x="0" y="385762"/>
                </a:lnTo>
                <a:lnTo>
                  <a:pt x="7143" y="435768"/>
                </a:lnTo>
                <a:lnTo>
                  <a:pt x="21431" y="471487"/>
                </a:lnTo>
                <a:lnTo>
                  <a:pt x="28575" y="485774"/>
                </a:lnTo>
                <a:lnTo>
                  <a:pt x="28575" y="471487"/>
                </a:lnTo>
                <a:lnTo>
                  <a:pt x="28575" y="471487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3429000" y="5057775"/>
            <a:ext cx="64295" cy="21432"/>
          </a:xfrm>
          <a:custGeom>
            <a:avLst/>
            <a:gdLst/>
            <a:ahLst/>
            <a:cxnLst/>
            <a:rect l="0" t="0" r="0" b="0"/>
            <a:pathLst>
              <a:path w="64295" h="21432">
                <a:moveTo>
                  <a:pt x="35719" y="0"/>
                </a:moveTo>
                <a:lnTo>
                  <a:pt x="21432" y="0"/>
                </a:lnTo>
                <a:lnTo>
                  <a:pt x="14288" y="0"/>
                </a:lnTo>
                <a:lnTo>
                  <a:pt x="7144" y="7144"/>
                </a:lnTo>
                <a:lnTo>
                  <a:pt x="0" y="14288"/>
                </a:lnTo>
                <a:lnTo>
                  <a:pt x="7144" y="21431"/>
                </a:lnTo>
                <a:lnTo>
                  <a:pt x="14288" y="21431"/>
                </a:lnTo>
                <a:lnTo>
                  <a:pt x="35719" y="21431"/>
                </a:lnTo>
                <a:lnTo>
                  <a:pt x="50007" y="14288"/>
                </a:lnTo>
                <a:lnTo>
                  <a:pt x="64294" y="7144"/>
                </a:lnTo>
                <a:lnTo>
                  <a:pt x="64294" y="7144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>
            <a:off x="3614738" y="4779169"/>
            <a:ext cx="21432" cy="464345"/>
          </a:xfrm>
          <a:custGeom>
            <a:avLst/>
            <a:gdLst/>
            <a:ahLst/>
            <a:cxnLst/>
            <a:rect l="0" t="0" r="0" b="0"/>
            <a:pathLst>
              <a:path w="21432" h="464345">
                <a:moveTo>
                  <a:pt x="14287" y="0"/>
                </a:moveTo>
                <a:lnTo>
                  <a:pt x="7144" y="0"/>
                </a:lnTo>
                <a:lnTo>
                  <a:pt x="7144" y="7144"/>
                </a:lnTo>
                <a:lnTo>
                  <a:pt x="0" y="14288"/>
                </a:lnTo>
                <a:lnTo>
                  <a:pt x="0" y="42863"/>
                </a:lnTo>
                <a:lnTo>
                  <a:pt x="0" y="78581"/>
                </a:lnTo>
                <a:lnTo>
                  <a:pt x="0" y="128587"/>
                </a:lnTo>
                <a:lnTo>
                  <a:pt x="7144" y="192881"/>
                </a:lnTo>
                <a:lnTo>
                  <a:pt x="14287" y="257175"/>
                </a:lnTo>
                <a:lnTo>
                  <a:pt x="14287" y="321469"/>
                </a:lnTo>
                <a:lnTo>
                  <a:pt x="14287" y="378619"/>
                </a:lnTo>
                <a:lnTo>
                  <a:pt x="14287" y="421481"/>
                </a:lnTo>
                <a:lnTo>
                  <a:pt x="14287" y="450056"/>
                </a:lnTo>
                <a:lnTo>
                  <a:pt x="14287" y="464344"/>
                </a:lnTo>
                <a:lnTo>
                  <a:pt x="14287" y="457200"/>
                </a:lnTo>
                <a:lnTo>
                  <a:pt x="21431" y="421481"/>
                </a:lnTo>
                <a:lnTo>
                  <a:pt x="21431" y="421481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/>
          <p:cNvSpPr/>
          <p:nvPr/>
        </p:nvSpPr>
        <p:spPr>
          <a:xfrm>
            <a:off x="3771900" y="4814888"/>
            <a:ext cx="21433" cy="421482"/>
          </a:xfrm>
          <a:custGeom>
            <a:avLst/>
            <a:gdLst/>
            <a:ahLst/>
            <a:cxnLst/>
            <a:rect l="0" t="0" r="0" b="0"/>
            <a:pathLst>
              <a:path w="21433" h="421482">
                <a:moveTo>
                  <a:pt x="0" y="0"/>
                </a:moveTo>
                <a:lnTo>
                  <a:pt x="0" y="7144"/>
                </a:lnTo>
                <a:lnTo>
                  <a:pt x="0" y="21431"/>
                </a:lnTo>
                <a:lnTo>
                  <a:pt x="0" y="42862"/>
                </a:lnTo>
                <a:lnTo>
                  <a:pt x="7144" y="85725"/>
                </a:lnTo>
                <a:lnTo>
                  <a:pt x="7144" y="142875"/>
                </a:lnTo>
                <a:lnTo>
                  <a:pt x="7144" y="200025"/>
                </a:lnTo>
                <a:lnTo>
                  <a:pt x="0" y="264318"/>
                </a:lnTo>
                <a:lnTo>
                  <a:pt x="7144" y="321468"/>
                </a:lnTo>
                <a:lnTo>
                  <a:pt x="7144" y="371475"/>
                </a:lnTo>
                <a:lnTo>
                  <a:pt x="7144" y="400050"/>
                </a:lnTo>
                <a:lnTo>
                  <a:pt x="7144" y="421481"/>
                </a:lnTo>
                <a:lnTo>
                  <a:pt x="14288" y="421481"/>
                </a:lnTo>
                <a:lnTo>
                  <a:pt x="21432" y="407193"/>
                </a:lnTo>
                <a:lnTo>
                  <a:pt x="21432" y="40719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 141"/>
          <p:cNvSpPr/>
          <p:nvPr/>
        </p:nvSpPr>
        <p:spPr>
          <a:xfrm>
            <a:off x="3829050" y="4736307"/>
            <a:ext cx="278608" cy="450057"/>
          </a:xfrm>
          <a:custGeom>
            <a:avLst/>
            <a:gdLst/>
            <a:ahLst/>
            <a:cxnLst/>
            <a:rect l="0" t="0" r="0" b="0"/>
            <a:pathLst>
              <a:path w="278608" h="450057">
                <a:moveTo>
                  <a:pt x="135732" y="0"/>
                </a:moveTo>
                <a:lnTo>
                  <a:pt x="135732" y="7143"/>
                </a:lnTo>
                <a:lnTo>
                  <a:pt x="128588" y="14287"/>
                </a:lnTo>
                <a:lnTo>
                  <a:pt x="107157" y="28575"/>
                </a:lnTo>
                <a:lnTo>
                  <a:pt x="85725" y="57150"/>
                </a:lnTo>
                <a:lnTo>
                  <a:pt x="57150" y="100012"/>
                </a:lnTo>
                <a:lnTo>
                  <a:pt x="28575" y="142874"/>
                </a:lnTo>
                <a:lnTo>
                  <a:pt x="7144" y="192881"/>
                </a:lnTo>
                <a:lnTo>
                  <a:pt x="0" y="242887"/>
                </a:lnTo>
                <a:lnTo>
                  <a:pt x="0" y="285749"/>
                </a:lnTo>
                <a:lnTo>
                  <a:pt x="14288" y="314324"/>
                </a:lnTo>
                <a:lnTo>
                  <a:pt x="42863" y="335756"/>
                </a:lnTo>
                <a:lnTo>
                  <a:pt x="78582" y="350043"/>
                </a:lnTo>
                <a:lnTo>
                  <a:pt x="121444" y="364331"/>
                </a:lnTo>
                <a:lnTo>
                  <a:pt x="171450" y="371474"/>
                </a:lnTo>
                <a:lnTo>
                  <a:pt x="214313" y="378618"/>
                </a:lnTo>
                <a:lnTo>
                  <a:pt x="242888" y="392906"/>
                </a:lnTo>
                <a:lnTo>
                  <a:pt x="271463" y="407193"/>
                </a:lnTo>
                <a:lnTo>
                  <a:pt x="278607" y="428624"/>
                </a:lnTo>
                <a:lnTo>
                  <a:pt x="278607" y="450056"/>
                </a:lnTo>
                <a:lnTo>
                  <a:pt x="278607" y="4500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/>
          <p:cNvSpPr/>
          <p:nvPr/>
        </p:nvSpPr>
        <p:spPr>
          <a:xfrm>
            <a:off x="728663" y="2928938"/>
            <a:ext cx="428626" cy="121444"/>
          </a:xfrm>
          <a:custGeom>
            <a:avLst/>
            <a:gdLst/>
            <a:ahLst/>
            <a:cxnLst/>
            <a:rect l="0" t="0" r="0" b="0"/>
            <a:pathLst>
              <a:path w="428626" h="121444">
                <a:moveTo>
                  <a:pt x="0" y="92868"/>
                </a:moveTo>
                <a:lnTo>
                  <a:pt x="7143" y="92868"/>
                </a:lnTo>
                <a:lnTo>
                  <a:pt x="21431" y="92868"/>
                </a:lnTo>
                <a:lnTo>
                  <a:pt x="35718" y="100012"/>
                </a:lnTo>
                <a:lnTo>
                  <a:pt x="71437" y="114300"/>
                </a:lnTo>
                <a:lnTo>
                  <a:pt x="107156" y="121443"/>
                </a:lnTo>
                <a:lnTo>
                  <a:pt x="164306" y="121443"/>
                </a:lnTo>
                <a:lnTo>
                  <a:pt x="228600" y="114300"/>
                </a:lnTo>
                <a:lnTo>
                  <a:pt x="292893" y="100012"/>
                </a:lnTo>
                <a:lnTo>
                  <a:pt x="357187" y="71437"/>
                </a:lnTo>
                <a:lnTo>
                  <a:pt x="400050" y="35718"/>
                </a:lnTo>
                <a:lnTo>
                  <a:pt x="428625" y="0"/>
                </a:lnTo>
                <a:lnTo>
                  <a:pt x="428625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/>
          <p:cNvSpPr/>
          <p:nvPr/>
        </p:nvSpPr>
        <p:spPr>
          <a:xfrm>
            <a:off x="857250" y="2850356"/>
            <a:ext cx="100014" cy="371476"/>
          </a:xfrm>
          <a:custGeom>
            <a:avLst/>
            <a:gdLst/>
            <a:ahLst/>
            <a:cxnLst/>
            <a:rect l="0" t="0" r="0" b="0"/>
            <a:pathLst>
              <a:path w="100014" h="371476">
                <a:moveTo>
                  <a:pt x="100013" y="0"/>
                </a:moveTo>
                <a:lnTo>
                  <a:pt x="85725" y="14288"/>
                </a:lnTo>
                <a:lnTo>
                  <a:pt x="71438" y="42863"/>
                </a:lnTo>
                <a:lnTo>
                  <a:pt x="50006" y="100013"/>
                </a:lnTo>
                <a:lnTo>
                  <a:pt x="21431" y="171450"/>
                </a:lnTo>
                <a:lnTo>
                  <a:pt x="0" y="250032"/>
                </a:lnTo>
                <a:lnTo>
                  <a:pt x="0" y="321469"/>
                </a:lnTo>
                <a:lnTo>
                  <a:pt x="7144" y="371475"/>
                </a:lnTo>
                <a:lnTo>
                  <a:pt x="7144" y="37147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 144"/>
          <p:cNvSpPr/>
          <p:nvPr/>
        </p:nvSpPr>
        <p:spPr>
          <a:xfrm>
            <a:off x="821531" y="4057650"/>
            <a:ext cx="364333" cy="78582"/>
          </a:xfrm>
          <a:custGeom>
            <a:avLst/>
            <a:gdLst/>
            <a:ahLst/>
            <a:cxnLst/>
            <a:rect l="0" t="0" r="0" b="0"/>
            <a:pathLst>
              <a:path w="364333" h="78582">
                <a:moveTo>
                  <a:pt x="7144" y="42863"/>
                </a:moveTo>
                <a:lnTo>
                  <a:pt x="0" y="42863"/>
                </a:lnTo>
                <a:lnTo>
                  <a:pt x="0" y="42863"/>
                </a:lnTo>
                <a:lnTo>
                  <a:pt x="7144" y="50006"/>
                </a:lnTo>
                <a:lnTo>
                  <a:pt x="21432" y="57150"/>
                </a:lnTo>
                <a:lnTo>
                  <a:pt x="42863" y="64294"/>
                </a:lnTo>
                <a:lnTo>
                  <a:pt x="78582" y="71438"/>
                </a:lnTo>
                <a:lnTo>
                  <a:pt x="128588" y="78581"/>
                </a:lnTo>
                <a:lnTo>
                  <a:pt x="185738" y="71438"/>
                </a:lnTo>
                <a:lnTo>
                  <a:pt x="250032" y="64294"/>
                </a:lnTo>
                <a:lnTo>
                  <a:pt x="307182" y="35719"/>
                </a:lnTo>
                <a:lnTo>
                  <a:pt x="364332" y="0"/>
                </a:lnTo>
                <a:lnTo>
                  <a:pt x="364332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/>
          <p:cNvSpPr/>
          <p:nvPr/>
        </p:nvSpPr>
        <p:spPr>
          <a:xfrm>
            <a:off x="978694" y="3950494"/>
            <a:ext cx="78582" cy="450057"/>
          </a:xfrm>
          <a:custGeom>
            <a:avLst/>
            <a:gdLst/>
            <a:ahLst/>
            <a:cxnLst/>
            <a:rect l="0" t="0" r="0" b="0"/>
            <a:pathLst>
              <a:path w="78582" h="450057">
                <a:moveTo>
                  <a:pt x="78581" y="0"/>
                </a:moveTo>
                <a:lnTo>
                  <a:pt x="71437" y="28575"/>
                </a:lnTo>
                <a:lnTo>
                  <a:pt x="50006" y="92869"/>
                </a:lnTo>
                <a:lnTo>
                  <a:pt x="35719" y="185737"/>
                </a:lnTo>
                <a:lnTo>
                  <a:pt x="14287" y="285750"/>
                </a:lnTo>
                <a:lnTo>
                  <a:pt x="7144" y="378619"/>
                </a:lnTo>
                <a:lnTo>
                  <a:pt x="0" y="435769"/>
                </a:lnTo>
                <a:lnTo>
                  <a:pt x="7144" y="450056"/>
                </a:lnTo>
                <a:lnTo>
                  <a:pt x="7144" y="450056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/>
          <p:cNvSpPr/>
          <p:nvPr/>
        </p:nvSpPr>
        <p:spPr>
          <a:xfrm>
            <a:off x="864394" y="5007769"/>
            <a:ext cx="400051" cy="85726"/>
          </a:xfrm>
          <a:custGeom>
            <a:avLst/>
            <a:gdLst/>
            <a:ahLst/>
            <a:cxnLst/>
            <a:rect l="0" t="0" r="0" b="0"/>
            <a:pathLst>
              <a:path w="400051" h="85726">
                <a:moveTo>
                  <a:pt x="0" y="85725"/>
                </a:moveTo>
                <a:lnTo>
                  <a:pt x="7144" y="85725"/>
                </a:lnTo>
                <a:lnTo>
                  <a:pt x="7144" y="85725"/>
                </a:lnTo>
                <a:lnTo>
                  <a:pt x="14287" y="85725"/>
                </a:lnTo>
                <a:lnTo>
                  <a:pt x="21431" y="85725"/>
                </a:lnTo>
                <a:lnTo>
                  <a:pt x="35719" y="85725"/>
                </a:lnTo>
                <a:lnTo>
                  <a:pt x="57150" y="85725"/>
                </a:lnTo>
                <a:lnTo>
                  <a:pt x="92869" y="85725"/>
                </a:lnTo>
                <a:lnTo>
                  <a:pt x="135731" y="71437"/>
                </a:lnTo>
                <a:lnTo>
                  <a:pt x="192881" y="57150"/>
                </a:lnTo>
                <a:lnTo>
                  <a:pt x="250031" y="42862"/>
                </a:lnTo>
                <a:lnTo>
                  <a:pt x="307181" y="28575"/>
                </a:lnTo>
                <a:lnTo>
                  <a:pt x="357187" y="14287"/>
                </a:lnTo>
                <a:lnTo>
                  <a:pt x="400050" y="0"/>
                </a:lnTo>
                <a:lnTo>
                  <a:pt x="400050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 147"/>
          <p:cNvSpPr/>
          <p:nvPr/>
        </p:nvSpPr>
        <p:spPr>
          <a:xfrm>
            <a:off x="1085850" y="4800600"/>
            <a:ext cx="42864" cy="500064"/>
          </a:xfrm>
          <a:custGeom>
            <a:avLst/>
            <a:gdLst/>
            <a:ahLst/>
            <a:cxnLst/>
            <a:rect l="0" t="0" r="0" b="0"/>
            <a:pathLst>
              <a:path w="42864" h="500064">
                <a:moveTo>
                  <a:pt x="42863" y="0"/>
                </a:moveTo>
                <a:lnTo>
                  <a:pt x="42863" y="14288"/>
                </a:lnTo>
                <a:lnTo>
                  <a:pt x="35719" y="57150"/>
                </a:lnTo>
                <a:lnTo>
                  <a:pt x="28575" y="135731"/>
                </a:lnTo>
                <a:lnTo>
                  <a:pt x="21431" y="228600"/>
                </a:lnTo>
                <a:lnTo>
                  <a:pt x="14288" y="335756"/>
                </a:lnTo>
                <a:lnTo>
                  <a:pt x="7144" y="435769"/>
                </a:lnTo>
                <a:lnTo>
                  <a:pt x="0" y="500063"/>
                </a:lnTo>
                <a:lnTo>
                  <a:pt x="0" y="500063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/>
          <p:cNvSpPr/>
          <p:nvPr/>
        </p:nvSpPr>
        <p:spPr>
          <a:xfrm>
            <a:off x="500063" y="4257675"/>
            <a:ext cx="421482" cy="557214"/>
          </a:xfrm>
          <a:custGeom>
            <a:avLst/>
            <a:gdLst/>
            <a:ahLst/>
            <a:cxnLst/>
            <a:rect l="0" t="0" r="0" b="0"/>
            <a:pathLst>
              <a:path w="421482" h="557214">
                <a:moveTo>
                  <a:pt x="21431" y="21432"/>
                </a:moveTo>
                <a:lnTo>
                  <a:pt x="14287" y="21432"/>
                </a:lnTo>
                <a:lnTo>
                  <a:pt x="14287" y="14288"/>
                </a:lnTo>
                <a:lnTo>
                  <a:pt x="7143" y="14288"/>
                </a:lnTo>
                <a:lnTo>
                  <a:pt x="7143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7143" y="7144"/>
                </a:lnTo>
                <a:lnTo>
                  <a:pt x="21431" y="35719"/>
                </a:lnTo>
                <a:lnTo>
                  <a:pt x="57150" y="78582"/>
                </a:lnTo>
                <a:lnTo>
                  <a:pt x="100012" y="142875"/>
                </a:lnTo>
                <a:lnTo>
                  <a:pt x="150018" y="221457"/>
                </a:lnTo>
                <a:lnTo>
                  <a:pt x="207168" y="300038"/>
                </a:lnTo>
                <a:lnTo>
                  <a:pt x="257175" y="371475"/>
                </a:lnTo>
                <a:lnTo>
                  <a:pt x="307181" y="428625"/>
                </a:lnTo>
                <a:lnTo>
                  <a:pt x="342900" y="478632"/>
                </a:lnTo>
                <a:lnTo>
                  <a:pt x="371475" y="507207"/>
                </a:lnTo>
                <a:lnTo>
                  <a:pt x="392906" y="528638"/>
                </a:lnTo>
                <a:lnTo>
                  <a:pt x="407193" y="542925"/>
                </a:lnTo>
                <a:lnTo>
                  <a:pt x="414337" y="550069"/>
                </a:lnTo>
                <a:lnTo>
                  <a:pt x="421481" y="557213"/>
                </a:lnTo>
                <a:lnTo>
                  <a:pt x="414337" y="550069"/>
                </a:lnTo>
                <a:lnTo>
                  <a:pt x="407193" y="542925"/>
                </a:lnTo>
                <a:lnTo>
                  <a:pt x="407193" y="5429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/>
          <p:cNvSpPr/>
          <p:nvPr/>
        </p:nvSpPr>
        <p:spPr>
          <a:xfrm>
            <a:off x="664369" y="4421982"/>
            <a:ext cx="128588" cy="471488"/>
          </a:xfrm>
          <a:custGeom>
            <a:avLst/>
            <a:gdLst/>
            <a:ahLst/>
            <a:cxnLst/>
            <a:rect l="0" t="0" r="0" b="0"/>
            <a:pathLst>
              <a:path w="128588" h="471488">
                <a:moveTo>
                  <a:pt x="0" y="471487"/>
                </a:moveTo>
                <a:lnTo>
                  <a:pt x="0" y="450056"/>
                </a:lnTo>
                <a:lnTo>
                  <a:pt x="7144" y="414337"/>
                </a:lnTo>
                <a:lnTo>
                  <a:pt x="14287" y="357187"/>
                </a:lnTo>
                <a:lnTo>
                  <a:pt x="42862" y="271462"/>
                </a:lnTo>
                <a:lnTo>
                  <a:pt x="71437" y="171450"/>
                </a:lnTo>
                <a:lnTo>
                  <a:pt x="100012" y="78581"/>
                </a:lnTo>
                <a:lnTo>
                  <a:pt x="128587" y="0"/>
                </a:lnTo>
                <a:lnTo>
                  <a:pt x="128587" y="0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 150"/>
          <p:cNvSpPr/>
          <p:nvPr/>
        </p:nvSpPr>
        <p:spPr>
          <a:xfrm>
            <a:off x="7643813" y="1057275"/>
            <a:ext cx="1485901" cy="1028701"/>
          </a:xfrm>
          <a:custGeom>
            <a:avLst/>
            <a:gdLst/>
            <a:ahLst/>
            <a:cxnLst/>
            <a:rect l="0" t="0" r="0" b="0"/>
            <a:pathLst>
              <a:path w="1485901" h="1028701">
                <a:moveTo>
                  <a:pt x="1285875" y="271463"/>
                </a:moveTo>
                <a:lnTo>
                  <a:pt x="1278732" y="264319"/>
                </a:lnTo>
                <a:lnTo>
                  <a:pt x="1271588" y="264319"/>
                </a:lnTo>
                <a:lnTo>
                  <a:pt x="1264444" y="257175"/>
                </a:lnTo>
                <a:lnTo>
                  <a:pt x="1243013" y="242888"/>
                </a:lnTo>
                <a:lnTo>
                  <a:pt x="1221582" y="228600"/>
                </a:lnTo>
                <a:lnTo>
                  <a:pt x="1200150" y="214313"/>
                </a:lnTo>
                <a:lnTo>
                  <a:pt x="1164432" y="192881"/>
                </a:lnTo>
                <a:lnTo>
                  <a:pt x="1135857" y="171450"/>
                </a:lnTo>
                <a:lnTo>
                  <a:pt x="1107282" y="157163"/>
                </a:lnTo>
                <a:lnTo>
                  <a:pt x="1071563" y="135731"/>
                </a:lnTo>
                <a:lnTo>
                  <a:pt x="1028700" y="114300"/>
                </a:lnTo>
                <a:lnTo>
                  <a:pt x="992982" y="100013"/>
                </a:lnTo>
                <a:lnTo>
                  <a:pt x="957263" y="78581"/>
                </a:lnTo>
                <a:lnTo>
                  <a:pt x="914400" y="64294"/>
                </a:lnTo>
                <a:lnTo>
                  <a:pt x="878682" y="42862"/>
                </a:lnTo>
                <a:lnTo>
                  <a:pt x="835819" y="28575"/>
                </a:lnTo>
                <a:lnTo>
                  <a:pt x="792957" y="21431"/>
                </a:lnTo>
                <a:lnTo>
                  <a:pt x="750094" y="7144"/>
                </a:lnTo>
                <a:lnTo>
                  <a:pt x="714375" y="7144"/>
                </a:lnTo>
                <a:lnTo>
                  <a:pt x="671513" y="0"/>
                </a:lnTo>
                <a:lnTo>
                  <a:pt x="614363" y="7144"/>
                </a:lnTo>
                <a:lnTo>
                  <a:pt x="571500" y="7144"/>
                </a:lnTo>
                <a:lnTo>
                  <a:pt x="507207" y="14287"/>
                </a:lnTo>
                <a:lnTo>
                  <a:pt x="457200" y="28575"/>
                </a:lnTo>
                <a:lnTo>
                  <a:pt x="392907" y="50006"/>
                </a:lnTo>
                <a:lnTo>
                  <a:pt x="342900" y="71438"/>
                </a:lnTo>
                <a:lnTo>
                  <a:pt x="292894" y="100013"/>
                </a:lnTo>
                <a:lnTo>
                  <a:pt x="242888" y="121444"/>
                </a:lnTo>
                <a:lnTo>
                  <a:pt x="207169" y="150019"/>
                </a:lnTo>
                <a:lnTo>
                  <a:pt x="171450" y="178594"/>
                </a:lnTo>
                <a:lnTo>
                  <a:pt x="142875" y="214313"/>
                </a:lnTo>
                <a:lnTo>
                  <a:pt x="114300" y="242888"/>
                </a:lnTo>
                <a:lnTo>
                  <a:pt x="85725" y="285750"/>
                </a:lnTo>
                <a:lnTo>
                  <a:pt x="64294" y="321469"/>
                </a:lnTo>
                <a:lnTo>
                  <a:pt x="42863" y="364331"/>
                </a:lnTo>
                <a:lnTo>
                  <a:pt x="28575" y="407194"/>
                </a:lnTo>
                <a:lnTo>
                  <a:pt x="14288" y="457200"/>
                </a:lnTo>
                <a:lnTo>
                  <a:pt x="7144" y="500063"/>
                </a:lnTo>
                <a:lnTo>
                  <a:pt x="0" y="550069"/>
                </a:lnTo>
                <a:lnTo>
                  <a:pt x="0" y="600075"/>
                </a:lnTo>
                <a:lnTo>
                  <a:pt x="0" y="650081"/>
                </a:lnTo>
                <a:lnTo>
                  <a:pt x="7144" y="700088"/>
                </a:lnTo>
                <a:lnTo>
                  <a:pt x="14288" y="742950"/>
                </a:lnTo>
                <a:lnTo>
                  <a:pt x="35719" y="778669"/>
                </a:lnTo>
                <a:lnTo>
                  <a:pt x="57150" y="814388"/>
                </a:lnTo>
                <a:lnTo>
                  <a:pt x="78582" y="850106"/>
                </a:lnTo>
                <a:lnTo>
                  <a:pt x="107157" y="878681"/>
                </a:lnTo>
                <a:lnTo>
                  <a:pt x="135732" y="907256"/>
                </a:lnTo>
                <a:lnTo>
                  <a:pt x="171450" y="928688"/>
                </a:lnTo>
                <a:lnTo>
                  <a:pt x="214313" y="950119"/>
                </a:lnTo>
                <a:lnTo>
                  <a:pt x="250032" y="971550"/>
                </a:lnTo>
                <a:lnTo>
                  <a:pt x="292894" y="985838"/>
                </a:lnTo>
                <a:lnTo>
                  <a:pt x="342900" y="1007269"/>
                </a:lnTo>
                <a:lnTo>
                  <a:pt x="392907" y="1014413"/>
                </a:lnTo>
                <a:lnTo>
                  <a:pt x="450057" y="1021556"/>
                </a:lnTo>
                <a:lnTo>
                  <a:pt x="514350" y="1028700"/>
                </a:lnTo>
                <a:lnTo>
                  <a:pt x="585788" y="1021556"/>
                </a:lnTo>
                <a:lnTo>
                  <a:pt x="657225" y="1014413"/>
                </a:lnTo>
                <a:lnTo>
                  <a:pt x="721519" y="992981"/>
                </a:lnTo>
                <a:lnTo>
                  <a:pt x="792957" y="978694"/>
                </a:lnTo>
                <a:lnTo>
                  <a:pt x="850107" y="964406"/>
                </a:lnTo>
                <a:lnTo>
                  <a:pt x="907257" y="942975"/>
                </a:lnTo>
                <a:lnTo>
                  <a:pt x="957263" y="928688"/>
                </a:lnTo>
                <a:lnTo>
                  <a:pt x="1000125" y="921544"/>
                </a:lnTo>
                <a:lnTo>
                  <a:pt x="1050132" y="907256"/>
                </a:lnTo>
                <a:lnTo>
                  <a:pt x="1085850" y="900113"/>
                </a:lnTo>
                <a:lnTo>
                  <a:pt x="1114425" y="885825"/>
                </a:lnTo>
                <a:lnTo>
                  <a:pt x="1143000" y="878681"/>
                </a:lnTo>
                <a:lnTo>
                  <a:pt x="1164432" y="864394"/>
                </a:lnTo>
                <a:lnTo>
                  <a:pt x="1200150" y="850106"/>
                </a:lnTo>
                <a:lnTo>
                  <a:pt x="1243013" y="828675"/>
                </a:lnTo>
                <a:lnTo>
                  <a:pt x="1278732" y="807244"/>
                </a:lnTo>
                <a:lnTo>
                  <a:pt x="1321594" y="778669"/>
                </a:lnTo>
                <a:lnTo>
                  <a:pt x="1357313" y="757238"/>
                </a:lnTo>
                <a:lnTo>
                  <a:pt x="1385888" y="721519"/>
                </a:lnTo>
                <a:lnTo>
                  <a:pt x="1400175" y="707231"/>
                </a:lnTo>
                <a:lnTo>
                  <a:pt x="1414463" y="692944"/>
                </a:lnTo>
                <a:lnTo>
                  <a:pt x="1428750" y="664369"/>
                </a:lnTo>
                <a:lnTo>
                  <a:pt x="1435894" y="642938"/>
                </a:lnTo>
                <a:lnTo>
                  <a:pt x="1450182" y="614363"/>
                </a:lnTo>
                <a:lnTo>
                  <a:pt x="1457325" y="585788"/>
                </a:lnTo>
                <a:lnTo>
                  <a:pt x="1464469" y="557213"/>
                </a:lnTo>
                <a:lnTo>
                  <a:pt x="1471613" y="535781"/>
                </a:lnTo>
                <a:lnTo>
                  <a:pt x="1478757" y="507206"/>
                </a:lnTo>
                <a:lnTo>
                  <a:pt x="1478757" y="478631"/>
                </a:lnTo>
                <a:lnTo>
                  <a:pt x="1485900" y="450056"/>
                </a:lnTo>
                <a:lnTo>
                  <a:pt x="1485900" y="421481"/>
                </a:lnTo>
                <a:lnTo>
                  <a:pt x="1478757" y="400050"/>
                </a:lnTo>
                <a:lnTo>
                  <a:pt x="1471613" y="371475"/>
                </a:lnTo>
                <a:lnTo>
                  <a:pt x="1464469" y="350044"/>
                </a:lnTo>
                <a:lnTo>
                  <a:pt x="1450182" y="328613"/>
                </a:lnTo>
                <a:lnTo>
                  <a:pt x="1428750" y="314325"/>
                </a:lnTo>
                <a:lnTo>
                  <a:pt x="1371600" y="271463"/>
                </a:lnTo>
                <a:lnTo>
                  <a:pt x="1307307" y="242888"/>
                </a:lnTo>
                <a:lnTo>
                  <a:pt x="1243013" y="221456"/>
                </a:lnTo>
                <a:lnTo>
                  <a:pt x="1171575" y="207169"/>
                </a:lnTo>
                <a:lnTo>
                  <a:pt x="1114425" y="200025"/>
                </a:lnTo>
                <a:lnTo>
                  <a:pt x="1114425" y="200025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25400" dist="35921" dir="2700002">
                    <a:scrgbClr r="0" g="0" b="0">
                      <a:alpha val="60000"/>
                    </a:sc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17843</TotalTime>
  <Words>3008</Words>
  <Application>Microsoft Office PowerPoint</Application>
  <PresentationFormat>On-screen Show (4:3)</PresentationFormat>
  <Paragraphs>1313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Origin</vt:lpstr>
      <vt:lpstr>CSCE  510  - Systems Programming</vt:lpstr>
      <vt:lpstr>Overview</vt:lpstr>
      <vt:lpstr>Filesystems Finally</vt:lpstr>
      <vt:lpstr>Filesystems and the hierarchy</vt:lpstr>
      <vt:lpstr>PowerPoint Presentation</vt:lpstr>
      <vt:lpstr>Filesystems</vt:lpstr>
      <vt:lpstr>Inodes – everything returned by stat</vt:lpstr>
      <vt:lpstr>Figure 14-2 Structure of file blocks for a file in an ext2 filesys</vt:lpstr>
      <vt:lpstr>What is the Maximum Size File?</vt:lpstr>
      <vt:lpstr>Adding one byte requires two additional blocks, sometimes?</vt:lpstr>
      <vt:lpstr>Filesizes</vt:lpstr>
      <vt:lpstr>PowerPoint Presentation</vt:lpstr>
      <vt:lpstr>PowerPoint Presentation</vt:lpstr>
      <vt:lpstr>the statvfs  structure</vt:lpstr>
      <vt:lpstr>TLPI/filesys</vt:lpstr>
      <vt:lpstr>t_statvfs.c</vt:lpstr>
      <vt:lpstr>More in the manual</vt:lpstr>
      <vt:lpstr>http://www.tldp.org/HOWTO/Filesystems-HOWTO.html</vt:lpstr>
      <vt:lpstr>http://en.wikipedia.org/wiki/File_system</vt:lpstr>
      <vt:lpstr>PowerPoint Presentation</vt:lpstr>
      <vt:lpstr>Test 1</vt:lpstr>
      <vt:lpstr>PowerPoint Presentation</vt:lpstr>
      <vt:lpstr>Test target in Makefile</vt:lpstr>
      <vt:lpstr>And if you should mimic bash</vt:lpstr>
      <vt:lpstr>Set_jmp revisited</vt:lpstr>
      <vt:lpstr>Why sigaction not signal?</vt:lpstr>
      <vt:lpstr>Sigaction structure</vt:lpstr>
      <vt:lpstr>PowerPoint Presentation</vt:lpstr>
      <vt:lpstr>Advanced Shell Implementation</vt:lpstr>
      <vt:lpstr>More signals</vt:lpstr>
      <vt:lpstr>Examples/graceful.c (note old sigs)</vt:lpstr>
      <vt:lpstr>Graceful Exit with sigaction</vt:lpstr>
      <vt:lpstr>Catch Signals and Start Over</vt:lpstr>
      <vt:lpstr>TLPI/*.c</vt:lpstr>
      <vt:lpstr>First pipe remapping review ls|wc</vt:lpstr>
      <vt:lpstr>Multipipes implementation</vt:lpstr>
      <vt:lpstr>PowerPoint Presentation</vt:lpstr>
      <vt:lpstr>Multipipes Pop Quiz: Find Last Pipe</vt:lpstr>
      <vt:lpstr>Now assuming lastpipe break into 2 cmds cmd – that possibly contains more pipes cmd1 – that has no pipes </vt:lpstr>
      <vt:lpstr>PowerPoint Presentation</vt:lpstr>
      <vt:lpstr>MultiplePipes: The Process Picture</vt:lpstr>
      <vt:lpstr>MultiplePipes: fill in the code</vt:lpstr>
      <vt:lpstr>Job Control</vt:lpstr>
      <vt:lpstr>Terminal I/O</vt:lpstr>
      <vt:lpstr>Terminal I/O</vt:lpstr>
      <vt:lpstr>Canonical Mode</vt:lpstr>
      <vt:lpstr>Noncanonical Mode</vt:lpstr>
      <vt:lpstr>Cooked,  Raw, Cbreak</vt:lpstr>
      <vt:lpstr>PowerPoint Presentation</vt:lpstr>
      <vt:lpstr>TLPI/tty</vt:lpstr>
      <vt:lpstr>Configure / Automake</vt:lpstr>
      <vt:lpstr>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studio</cp:lastModifiedBy>
  <cp:revision>291</cp:revision>
  <cp:lastPrinted>2013-03-04T20:11:15Z</cp:lastPrinted>
  <dcterms:created xsi:type="dcterms:W3CDTF">2013-01-05T02:56:47Z</dcterms:created>
  <dcterms:modified xsi:type="dcterms:W3CDTF">2013-03-04T21:47:58Z</dcterms:modified>
</cp:coreProperties>
</file>