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handoutMasterIdLst>
    <p:handoutMasterId r:id="rId43"/>
  </p:handoutMasterIdLst>
  <p:sldIdLst>
    <p:sldId id="352" r:id="rId2"/>
    <p:sldId id="353" r:id="rId3"/>
    <p:sldId id="421" r:id="rId4"/>
    <p:sldId id="422" r:id="rId5"/>
    <p:sldId id="423" r:id="rId6"/>
    <p:sldId id="424" r:id="rId7"/>
    <p:sldId id="412" r:id="rId8"/>
    <p:sldId id="418" r:id="rId9"/>
    <p:sldId id="414" r:id="rId10"/>
    <p:sldId id="415" r:id="rId11"/>
    <p:sldId id="416" r:id="rId12"/>
    <p:sldId id="417" r:id="rId13"/>
    <p:sldId id="419" r:id="rId14"/>
    <p:sldId id="420" r:id="rId15"/>
    <p:sldId id="386" r:id="rId16"/>
    <p:sldId id="387" r:id="rId17"/>
    <p:sldId id="388" r:id="rId18"/>
    <p:sldId id="395" r:id="rId19"/>
    <p:sldId id="396" r:id="rId20"/>
    <p:sldId id="409" r:id="rId21"/>
    <p:sldId id="397" r:id="rId22"/>
    <p:sldId id="408" r:id="rId23"/>
    <p:sldId id="391" r:id="rId24"/>
    <p:sldId id="390" r:id="rId25"/>
    <p:sldId id="392" r:id="rId26"/>
    <p:sldId id="393" r:id="rId27"/>
    <p:sldId id="398" r:id="rId28"/>
    <p:sldId id="394" r:id="rId29"/>
    <p:sldId id="399" r:id="rId30"/>
    <p:sldId id="402" r:id="rId31"/>
    <p:sldId id="400" r:id="rId32"/>
    <p:sldId id="404" r:id="rId33"/>
    <p:sldId id="403" r:id="rId34"/>
    <p:sldId id="401" r:id="rId35"/>
    <p:sldId id="407" r:id="rId36"/>
    <p:sldId id="406" r:id="rId37"/>
    <p:sldId id="405" r:id="rId38"/>
    <p:sldId id="389" r:id="rId39"/>
    <p:sldId id="410" r:id="rId40"/>
    <p:sldId id="411" r:id="rId4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0:34:42.9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1" timeString="2013-02-25T20:36:57.017"/>
    </inkml:context>
  </inkml:definitions>
  <inkml:trace contextRef="#ctx0" brushRef="#br0">3850 8355 512,'0'0'0,"-20"0"0,20 20 0,-19 1 0,19-2 0</inkml:trace>
  <inkml:trace contextRef="#ctx0" brushRef="#br0" timeOffset="1304">5973 8772 512,'40'-39'0,"20"-2"0,-1-38 0</inkml:trace>
  <inkml:trace contextRef="#ctx0" brushRef="#br0" timeOffset="1568">6450 8594 512,'0'-20'0,"-20"20"0,-19-20 0,18 20 0,-18 0 0,-1 20 0,1 0 0</inkml:trace>
  <inkml:trace contextRef="#ctx0" brushRef="#br0" timeOffset="1774">6252 9050 512,'39'0'0,"-19"-40"0,39 1 0,21-21 0,-21-39 0,21 0 0,-20-20 0,-1-20 0,0 0 0,1-1 0,-40 22 0,-1 38 0,-19 60 0</inkml:trace>
  <inkml:trace contextRef="#ctx0" brushRef="#br0" timeOffset="1894">6748 8772 512,'19'20'0,"61"0"0,39 0 0,60-40 0,-1-20 0,41-40 0,-21-38 0</inkml:trace>
  <inkml:trace contextRef="#ctx0" brushRef="#br0" timeOffset="4206">9149 8296 512,'0'0'0,"0"0"0,0-20 0,0 20 0,0-20 0,0 20 0,0-20 0,0 0 0,20-20 0,-20 21 0,0-21 0,0 21 0,19-21 0,-38 20 0,19 0 0,0 20 0,0 0 0,0 20 0,-20 0 0,0 39 0,20 21 0,0-1 0,0 41 0,20-2 0,0 1 0,-1-19 0,21-1 0,-20-40 0,0-39 0,19-20 0,1-20 0,0-59 0,0-41 0,19-18 0,-19-20 0,19-2 0,-19 61 0,0 20 0,-21 79 0,1 40 0,-40 38 0,20 42 0,0 18 0,0 2 0,20-22 0,20-18 0,-1-20 0,2-41 0,38-59 0,-20-19 0,1-80 0,-20-1 0,-1-38 0,-19-21 0,-20 40 0,0 40 0,-20 39 0,0 40 0,1 40 0,-1 20 0,20 20 0,20-21 0,-1 1 0</inkml:trace>
  <inkml:trace contextRef="#ctx0" brushRef="#br0" timeOffset="4734">10359 8554 512,'-20'20'0,"1"0"0,-1-1 0,0 1 0,20 1 0,0-2 0,20 0 0,19-38 0,21 0 0,19-22 0,1-18 0,-1-1 0,-19-19 0,-1 0 0,-39 19 0,-40 20 0,-19 20 0,-21 40 0,-39 40 0,0 40 0,19 18 0,40 1 0,21 0 0,19-39 0,59-40 0,21-21 0,38-38 0,2-1 0,-1-60 0,0 21 0,-40-21 0</inkml:trace>
  <inkml:trace contextRef="#ctx0" brushRef="#br0" timeOffset="5222">11193 8316 512,'0'0'0,"-20"0"0,0 20 0,-19 40 0,-2-1 0,-18 40 0,19-20 0,1 21 0,19-41 0,40 1 0,-20-21 0,39-39 0,21 0 0,-1-39 0,21-41 0,-1-19 0,0 0 0,-19-41 0,0 2 0,-21-1 0,-18 0 0,-2 20 0,-38 40 0,-2 39 0,-18 60 0,-21 20 0,0 40 0,21 18 0,19 21 0,40 20 0,0-19 0,20-2 0,39 1 0,1-19 0,-1-21 0,0-19 0,-20-1 0</inkml:trace>
  <inkml:trace contextRef="#ctx0" brushRef="#br0" timeOffset="5670">8871 9308 512,'19'0'0,"2"0"0,18-20 0,41 20 0,19-20 0,100 0 0,39-19 0,20-2 0,79 3 0,0 18 0,0 0 0,1 0 0,-41 20 0,-19 0 0,-60 0 0,-59 0 0,-39-20 0,-81 20 0,-19-20 0,-79 0 0,-61 20 0</inkml:trace>
  <inkml:trace contextRef="#ctx0" brushRef="#br0" timeOffset="127049">11173 11927 512,'0'-19'0,"-20"-1"0,20 0 0</inkml:trace>
  <inkml:trace contextRef="#ctx1" brushRef="#br0">11053 11608,'0'0,"20"0,-20 20,0 0,0 0,0 0,0 19,0-19,0 20,0 0,0-1,0-19,0 20,0-20,0 0,0 19,0 21,0-21,0 21,0-20,0-1,20 21,-1-20,-19-40,20 39,-20-39,0 20,20 0,-20 0,0-20,0 20,20-1,-20 1,20 0,-20 0,20-20,-20 20,20-20,-1 0,-19 0,20 0,0 0,0 20,-20-20,20 0,0 0,-20 0,39 0,-39 0,20 0,0 0,20-20,-20 20,19 0,-19-20,20 20,-20 0,19-20,-19 0,0 20,20-20,-20 20,-20-19,19 19,-19 0,0 0,0-20,20 0,-20 20,0-20,-20 20,-59-20</inkml:trace>
  <inkml:trace contextRef="#ctx1" brushRef="#br0" timeOffset="1335">10855 12065,'0'0,"19"0,1 0,-20 0,0 0,20 0,0 0,0 0,-20 0,20 0,-20 0,19 0,-19 0,20 0,0 0,0 0,20 0,-21 0,41 0,0 0,-21 0,-19 0,20 0,-40 0,20 0,-20 0,0-20,19 20,-19 0,20 0,0 0,-20 0,20-20,-20 20,0 0</inkml:trace>
  <inkml:trace contextRef="#ctx1" brushRef="#br0" timeOffset="2320">12005 12124,'0'20,"0"-20,0 20,0 0,0 0,0 0,0-1,0 1,0 20,0-40,0 40,0-40,0 19,0 21,0-20,0 0,0 0,0-20,0 39,0-39,0 40,0-20,20 20,-20-21,20-19,-20 20,0-20,20 0,-20 0,0 0,0 0,0-20,-20 1,-20-41,40 40</inkml:trace>
  <inkml:trace contextRef="#ctx1" brushRef="#br0" timeOffset="3031">12045 11469,'0'20,"0"-20,0 20,0-20</inkml:trace>
  <inkml:trace contextRef="#ctx1" brushRef="#br0" timeOffset="5744">12462 12243,'0'20,"0"0,0-20,0 40,0-20,0-1,0 21,0-20,0 0,0 19,0-19,0 0,0 20,0-20,0 39,0-19,0 0,0-1,0 1,0-40,20 20,-20 0,0-20,0 0,0-20,0 0,0 0,0 0,0-39,0 39,0 0,0-20,0 21,0-1,0 0,0 0,0 0,0 0,0 0,0 1,0-21,20 40,-20-20,0 0,0 0,0 1,0 19,0-20,0 0,0 0,0 0,19-19,-19 39,0-20,20 20,-20 0,20 0,0 0,-20 0,20 0,-20 0,20 0,-1 0,21 59,-40-39,20 20,0-20,-20-1,20 21,-20-20,20 0,-20 19,0-19,19 0,-19 0,20-20,-20 20,0 0,0-20,0 20,0-20,0 19,20-19,-20 0,0 20,0-20,20 0,-20 0,20 0,-20 0,0-20,0 1,0-1,20 20,-20-20,0 0,0 0,0 0,0 0,0 1,0-1,0 20,0-40,0 20,19-19,-19-1,20 40,-20-40,0 40,0-20,0 1,0-1,20 0,-20 20,0-20,0 20,0-20,20 20,-20 20,20-20,-20 0,0 20,20 0,-20 0,0-1,0 1,20 20,-1-20,-19 0,0 39,20-19,-20-20,0-1,20 21,-20-40,0 40,0-40,0 20,0 19,20-39,-20 40,0-20,0 0,0-20,0 20,0-20,20 0,-20 19,0-19,0 0,0 0,39 0,-39-19,20 19,-20-40,20 0,-20 20</inkml:trace>
  <inkml:trace contextRef="#ctx1" brushRef="#br0" timeOffset="8783">13256 12382,'0'20,"0"-20,0 20,0 0,19-20,1 0,-20 0,20 0,0 0,20 20,-20-20,-1 0,-19 0,20 0,0 0,0 0,-20 0,20 0,-20 0,39 0,-39 0,20 0,0-20,0 20,-20-20,20 20,-20 0,20-20,-1 20,1 0,0 0,0-20,-20 0,0 20,0-19,0 19,0-20,0 0,0 20,0-20,0 20,0-20,0 20,0-20,-40 20,40 0,0 0,-20 0,20 0,0-19,-39 19,39 0,-20 0,20 0,-40 0,20 0,1 0,-1 0,0 0,20 0,-20 0,0 19,0-19,20 0,-19 0,-1 20,0-20,20 0,-20 0,20 20,-20-20,20 0,-20 20,20 0,-20 0,1-1,19-19,0 20,0-20,-20 20,20 0,0-20,0 20,0-20,0 20,0-1,0 1,0-20,0 20,0-20,0 20,0 0,0-20,0 0,0 20,0-20,0 39,0-39,20 20,-20-20,19 20,-19 0,0-20,0 0,20 0,-20 20,0-20,0 0,20 0,-20 20,20-20,0 0,-20 0,20 0,-20 0,20 0,-1 0,-19 0,20 0,-20 0,20 0,-20 0,20 0,0 0,-20 0,20 0,-20 0,19 0,1 0,-20 0,20 0,-20 0,20 0,-20 0,20 0,0 0,-20 0,19 0,-19 0,20 0,0 0,-20 0,20 0,-20-20,0 20,20 0,-20 0,20 0,0-20,19 0</inkml:trace>
  <inkml:trace contextRef="#ctx1" brushRef="#br0" timeOffset="88610">9188 15577,'-20'0,"-20"0,-19-40,-21 21,21-21,-1 40,-39-40,20 20,-21 0,21 1,-20-1,39 0,-19 0,-40-20,0 21,-20-21,0 0,-20 1,0 19,20-40,1 40,-21-39,60 39,-20-20,-20 20,0 1,-40-1,20 0,1 20,-41-20,60-20,0 21,1-1,18 20,-18 0,58-20,21 20,-1 0,1 0,-21 0,1 0,-20 40,-20-21,-40 1,-20 20,40 0,40-40,-20 39,59-39,-19 20,0 20,-1-40,-39 20,60 19,-80-19,20 20,0 0,20-1,-21 1,41 0,-20 19,-20-59,79 0,0 0,1 40,19-40,0 20,-40-20,60 0,-19 0,-41 39,40-39,-19 40,39-40,-20 40,20-40,0 20,0-1,-20 1,20 40,0-21,0 1,0 0,0 19,0 1,20-1,-20 1,0 19,0 1,0-1,20 20,-1-19,1 19,0-40,20 1,-40 19,39-39,-19 0,0-1,20-19,0 0,-40-20,0 20,19-20,1 0,-20 40,20-40,0 19,0-19,19 20,1 0,0 0,19 0,-19-20,20 40,-1-21,1 1,-1-20,21 0,-1 0,-39 0,39 0,-39 20,-1-20,1 0,20 20,-41 0,21-20,-20 0,39 0,-39 0,40 20,-1-1,21-19,39 0,-20 0,60 0,-40 0,40 20,-80-20,40 0,0 0,-40 0,1 0,-1 0,40 0,-59-20,59 20,-60 0,41 0,-41 0,40 0,-39 0,19 0,21 0,-21 0,0 0,-19 0,-1 0,21 0,19 0,-40-19,41 19,-1 0,40 0,-40 0,20-20,-40 20,21 0,-21 0,-39 0,-20 0,19 0,1 0,-20 0,0 0,39 0,-19 0,0 0,19 0,1 0,-1 0,40 0,1 0,-1 0,-40 0,41-20,-41 20,40 0,-59-20,20 20,-1 0,-19-20,19 0,21 20,-1-19,0 19,40-20,-19 0,-1-20,20 20,-40-19,21 39,-21-40,-20 40,1-20,-20 0,19 0,-39 20,20-19,-20-1,19 20,1-20,-40 0,40 0,-21 0,-19 0,20 1,-20 19,20-40,0 40,-20-20,20 20,-20-20,0 0,20 1,0 19,-20-40,0 40,0-20,0 20,0-40,0 40,0-19,0 19,0-20,0 0,0 20,0-20,0 20,0-20,0 20,-20-20,20 0,0 20,0-19,-40-1,40-20,-20 40,0-20,0 0,1 1,-1 19,0-40,20 20,-40 0,40 0,-39 20,39-39,-20 39,0 0,0-20,20 20,0-20,-40 20,40 0,-19-20,19 0,0 20,-40-20,40 20,-20-19,20-1,0 20,-20-20,0 20,20-20,-20 0,20 20,-19 0,-1-20,20 20,-20 0,20-19,-40-1,20 20,1-20,19 20,-20 0,20-20,-20 20,0-20,20 20,0 0,-20-20,20 20,-20 0,20-20,-19 20,-1-19,0 19,0-20,20 20,0-20,0 0,0 20,20 0</inkml:trace>
  <inkml:trace contextRef="#ctx1" brushRef="#br0" timeOffset="94370">10557 15498,'0'0,"-20"20,20-20,0 19,0 1,0-20,0 20,0 0,0 0,0 19,0 1,0-20,0 0,0 20,0-21,0 1,0 0,0 0,0 0,0 0,0-1,0 21,0 0,0-20,0 0,0 19,0-19,0 0,-20 0,20-20,0 39,0-39</inkml:trace>
  <inkml:trace contextRef="#ctx1" brushRef="#br0" timeOffset="96434">10855 15518,'19'0,"1"0,0 0,20 0,-20 0,-1 0,21 0,-20 0,20 0,-21 0,21 0,-20 0,0 0,20 0,-21 0</inkml:trace>
  <inkml:trace contextRef="#ctx1" brushRef="#br0" timeOffset="98809">10835 15577,'0'20,"0"-20,0 20,0 0,0-1,0 1,0 0,0 0,0-20,0 40,0-40,0 20,0-20,0 19,0-19,20 0,-20 0,19 0,-19 0,0 0,0 0,20 0,0-19,-20 19,20 0,-20 0,20 0,0-20,-1 20,1-20,0 20,-20 0,20 0,0 0,0 0,-20 0,19 0,-19 0,20 0,-20 0,20 0,0 0,-20 0,0 0,20 0,-20 20,0 0,0-20,20 0,-20 19,0-19,20 40,-20-40,0 20,19 0,-19 0,0-1,20 1,-20 0,0-20,20 40,-20-40,0 20,0 0,0-1,0-19,0 20,0 0,20-20,-20 20,0-20,0 20,0-20,0 0,0 20,0-1,-20-19,20 20,-20-20,20 20,-20 0,20-20,-19 0,19 20,-20-20,0 0,0 0,20 20,-20-20,20 0,-20 0,0 0,1 0,19 0,0 0,-40 0,20 0,0 0,0 0,20 0,-19 0,-1 0,20 0,0-20,-20 20,0 0,0 0,20 0,-20 0,20-20,-19 20,19 0,-20 0,20-20,20 20,-20 0</inkml:trace>
  <inkml:trace contextRef="#ctx1" brushRef="#br0" timeOffset="101970">11688 15577,'0'0,"0"0,0 20,0-20,0 20,-20 0,20-20,0 19,0-19,0 20,0 0,0-20,0 20,0 0,0 0,0-20,0 20,0-20,0 0,0 19,20-19,-20 20,20-20,-20 0,20 20,-20-20,20 0,-20 0,19 0,1 0,-20 0,20 0,-20 0,20-20,0 20,-20-20,0 20,0-19,20 19,-20-20,0 0,0 20,0-20,0 20,0-20,19 20,-19-20,0 20,0-20,0 20,0-19,0 19,0-20,0 0,-19 20,19 0,-20 0,0 0,20 0,-20 0,20 0,-20 0,0 0,20 0,-19 0,19 0,-20 0,20 0,20 0,-1 0,-19 0,20 0,0 0,0 0,0 0,-20 0,20 0,-1 0,-19 0,20 0,-20 0,20 0,-20 0,20 0,0 0,-20 0,20 0,-20 0,19 0,1 0,0 0,-20 0,40 0,-20 0,-20 0,20 0,-1 0,-19 0,20 0,-20 0,20 0,0 0,-20 0,20 0,-20 0,0 20,0-20,0 20,0-20,0 19,0 1,-20-20,20 20,-20 0,20 0,-40-20,40 20,0-20,-39 20,39-1,0 1,-20 0,20-20,0 20,-40 0,40 0,-20-20,20 19,-20 1,1 0,-1 0,20-20,-20 20,20-20,0 20,-40 0,40-20,0 19,0-19,0 20,0 0,-20-20,20 0,-19 20,19 0,-20 0,20-20,0 19,-20-19,20 20,0 0,0-20,0 0,0 20,0-20,0-20,0 0</inkml:trace>
  <inkml:trace contextRef="#ctx1" brushRef="#br0" timeOffset="104257">12224 16153,'0'0,"-20"19,0-19,20 0,-20 20,0-20,20 0,-19 0,19 20,0-20,-20 0,20 20,-20 0,20-20,0 0,-20 20,20-20,-20 19,20-19,0 20,0 0,0-20,0 20,0-20,0 0,20 20,-20-20,20 20,0 0,-20-20,20 0,-20 0,19 0,-19 19,20-19,0 20,-20-20,20 0,-20 0,20 0,0 0,-20 0,19 0,-19 0,20 0,-20 0,0 0,20 0,0 0,-20-20,20 20,-20-19,0 19,0 0,0-20,0 20,0-20,0 0,20 20,-20 0,19-40,-19 40,0-20,0 20,0-19,0 19,0-20,0 0,0 20,0-20,0 20,0-20,0 20,0-20,-19 20,19 0,-40 0,40-19,-20 19,20 0,-20 0,0 0,20 0,0-20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1:13:09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11490 12622 512,'-20'0'0,"20"0"0,-19 0 0,-1 20 0,-20-20 0,20 20 0,-20-20 0,21 0 0,-1 0 0,0 20 0,20-20 0,0 0 0,0 0 0,0 0 0,0 0 0,20 0 0,19 0 0,1 0 0,20-20 0,20 20 0,19 0 0,19 0 0,21-20 0,20 20 0,20-20 0,-1 20 0,1 0 0,39 0 0,-19 20 0,19-20 0,0 0 0,-19 0 0,19 0 0,-40-20 0,1 20 0,-40-20 0,-40 20 0,-19-20 0,-41 20 0,-39 0 0,-19 0 0,-41 0 0,-19 20 0,-40-20 0,-20 20 0,-20-20 0,-19 0 0,-21-20 0,1 20 0,-21-20 0,21 0 0,-40 0 0,19 1 0,21-1 0,-1 0 0,21 0 0,39 20 0,20 0 0,20 0 0,39 0 0,41 0 0,38 0 0,41 0 0,39 20 0,20-20 0,39 0 0,41 0 0,39 0 0,-20 20 0,40-20 0,-20 0 0,-19 20 0,-21-20 0,-59 19 0,-40 1 0,-119 0 0,-59-20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1:14:01.6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6211 4466 512,'0'0'0,"0"0"0,0 0 0,0 0 0,0 40 0,0-1 0,0 41 0,0 19 0,0 20 0,-19 20 0,19 20 0,-20-21 0,20 2 0,0-41 0,20-20 0,20-19 0,-20-21 0,39-39 0,0 0 0,21-39 0,-40-21 0,-21 0 0,1 1 0</inkml:trace>
  <inkml:trace contextRef="#ctx0" brushRef="#br0" timeOffset="208.0416">5696 5260 512,'0'0'0,"39"0"0,1 0 0,59-19 0,21-2 0,-2 1 0,22 0 0,-1 1 0,-21-1 0,-38 0 0,-20 20 0</inkml:trace>
  <inkml:trace contextRef="#ctx0" brushRef="#br0" timeOffset="432.0864">6827 5161 512,'-20'0'0,"20"39"0,-20 21 0,20-1 0,-20 1 0,20-1 0,0 2 0,0-23 0,0 2 0,0 0 0,20-40 0,-20 0 0,20-40 0</inkml:trace>
  <inkml:trace contextRef="#ctx0" brushRef="#br0" timeOffset="594.1188">6708 4863 512,'0'20'0,"0"-20"0,0 0 0,20 20 0,0-20 0,19 19 0,1-19 0</inkml:trace>
  <inkml:trace contextRef="#ctx0" brushRef="#br0" timeOffset="1287.2574">7104 5180 512,'0'0'0,"0"20"0,0 0 0,0 1 0,0-2 0,0 20 0,0 21 0,0 0 0,0-1 0,0 0 0,-19 1 0,19-20 0,-20-20 0,20-1 0,0-38 0,0-41 0,39-19 0,2-20 0,-2-1 0,1 1 0,-1 20 0,1 59 0,-20 40 0,-20 39 0,0 20 0,0 21 0,-20-1 0,20 0 0,0-39 0,0-1 0,0-19 0,20-40 0,0-40 0,0-39 0,19-20 0,1-20 0,-20-1 0,39 41 0,-38 59 0,-21 40 0,0 40 0,0 39 0,0 0 0,0 20 0,19-39 0,1-1 0,20-39 0,-20-21 0,39-59 0,-39-19 0,0-40 0</inkml:trace>
  <inkml:trace contextRef="#ctx0" brushRef="#br0" timeOffset="1640.328">7898 5339 512,'-19'20'0,"-1"0"0,0 20 0,20 19 0,-20 0 0,20-19 0,0 20 0,20-21 0,-20 2 0,20-3 0,-20-17 0,20-21 0,-20-21 0</inkml:trace>
  <inkml:trace contextRef="#ctx0" brushRef="#br0" timeOffset="1842.3684">7997 4883 512,'-19'0'0,"-20"0"0,-2 0 0,22 20 0,-1-20 0,20 0 0,20 19 0,19-19 0,21 20 0,0 20 0,-21-1 0</inkml:trace>
  <inkml:trace contextRef="#ctx0" brushRef="#br0" timeOffset="2232.4464">8156 5260 512,'0'0'0,"0"19"0,0 21 0,0 20 0,0-1 0,0 21 0,20-21 0,-20 1 0,20-21 0,-20 2 0,0-41 0,20 0 0,0-41 0,-20-18 0,40-21 0,-1 1 0,-19 20 0,20 39 0,-1 20 0,1 20 0,-20 39 0,20 1 0,-20-1 0,-20 1 0,19-1 0,-19-38 0,20-2 0</inkml:trace>
  <inkml:trace contextRef="#ctx0" brushRef="#br0" timeOffset="2744.5488">8990 5339 512,'0'-20'0,"-20"0"0,0 0 0,1 20 0,-1 20 0,-20 20 0,1 20 0,18-1 0,1 20 0,1 1 0,19-21 0,0-18 0,19-22 0,1-19 0,1-19 0,18-22 0,-20-18 0,22-21 0,-22 21 0,1 19 0,0 40 0,0 20 0,-20 40 0,20 39 0,-20 1 0,19-2 0,1 41 0,0-20 0,-20-19 0,-40-21 0,1-39 0,-1-1 0,1-78 0,19-21 0,-1-39 0</inkml:trace>
  <inkml:trace contextRef="#ctx0" brushRef="#br0" timeOffset="10113.0222">10339 5419 512,'0'0'0,"0"0"0,0-20 0,0 0 0,0 0 0,0 0 0,0 0 0,0 0 0,-19 0 0,19 1 0,-20 19 0,0 0 0,0 19 0,0 21 0,1 20 0,-2-1 0,1 21 0,1-1 0,-1-19 0,40-41 0,-20 1 0,19-20 0,22-20 0,-22-19 0,21-21 0,0-18 0,-1 17 0,1 42 0,-20 38 0,-20 42 0,0 17 0,19 41 0,-19 0 0,21-39 0,18-21 0,1-59 0,19-39 0</inkml:trace>
  <inkml:trace contextRef="#ctx0" brushRef="#br0" timeOffset="10481.0958">11034 4783 512,'-20'0'0,"20"0"0,0 20 0,0 40 0,0 19 0,0 20 0,0 60 0,20-20 0,19 21 0,-19-22 0,1-39 0,18-40 0,-19-19 0,0-60 0,0-19 0</inkml:trace>
  <inkml:trace contextRef="#ctx0" brushRef="#br0" timeOffset="10809.1614">11391 5478 512,'0'21'0,"-39"17"0,18 22 0,21 19 0,0-38 0,40-3 0,0-17 0,19-21 0,1-21 0,0-17 0,-21-22 0,-19-20 0,-20 21 0,-39-1 0,-2 40 0,-17 40 0,17 21 0,2-3 0,19 22 0,40 0 0,39-41 0,-19 1 0,20-40 0</inkml:trace>
  <inkml:trace contextRef="#ctx0" brushRef="#br0" timeOffset="11217.243">12125 5299 512,'-19'0'0,"-21"20"0,-19 0 0,-1 20 0,20 19 0,-19 2 0,39-3 0,20-18 0,0 0 0,39-20 0,1-20 0,-20-20 0,39 0 0,-38-20 0,18 0 0,-19 2 0,-20 17 0,20 42 0,-20 17 0,0 2 0,20 40 0,-20-1 0,19 0 0,1 1 0,-20 19 0,0-20 0,-20-39 0,1 0 0,-1-20 0,0-40 0,0-40 0</inkml:trace>
  <inkml:trace contextRef="#ctx0" brushRef="#br0" timeOffset="11441.2878">12344 5438 512,'0'40'0,"-20"-19"0,20 37 0,0 22 0,0-21 0,0 0 0,20 1 0,-20-40 0,19-20 0,-19-20 0,0-19 0</inkml:trace>
  <inkml:trace contextRef="#ctx0" brushRef="#br0" timeOffset="11610.3216">12264 5002 512,'0'0'0,"-19"0"0,19 19 0,0 1 0,0-20 0,39 0 0,-19 0 0,39 20 0,-19-20 0</inkml:trace>
  <inkml:trace contextRef="#ctx0" brushRef="#br0" timeOffset="11977.395">12840 5419 512,'0'0'0,"-20"0"0,20 39 0,-20 2 0,40 17 0,-40 42 0,20-21 0,0 0 0,20-19 0,-20-20 0,20-21 0,19-38 0,-18-1 0,38-60 0,0 1 0,1 19 0,-21 21 0,21 19 0,-20 40 0,-1 19 0,-19 21 0,0-1 0,0-19 0,0 0 0,40-40 0</inkml:trace>
  <inkml:trace contextRef="#ctx0" brushRef="#br0" timeOffset="13097.619">10478 4466 512,'0'-20'0,"0"20"0,0 0 0,0 0 0,0 0 0,-19 0 0,19 40 0,0-20 0,19 19 0,-19 1 0,0 0 0,0-20 0,20 19 0,-20-39 0,0 0 0</inkml:trace>
  <inkml:trace contextRef="#ctx0" brushRef="#br0" timeOffset="13283.6562">10597 4506 512,'0'20'0,"0"-1"0,0 21 0,0-20 0,21 0 0,-2 0 0,1-20 0,20-20 0,-20-20 0</inkml:trace>
  <inkml:trace contextRef="#ctx0" brushRef="#br0" timeOffset="13873.7373">13534 4645 512,'0'0'0,"-20"19"0,20-19 0,0 20 0,0 0 0,0 0 0,20 0 0,-20 0 0,20 19 0,0-39 0,-20 0 0,20-20 0,0-19 0</inkml:trace>
  <inkml:trace contextRef="#ctx0" brushRef="#br0" timeOffset="14041.7541">13752 4645 512,'0'19'0,"-19"1"0,-1 40 0,20-21 0,0 1 0,20-20 0,19 0 0,1-40 0,20 0 0</inkml:trace>
  <inkml:trace contextRef="#ctx0" brushRef="#br0" timeOffset="14897.8397">15420 5499 512,'-20'19'0,"20"20"0,-20 21 0,20-1 0,-20 1 0,40-20 0,-20-1 0,40-19 0,-21-20 0,21-20 0,0-19 0,-1-1 0,-18-20 0,-21 1 0,0-1 0,-21 2 0,1 37 0,1 1 0,-1 0 0,20 20 0,0 0 0,39 0 0,2 0 0,38 0 0,-20 0 0,1 20 0,19 0 0,-19 20 0,-1 19 0,-39 1 0,0 20 0,-20-21 0,0-20 0,0-19 0,0-20 0,0-40 0,19 0 0,2-19 0,-1 0 0,-1-1 0,-19 20 0,20 2 0,0 17 0,-20 21 0,20 0 0,0-20 0,-1 20 0,1 0 0,0-20 0</inkml:trace>
  <inkml:trace contextRef="#ctx0" brushRef="#br0" timeOffset="16105.9605">17424 5438 512,'-20'0'0,"0"0"0,1 20 0,-2 0 0,-18 20 0,19 19 0,0 21 0,0-20 0,20-22 0,20 2 0,0-40 0,19 0 0,2-19 0,-2-2 0,1-38 0,-1 0 0,-19-1 0,-20-18 0,-20 17 0,1 2 0,-41 39 0,21 0 0,-2 40 0,22-20 0,-1 40 0,40-40 0,-1 20 0</inkml:trace>
  <inkml:trace contextRef="#ctx0" brushRef="#br0" timeOffset="17265.0764">17979 4982 512,'0'0'0,"-19"20"0,-1-20 0,0 19 0,0 21 0,20 20 0,0 19 0,0 40 0,0 0 0,20 20 0,20-20 0,-1 0 0,1-59 0,-40-20 0,20-40 0,-40-20 0,-20-20 0,1-20 0,-60-18 0,19-22 0,-19 20 0,-1 1 0,21 20 0,0 39 0,20 0 0,38 40 0,1 0 0,61 0 0,-2-1 0,21-19 0,39 20 0,0-40 0,20 1 0,0-1 0,0-20 0,-20 0 0,-39-19 0,20-1 0,-22 1 0,-17 19 0,-41 20 0,0 0 0,0 40 0,-20 20 0,-20 19 0,1 40 0,18 1 0,1-21 0,1 20 0,19-19 0,19-21 0,22 0 0,-2-38 0,1-21 0,19-40 0,1 0 0,-1-39 0,-19-1 0,0 1 0,-21 20 0,-19 39 0,-19 40 0,-1 19 0,-20 1 0,20 39 0,-20-19 0,40-1 0,-19-18 0,19-3 0,19-38 0,2 21 0,18-42 0,1 2 0,-1-41 0,21 1 0,-40-1 0,20 21 0,-20 20 0,-20-2 0,19 42 0,-19-2 0,0 20 0,0 1 0,20 20 0,-20-41 0,0 1 0,20 20 0,-20-40 0,20 0 0,0-19 0,19-22 0,1 2 0,-20-21 0,20 20 0,-21 2 0,1 17 0,0 1 0,-20 20 0,20 20 0,0-20 0,-20 21 0,39-2 0,-18-19 0</inkml:trace>
  <inkml:trace contextRef="#ctx0" brushRef="#br0" timeOffset="17802.1301">19984 5339 512,'0'-20'0,"-20"20"0,0 0 0,0 0 0,-19 40 0,-21 0 0,0 39 0,21-20 0,-1 21 0,20-21 0,1-18 0,19-3 0,19-17 0,21-21 0,0-21 0,19 2 0,1-41 0,-1 1 0,1-21 0,0 21 0,-21 19 0,-39 21 0,0 38 0,-20 42 0,-20-23 0,20 22 0,1 0 0,19 0 0,19-22 0,1-17 0,1-42 0</inkml:trace>
  <inkml:trace contextRef="#ctx0" brushRef="#br0" timeOffset="18330.1829">20559 5419 512,'-19'19'0,"-41"21"0,0 0 0,1 19 0,-1 1 0,20-1 0,40-19 0,21 0 0,18-21 0,21 1 0,-1-40 0,21 1 0,19-21 0,-40-20 0,21 1 0,-1-40 0,-20 0 0,-18-21 0,-22 21 0,-19 20 0,-19 19 0,-22 20 0,2 21 0,19 19 0,-20 19 0,21 21 0,-1 20 0,0 19 0,20 20 0,0 1 0,0 0 0,0-22 0,20 2 0,0-20 0,-20-22 0,19-38 0,-19 0 0,-19-38 0,-21-22 0,20 0 0,-40-38 0</inkml:trace>
  <inkml:trace contextRef="#ctx0" brushRef="#br0" timeOffset="18594.2093">20381 5121 512,'-20'0'0,"20"0"0,0 20 0,20 0 0,39 19 0,41 2 0,-1-3 0,20 2 0,19 0 0,-18 0 0,-1-20 0,-40-20 0,-19 39 0,-41-19 0,-38 20 0,-1 19 0,-20 1 0,1-21 0,18 2 0,21-22 0,21-19 0,-2 0 0,21-19 0</inkml:trace>
  <inkml:trace contextRef="#ctx0" brushRef="#br0" timeOffset="18819.2318">21274 5101 512,'0'-20'0,"0"20"0,0-20 0,0 20 0,0 0 0,19 20 0,21 0 0,0 0 0,0 20 0</inkml:trace>
  <inkml:trace contextRef="#ctx0" brushRef="#br0" timeOffset="19314.2813">21671 5458 512,'-20'20'0,"0"1"0,0-2 0,0 40 0,-20-19 0,21 19 0,-1-18 0,20-3 0,0-38 0,20 21 0,-1-42 0,21-17 0,0-3 0,0 2 0,-1-1 0,21-20 0,-41 41 0,1 0 0,-20 38 0,0 0 0,-20 1 0,-19 20 0,19 0 0,20-1 0,0-19 0,20 1 0,0-21 0,19-21 0,21 1 0,0 1 0,-1 19 0,-19 19 0,0 22 0,19-3 0,-39 22 0,19-40 0,-19 0 0</inkml:trace>
  <inkml:trace contextRef="#ctx0" brushRef="#br0" timeOffset="20329.3828">8931 7105 512,'-20'0'0,"-20"-20"0,1 20 0,-41 40 0,1 0 0,19 39 0,-19 20 0,-1 20 0,40 1 0,40-21 0,21 0 0,38-20 0,40-39 0,40 0 0,19-40 0,1-40 0,20-19 0</inkml:trace>
  <inkml:trace contextRef="#ctx0" brushRef="#br0" timeOffset="20641.414">9466 7363 512,'-39'20'0,"-1"20"0,-19 19 0,-1 1 0,20 19 0,20 0 0,40-19 0,20-20 0,20 0 0,39-40 0,-20 0 0,0-20 0,-19-20 0,-21-20 0,-19 2 0,-40-3 0,-39 2 0,-21-1 0,-19 40 0,40 20 0,0 20 0,38 20 0,42-20 0</inkml:trace>
  <inkml:trace contextRef="#ctx0" brushRef="#br0" timeOffset="21089.4588">10062 7442 512,'-20'-19'0,"20"19"0,-20-20 0,0 40 0,-20-1 0,40 21 0,-20 40 0,20-1 0,0 20 0,20-19 0,20-1 0,-20-20 0,20-19 0,-21-40 0,21-20 0,-20-38 0,0-22 0,19-20 0,1 1 0,0-20 0,0 39 0,-21 41 0,1 39 0,0 39 0,0 1 0,-20 40 0,0-1 0,0-20 0,0 21 0,20-20 0,-20-21 0,40-19 0,-1 1 0,-19-21 0,20-41 0</inkml:trace>
  <inkml:trace contextRef="#ctx0" brushRef="#br0" timeOffset="21521.502">10717 7383 512,'0'0'0,"-20"20"0,20 0 0,0-1 0,0 41 0,20 0 0,-20-1 0,39 20 0,-19 1 0,20-1 0,-21-18 0,21-3 0,-20-58 0,20 0 0,-20-39 0,-1-41 0,21-19 0,-20 1 0,19-22 0,2 20 0,-22 61 0,1 19 0,20 40 0,-40 19 0,-20 41 0,0 19 0,0-20 0,1 1 0,19-20 0,19-41 0,21-19 0</inkml:trace>
  <inkml:trace contextRef="#ctx0" brushRef="#br0" timeOffset="21945.5444">11213 7601 512,'0'20'0,"0"0"0,0-20 0,19 21 0,41-2 0,0-38 0,19-2 0,1 1 0,-22-19 0,2-1 0,0 0 0,-40 0 0,-20 20 0,-40 1 0,-19 58 0,-21 21 0,1 19 0,19 1 0,21-1 0,39-19 0,19-1 0,21-39 0,39-20 0,0 0 0,1-40 0</inkml:trace>
  <inkml:trace contextRef="#ctx0" brushRef="#br0" timeOffset="22457.5956">12046 7462 512,'-20'20'0,"-40"20"0,1 39 0,19-18 0,1 17 0,39-18 0,39-1 0,1-39 0,39 0 0,21-40 0,-1 0 0,0-19 0,0-21 0,-20-19 0,-19-20 0,0-21 0,-21 1 0,-19 0 0,-20 20 0,-39 0 0,-1 39 0,-19 41 0,-21 19 0,40 19 0,1 41 0,19 19 0,20 40 0,39 0 0,-19 20 0,20-20 0,-1 0 0,2-39 0,-22-1 0,1-38 0,0-41 0,0-21 0,-40-38 0,-20-41 0,-20-19 0</inkml:trace>
  <inkml:trace contextRef="#ctx0" brushRef="#br0" timeOffset="22602.6101">12106 7066 512,'39'0'0,"40"19"0,41 1 0,19 0 0,-1 20 0,1 0 0,-40-21 0</inkml:trace>
  <inkml:trace contextRef="#ctx0" brushRef="#br0" timeOffset="23090.6589">8355 8355 512,'20'0'0,"40"20"0,39 1 0,59-21 0,81-21 0,58 21 0,20-39 0,61-1 0,38 20 0,21-20 0,0 20 0,-21 20 0,-19-19 0,-60 19 0,-39 0 0,-59 0 0,-101 0 0,-98 0 0,-60-21 0</inkml:trace>
  <inkml:trace contextRef="#ctx0" brushRef="#br0" timeOffset="46355.9852">9566 10181 512,'-21'0'0,"2"0"0,-21 20 0,-19 0 0,-21 39 0,20 21 0,1-1 0,0 20 0,39-19 0,0-1 0,20-19 0</inkml:trace>
  <inkml:trace contextRef="#ctx0" brushRef="#br0" timeOffset="48035.1531">9744 10360 512,'0'0'0,"0"0"0,0-19 0,0-22 0,0 2 0,0-21 0,20-20 0,-20 21 0,0 19 0,-20 21 0,1 19 0,-22 19 0,2 21 0,-21 19 0,1 21 0,-1 19 0,1 40 0,19-20 0,1 20 0,18 0 0,21-40 0,21-19 0,-2-41 0,21-18 0,19-42 0,1-38 0,0-41 0,-1-19 0,-19-20 0,20 1 0,-41-1 0,1 40 0,-1 79 0,-19 20 0,-19 79 0,19 40 0,-20 20 0,40 0 0,20-20 0,-1-40 0,41-39 0,19-40 0,0-40 0,-20-39 0,1 0 0,-40-41 0,-21 21 0</inkml:trace>
  <inkml:trace contextRef="#ctx0" brushRef="#br0" timeOffset="48587.2083">10359 9506 512,'0'0'0,"0"0"0,0 0 0,0 0 0,0 20 0,0 40 0,20 39 0,-20 40 0,20 40 0,0 39 0,-1 0 0,2 0 0,18-39 0,-19-20 0,0-60 0,-20-59 0,20-61 0,-20-17 0,19-62 0,1 1 0,1-20 0</inkml:trace>
  <inkml:trace contextRef="#ctx0" brushRef="#br0" timeOffset="49443.2939">10955 10439 512,'-20'0'0,"20"-20"0,0-20 0,0 2 0,0-3 0,-20 2 0,20 39 0,-20 19 0,-20 42 0,1 57 0,-1 22 0,20-2 0,0 20 0,20-38 0,20-41 0,0-19 0,0-41 0,19-38 0,1-22 0,0-57 0,0-41 0,19-20 0,-39 0 0,0 40 0,-1 40 0,-19 60 0,-19 57 0,19 42 0,-20 19 0,20 0 0,0 1 0,0-21 0,0-39 0,20-1 0,19-19 0,-18-40 0,18 0 0,1-39 0,-1-40 0,1-1 0,0-18 0,-21 38 0,2 20 0,-21 22 0,19 76 0,-19 2 0,20 40 0,-20-1 0,0 0 0,20 21 0,0-40 0,-20 18 0,20-38 0,-1 0 0,-19-40 0,20 0 0,1-40 0,-21-40 0,0-18 0,19-2 0,20-19 0,2 40 0,-22 19 0,21 21 0,-20 58 0,0-19 0,-1 40 0,21-20 0,-40-20 0</inkml:trace>
  <inkml:trace contextRef="#ctx0" brushRef="#br0" timeOffset="50115.3611">11848 10341 512,'0'0'0,"0"38"0,0 2 0,19 20 0,-19 19 0,20 0 0,0 21 0,0-20 0,0-2 0,-1-18 0,-19-40 0,0 0 0,0-40 0,0 0 0,0-59 0,0-21 0,20-19 0,1 0 0,-2 0 0,21 60 0,-20 40 0,0 19 0,-1 58 0,-19 22 0,0 40 0,20-22 0,-20 1 0,0 0 0,0-39 0,-20 0 0,20-41 0,20-38 0,-20-21 0,20-40 0,20-39 0,19-20 0,1-19 0,-1 39 0,-19 20 0,-1 59 0,2 80 0,-41-1 0,0 60 0,19 1 0,-19 19 0,20-20 0,0 1 0,0-22 0,0-38 0,19-20 0,-19-20 0,20-20 0,-20-20 0</inkml:trace>
  <inkml:trace contextRef="#ctx0" brushRef="#br0" timeOffset="50851.4347">13653 9586 512,'0'0'0,"0"-20"0,0 0 0,-19 0 0,19 40 0,-40 20 0,20 59 0,-40 20 0,21 80 0,19-1 0,20 20 0,40 0 0,39-38 0,20-22 0,21-39 0,18-40 0,-19-39 0</inkml:trace>
  <inkml:trace contextRef="#ctx0" brushRef="#br0" timeOffset="53171.6667">14209 9864 512,'-20'0'0,"20"-20"0,0 20 0,-20-20 0,20 20 0,0 0 0,0 0 0,0 20 0,-20 0 0,1 19 0,19 21 0,-40 19 0,20 20 0,0 21 0,1 18 0,19-38 0,19-21 0,21-20 0,0-19 0,19-60 0,0-19 0,21-21 0,-1-19 0,-19-21 0,-40 1 0,-20 40 0,0 39 0,-60 60 0,-19 39 0,20 20 0,-1 1 0,20-20 0,20-22 0,40-18 0,0-40 0,19-40 0,21-18 0,-20-22 0,19-20 0</inkml:trace>
  <inkml:trace contextRef="#ctx0" brushRef="#br0" timeOffset="53539.7035">14725 10042 512,'0'20'0,"-20"0"0,1 19 0,-2 21 0,1 0 0,20 19 0,20-20 0,20-39 0,20 20 0,-21-40 0,21-20 0,0-20 0,-1-19 0,-19 0 0,-21-1 0,-19-20 0,-59 41 0,19-1 0,-19 40 0,-21 20 0,41 0 0,19 0 0,20-1 0,20-19 0,19 0 0</inkml:trace>
  <inkml:trace contextRef="#ctx0" brushRef="#br0" timeOffset="53883.7379">15003 9487 512,'-20'0'0,"20"0"0,0 0 0,0 19 0,40 1 0,-1 20 0,21 0 0,19 59 0,1 20 0,-41 60 0,1 59 0,-20 20 0,-40-40 0,-40-20 0,1-79 0,0-78 0,39-41 0</inkml:trace>
  <inkml:trace contextRef="#ctx0" brushRef="#br0" timeOffset="54802.8298">15836 9983 512,'0'-20'0,"-19"20"0,-2 0 0,21-20 0,0 20 0,0 0 0,0 20 0,21-20 0,-2 0 0,1 20 0,0-20 0,-20 20 0,20-1 0</inkml:trace>
  <inkml:trace contextRef="#ctx0" brushRef="#br0" timeOffset="55010.8506">15975 10558 512,'0'20'0,"-20"20"0,0 39 0,1 41 0,19 18 0,-20 20 0,0 2 0,-39-41 0,-61-20 0</inkml:trace>
  <inkml:trace contextRef="#ctx0" brushRef="#br0" timeOffset="67116.061">10101 11947 512,'0'0'0,"0"0"0,0 0 0,0 0 0,20 0 0,-20 0 0,0 0 0,0-20 0,0 20 0,0 0 0,0 0 0,0-19 0,0 19 0,0 0 0,0 0 0,0 0 0,0-20 0,0 20 0,0-20 0,0-20 0,0 21 0,-20-1 0,20 0 0,-39 0 0,19 0 0,0 20 0,-20 0 0,0 0 0,21 20 0,-1 20 0,-20-1 0,20 21 0,1-1 0,19 21 0,0-41 0,19 0 0,1 2 0,20-41 0,-1 0 0,1-41 0,-20 22 0,20-20 0,-20-1 0,-1 0 0,1 0 0,0 1 0,-20 19 0,0-1 0,0 2 0,0 19 0,0 0 0,0 0 0,-20 0 0,20 0 0,0 19 0,0-19 0,0 0 0,0 0 0,0 0 0,0 0 0,0 0 0,0 0 0,0 0 0,0 21 0,0-21 0,0 0 0,0 0 0,0 0 0,0 0 0,0 0 0,0 0 0,0-21 0,0 21 0,0 0 0,0 0 0,0 0 0,0 0 0,0 0 0,0 0 0,0 0 0,0 0 0,0 21 0,0-42 0,0 21 0,0 0 0,0 21 0,0-21 0,20 20 0,-20 19 0,0 1 0,0 20 0,20 18 0,0 2 0,-1-20 0,-19 19 0,20-19 0,-20 19 0,-20-19 0,-39 19 0,-20-39 0,-21 0 0,1-40 0,-19 0 0,38-40 0,20 0 0,41-39 0,19-1 0,39-19 0,21 20 0</inkml:trace>
  <inkml:trace contextRef="#ctx0" brushRef="#br0" timeOffset="67588.1082">10379 11927 512,'0'0'0,"-20"20"0,20 0 0,0-20 0,20 0 0,20 0 0,0-20 0,-1 0 0,1 1 0,-1-1 0,-19-21 0,-20 3 0,0 18 0,-20 0 0,-19 0 0,-1 40 0,1 0 0,-1 38 0,40 3 0,-20-2 0,0 21 0,60-22 0,-21 3 0,41-42 0,0-19 0,19 0 0,20-39 0,-19-2 0,19-17 0,-40-2 0,-19-39 0,0 0 0,-40-1 0</inkml:trace>
  <inkml:trace contextRef="#ctx0" brushRef="#br0" timeOffset="67828.1322">10955 11292 512,'-20'0'0,"20"0"0,-20 20 0,20 0 0,0 19 0,0 21 0,20 20 0,0-2 0,19 42 0,-19-20 0,39 18 0,-18-38 0,18-1 0,-39-19 0,19-40 0,-19-1 0,-20-19 0,-20-39 0,-19-2 0</inkml:trace>
  <inkml:trace contextRef="#ctx0" brushRef="#br0" timeOffset="67996.149">10697 11669 512,'20'0'0,"-1"0"0,41-19 0,19-1 0,20 20 0,20 0 0,1-20 0,19 40 0,-21-20 0</inkml:trace>
  <inkml:trace contextRef="#ctx0" brushRef="#br0" timeOffset="68484.1978">12066 11570 512,'0'0'0,"-20"-19"0,-19 19 0,18 19 0,-18 0 0,-1 22 0,0 38 0,21 1 0,-1-1 0,20 20 0,20-39 0,19-21 0,21-19 0,0-1 0,39-19 0,0-39 0,-20 0 0</inkml:trace>
  <inkml:trace contextRef="#ctx0" brushRef="#br0" timeOffset="68813.2307">12304 11769 512,'-20'20'0,"0"19"0,-20 21 0,40-1 0,0-19 0,40 0 0,0-20 0,0-20 0,19 0 0,0-20 0,-18-20 0,18 0 0,-59-19 0,0-1 0,-20 21 0,-39-1 0,-1 20 0,20 20 0,-19 20 0,39 20 0,20-20 0,40-1 0,-1 0 0</inkml:trace>
  <inkml:trace contextRef="#ctx0" brushRef="#br0" timeOffset="69300.2794">12900 11610 512,'-21'0'0,"1"0"0,1 20 0,-1 19 0,0 1 0,20 0 0,-20 20 0,40-22 0,-20 23 0,0-22 0,40 1 0,-40 0 0,19-20 0,1-20 0,-20-20 0,0-20 0,0 0 0,0-19 0,21-20 0,-2-1 0,21 20 0,-20 41 0,19-1 0,-19 40 0,0-1 0,0 41 0,0 0 0,-1 19 0,2-20 0,-21 1 0,19-20 0,1-1 0,0-19 0,0-20 0,-20-20 0,20-39 0,-1-1 0</inkml:trace>
  <inkml:trace contextRef="#ctx0" brushRef="#br0" timeOffset="69732.3226">13296 11610 512,'0'0'0,"0"0"0,0 40 0,0-1 0,0 1 0,0 20 0,0 19 0,0-20 0,20 1 0,-20-20 0,20-20 0,-20-1 0,19-38 0,2-21 0,-1-20 0,19 1 0,1-40 0,-1 39 0,1 0 0,0 21 0,-20 39 0,0 20 0,19 19 0,-19 21 0,-20-20 0,20 39 0,0-39 0,19 19 0,-18-19 0,18-40 0,21 0 0</inkml:trace>
  <inkml:trace contextRef="#ctx0" brushRef="#br0" timeOffset="70140.3634">13752 11749 512,'0'20'0,"20"-20"0,1 20 0,18 0 0,21-20 0,-21 0 0,21-20 0,-20 20 0,-1-20 0,1 0 0,-20 0 0,-1-20 0,-38 20 0,-21 1 0,0 19 0,-19 19 0,19 21 0,0 20 0,21-1 0,-1 21 0,20-21 0,20-19 0,39 0 0,0-21 0,21-19 0,-1 0 0,0-39 0</inkml:trace>
  <inkml:trace contextRef="#ctx0" brushRef="#br0" timeOffset="70428.3922">14427 11669 512,'-20'20'0,"1"0"0,-21 20 0,20 0 0,0 18 0,20 3 0,20-22 0,0 1 0,39-20 0,1 0 0,-20-20 0,39-20 0,-20 0 0,-18-20 0,18 1 0,-19-22 0,-21-17 0,-19-2 0,20-20 0</inkml:trace>
  <inkml:trace contextRef="#ctx0" brushRef="#br0" timeOffset="70652.4146">14725 11312 512,'0'20'0,"-20"19"0,20 21 0,-19 0 0,19 19 0,0 20 0,19 1 0,1-22 0,0 2 0,20 0 0,-21-21 0,21-20 0,-20-18 0,-20-42 0,0 2 0,-40-40 0,20-21 0</inkml:trace>
  <inkml:trace contextRef="#ctx0" brushRef="#br0" timeOffset="70836.433">14407 11511 512,'20'0'0,"0"20"0,20-20 0,0 20 0,19-1 0,20 0 0,1 2 0,-1-1 0,-19-20 0,-1 0 0,-19 0 0</inkml:trace>
  <inkml:trace contextRef="#ctx0" brushRef="#br0" timeOffset="71158.4652">14983 11412 512,'-20'0'0,"20"-20"0,-20 20 0,40 0 0,-20 0 0,20 20 0,20 19 0</inkml:trace>
  <inkml:trace contextRef="#ctx0" brushRef="#br0" timeOffset="71467.4961">15360 11650 512,'-20'19'0,"20"1"0,-40 0 0,21 20 0,19 0 0,-20-1 0,20 21 0,0-21 0,20-19 0,-1 0 0,1 0 0,0-20 0,20-20 0,-20-20 0,0 1 0</inkml:trace>
  <inkml:trace contextRef="#ctx0" brushRef="#br0" timeOffset="71756.525">15499 11888 512,'20'0'0,"-1"0"0,1 20 0,1-20 0,-2-20 0,21 0 0,0-1 0,-21-17 0,41 18 0,-40 0 0,20 0 0,-1 20 0,-19 40 0,20-20 0,-1-20 0,1 19 0,-20 0 0</inkml:trace>
  <inkml:trace contextRef="#ctx0" brushRef="#br0" timeOffset="72732.6226">16710 11034 512,'0'0'0,"-21"0"0,21 0 0,0 0 0,0-19 0,-19 38 0,-1-19 0,0 41 0,-20 18 0,21 20 0,-21 0 0,20 21 0,40-1 0,0-1 0,19-37 0,21-2 0,19-39 0,1-20 0,19-40 0</inkml:trace>
  <inkml:trace contextRef="#ctx0" brushRef="#br0" timeOffset="72918.6412">17305 10995 512,'19'0'0,"1"0"0,20 20 0</inkml:trace>
  <inkml:trace contextRef="#ctx0" brushRef="#br0" timeOffset="73019.6513">17702 11610 512,'-20'40'0,"-20"-1"0,1 21 0,18-20 0,2-20 0</inkml:trace>
  <inkml:trace contextRef="#ctx0" brushRef="#br0" timeOffset="76237.9731">10538 13892 512,'0'0'0,"-20"0"0,20 20 0,20-20 0,-20-20 0,20 20 0,-1 0 0</inkml:trace>
  <inkml:trace contextRef="#ctx0" brushRef="#br0" timeOffset="76725.0218">10221 12721 512,'0'0'0,"0"0"0,0 20 0,0-20 0,0 0 0,0 21 0,19-21 0,-19 0 0,20 0 0</inkml:trace>
  <inkml:trace contextRef="#ctx0" brushRef="#br0" timeOffset="76950.0443">10359 12979 512,'0'0'0,"0"0"0,-20 0 0,20 0 0,20 0 0,-20 0 0,20-20 0,-20 40 0,20-20 0,0 0 0,-20 0 0</inkml:trace>
  <inkml:trace contextRef="#ctx0" brushRef="#br0" timeOffset="77135.0628">10399 13198 512,'0'0'0,"20"-20"0,-20 20 0,0 0 0,0 0 0,0 0 0,0 20 0,0-20 0,0 19 0,19-19 0,-19 0 0</inkml:trace>
  <inkml:trace contextRef="#ctx0" brushRef="#br0" timeOffset="77302.0795">10459 13575 512,'0'0'0,"0"0"0,0 19 0,0 1 0,19-20 0,-19 20 0,20-20 0</inkml:trace>
  <inkml:trace contextRef="#ctx0" brushRef="#br0" timeOffset="77487.098">10558 13912 512,'0'0'0,"-20"0"0,20 0 0,20 0 0,-20 0 0,0 0 0,19 0 0,-19 0 0,0 0 0</inkml:trace>
  <inkml:trace contextRef="#ctx0" brushRef="#br0" timeOffset="77662.1155">10597 14031 512,'0'0'0,"-20"19"0,1-19 0,-1 0 0,20 0 0,0 0 0,20-19 0,-20 19 0,0-20 0</inkml:trace>
  <inkml:trace contextRef="#ctx0" brushRef="#br0" timeOffset="87140.0632">10657 14526 512,'0'0'0,"-20"0"0,20 0 0,-19-19 0,19 19 0,0-20 0,0 1 0,0-21 0,0 20 0,0-20 0,0 1 0,-21-1 0,1 19 0,1 21 0,-1 21 0,-20 38 0,-20 21 0,1 39 0,19 0 0,1-20 0,-1 20 0,20-39 0,20-1 0,20-39 0,20-40 0,-20 0 0,39-40 0,-19 0 0,0 1 0,19-21 0,-39 20 0,19 1 0,-19-21 0,-20 21 0,21-1 0,-21 0 0,39 0 0,-20 40 0,-19 20 0,21 0 0,-1 40 0,19-21 0,-19 1 0,0-20 0,19-20 0,-19-40 0,20 1 0,0-41 0,-20-19 0,19 0 0,-19-20 0,-20 0 0,0 0 0,-20 19 0,20 41 0,-39 19 0,19 20 0,0 40 0,-20 20 0,40-20 0,20 0 0</inkml:trace>
  <inkml:trace contextRef="#ctx0" brushRef="#br0" timeOffset="87812.1304">11014 13754 512,'0'0'0,"-20"0"0,20 0 0,-20 0 0,1 0 0,-1 19 0,0 21 0,20 39 0,-20 40 0,40 40 0,-20 19 0,40 0 0,-1-38 0,21-1 0,0-60 0,-1-19 0,0-60 0</inkml:trace>
  <inkml:trace contextRef="#ctx0" brushRef="#br0" timeOffset="88932.2424">11610 14408 512,'0'0'0,"-20"20"0,20-20 0,0 20 0,0-20 0,0 0 0,0-20 0,0 0 0,0 0 0,0-39 0,-21 19 0,2 0 0,-1 1 0,1 19 0,-2 20 0,1 20 0,1 38 0,-21 22 0,20 20 0,0-1 0,1 0 0,19-19 0,19-21 0,1-39 0,20-20 0,-1-40 0,2-19 0,17-21 0,-17-20 0,-22 2 0,21-1 0,-20 38 0,-20 23 0,0 57 0,-20 21 0,20 39 0,-20 1 0,20 19 0,0-20 0,0-19 0,20-1 0,0-39 0,0-20 0,-1-20 0,21-19 0,-20-21 0,0-19 0,20-20 0,-21-1 0,1 0 0,0 42 0,-20 58 0,20 20 0,-20 39 0,20 40 0,-20 0 0,19 1 0,1-1 0,1-20 0,-21-19 0,19-40 0,21-40 0,-20-20 0,0-39 0,19-40 0,-19 19 0,20 1 0,0 20 0,-1 38 0,-19 3 0,0 57 0,0 0 0,-1 2 0,-19-1 0,20 0 0</inkml:trace>
  <inkml:trace contextRef="#ctx0" brushRef="#br0" timeOffset="89732.3224">12562 14249 512,'0'19'0,"0"2"0,0 19 0,0-1 0,0 21 0,0 19 0,0-19 0,0 19 0,0-19 0,0-21 0,0-19 0,0 0 0,0-40 0,20 0 0,0-39 0,-20-21 0,19-19 0,21 0 0,-20 20 0,20-1 0,-20 41 0,-1 19 0,1 60 0,0 19 0,-20 20 0,0 21 0,0 19 0,0-20 0,0 0 0,0-39 0,0-41 0,20-19 0,-20-59 0,39-1 0,-19-59 0,20 0 0,0 0 0,0 20 0,-1 40 0,-19 39 0,0 40 0,-20 39 0,20 20 0,-1 21 0,2-21 0,-21 40 0,19-40 0,-19 1 0,20-41 0,-20-19 0,20-59 0</inkml:trace>
  <inkml:trace contextRef="#ctx0" brushRef="#br0" timeOffset="91116.4608">14427 13534 512,'0'0'0,"-20"21"0,1-1 0,-21 19 0,-19 41 0,-21 39 0,20 20 0,1 39 0,19-19 0,40-20 0,40-20 0,19-40 0,40-19 0,1-60 0,19-20 0</inkml:trace>
  <inkml:trace contextRef="#ctx0" brushRef="#br0" timeOffset="91572.5064">14903 13872 512,'-19'0'0,"-1"20"0,-20 0 0,20 20 0,-19 19 0,39 1 0,0 19 0,20 1 0,39-1 0,0-40 0,1-19 0,19-20 0,1-20 0,-40-19 0,19-21 0,-59-19 0,0-20 0,-20 0 0,-19 19 0,-21 1 0,20 58 0,1 2 0,-1 38 0</inkml:trace>
  <inkml:trace contextRef="#ctx0" brushRef="#br0" timeOffset="91916.5408">15261 13496 512,'0'0'0,"0"0"0,20-21 0,-1 21 0,41 0 0,19 21 0,1 38 0,-1 20 0,1 41 0,-41 18 0,-19 1 0,-20 20 0,-59-20 0,-1-40 0,0-59 0</inkml:trace>
  <inkml:trace contextRef="#ctx0" brushRef="#br0" timeOffset="92734.6226">16134 13754 512,'0'19'0,"-20"-19"0,20 0 0,0 0 0,20 19 0,-20-19 0,20 0 0,-20 21 0,20-1 0,-20-20 0,0 19 0</inkml:trace>
  <inkml:trace contextRef="#ctx0" brushRef="#br0" timeOffset="92916.6408">16193 14150 512,'0'0'0,"-19"40"0,-21 19 0,0 40 0,1-19 0,-1-1 0,-20-19 0</inkml:trace>
  <inkml:trace contextRef="#ctx0" brushRef="#br0" timeOffset="94100.7592">9585 12940 512,'0'0'0,"0"0"0,40 0 0,39 0 0,41-20 0,38 0 0,60-20 0,20 0 0,41 1 0,18-21 0,60-19 0,20 19 0,40-19 0,39 0 0,21-1 0,39 41 0,0-21 0,19 20 0,1 20 0,-20 1 0,-20-1 0,-39 0 0,-41 20 0,-78 0 0,-60 0 0,-80 0 0,-79 0 0,-79 20 0,-100 0 0,-78-1 0,-41 1 0</inkml:trace>
  <inkml:trace contextRef="#ctx0" brushRef="#br0" timeOffset="118086.1575">10577 15817 512,'0'0'0,"0"0"0,-19 0 0,19 0 0,0 0 0,0 0 0,0 0 0,0 0 0,0 0 0,0-20 0,19 20 0,22 0 0,-22 0 0,41 0 0,19 0 0,20-20 0,20 0 0,40-19 0,19-1 0,21 0 0,39 1 0,1-21 0,38 0 0,21 22 0,20-3 0,-21 2 0,20 19 0,-19 0 0,0 0 0,-40 0 0,-20-20 0,-20 20 0,-39 1 0,-20-1 0,-40 20 0,-20-20 0,-40 20 0,-39 20 0,-40-20 0,-39 39 0,-21-19 0</inkml:trace>
  <inkml:trace contextRef="#ctx0" brushRef="#br0" timeOffset="127159.0647">7542 14606 512,'0'0'0,"0"0"0,0-19 0,-21 19 0,1 0 0,-19 0 0,39-20 0,0 0 0,0-1 0,20 2 0,40-20 0,-1-1 0,0 0 0,40-19 0,-19 19 0,20 19 0,-21 2 0,-20 0 0,1 19 0,-21 19 0,-19 0 0,-20 22 0,-20-2 0</inkml:trace>
  <inkml:trace contextRef="#ctx0" brushRef="#br0" timeOffset="127304.0792">7978 15023 512,'19'0'0,"-19"0"0,41 20 0</inkml:trace>
  <inkml:trace contextRef="#ctx0" brushRef="#br0" timeOffset="127566.1054">8196 15499 512,'0'20'0,"-20"-20"0,20 0 0,0 0 0,0 0 0,0 0 0,20-20 0,-20 20 0,20 0 0,-20 20 0,-20-20 0,20 20 0,0 20 0</inkml:trace>
  <inkml:trace contextRef="#ctx0" brushRef="#br0" timeOffset="128750.2238">8692 13754 512,'-19'0'0,"-2"-41"0,2 2 0,-1-21 0,-40 21 0,21-40 0,-21 38 0,-19-18 0,-1 19 0,-19 40 0,-20-20 0,-19 60 0,-2 0 0,-18 40 0,-21-1 0,20 20 0,-19 40 0,19 20 0,0 19 0,40 1 0,20 39 0,19-20 0,41 40 0,19 0 0,60 1 0,39-21 0,20 0 0,60-39 0,0-41 0,59-38 0,0-21 0,20-39 0,20-40 0,20-20 0,0-19 0,-20-21 0,0-59 0,-40 0 0,-19-39 0,-40-22 0,-60-38 0,-39 0 0,-21-40 0,-39 20 0,-39 0 0,-61 0 0,1 39 0,-60 21 0,-39 39 0,-21 39 0,-19 41 0,-39 39 0,-2 20 0,21 20 0,40 0 0</inkml:trace>
  <inkml:trace contextRef="#ctx0" brushRef="#br0" timeOffset="148327.1813">16114 7998 512,'0'0'0,"0"0"0,0 0 0,-20 0 0,20 0 0,0 0 0,-19 20 0,-22 0 0,2 0 0,-1 0 0,1 0 0,-21-1 0,0-19 0,1 20 0,0 0 0,-40 20 0,19-21 0,-19 1 0,19 0 0,1 0 0,0 0 0,19 0 0,20 0 0,20-20 0,20 0 0,40-20 0,60-20 0,58-20 0,40 1 0,21 0 0,39-21 0,-20 40 0,-19-18 0,-41 17 0,-59 21 0,-60 20 0,-78 0 0,-61 20 0,-59 0 0,-79 39 0,0 1 0,-60 0 0,20-1 0,40-20 0,59 1 0,59-40 0,61 0 0,99-59 0,59 0 0,39-1 0,41 0 0,-20 2 0,-1 17 0</inkml:trace>
  <inkml:trace contextRef="#ctx0" brushRef="#br0" timeOffset="148879.2365">17900 7423 512,'20'-20'0,"0"0"0,0-20 0,-1 1 0,-19 19 0,-39 20 0,-21 20 0,-39 39 0,-20 1 0,20-1 0,19 21 0,61-21 0,19-18 0,79-22 0,40 0 0,0-19 0,40 20 0,-40 20 0,-40 0 0,-59 0 0,-60 19 0,-39 20 0,-40-19 0,-40 0 0,40-21 0,20-19 0,39-20 0,60-40 0,80 1 0,19-41 0,40 2 0</inkml:trace>
  <inkml:trace contextRef="#ctx0" brushRef="#br0" timeOffset="149511.2997">18217 7760 512,'-39'20'0,"-1"0"0,-39 20 0,59-21 0,20 1 0,60-20 0,19-20 0,40-19 0,0-21 0,-20 20 0,0-18 0,-59-3 0,0 22 0,-60-1 0,-20 40 0,-39 20 0,-20 39 0,19 21 0,20-1 0,41 1 0,38 0 0,41-22 0,20-38 0,19-20 0,0-20 0,1-19 0,-1-21 0,0-39 0,-20-19 0,-19-2 0,0-39 0,-21 0 0,-20 20 0,-19 40 0,0 20 0,-19 39 0,-1 40 0,-20 20 0,1 40 0,19 39 0,0 40 0,20 19 0,20 1 0,19 1 0,2-22 0,17-18 0,2-22 0,-20-38 0,0-40 0,-40-40 0,-40-40 0,0-38 0,-59-42 0,0-19 0,-20 0 0</inkml:trace>
  <inkml:trace contextRef="#ctx0" brushRef="#br0" timeOffset="149632.3118">18595 7165 512,'19'20'0,"41"0"0,39-20 0,60 19 0,0-19 0,39 0 0,-19-19 0,0-1 0,-41 0 0</inkml:trace>
  <inkml:trace contextRef="#ctx0" brushRef="#br0" timeOffset="150551.4037">19865 7601 512,'0'-19'0,"0"-21"0,20 0 0,19 0 0,1 1 0,-1-1 0,2 40 0,-22 0 0,1 40 0,-20-1 0,0 41 0,-20-1 0,-20 20 0,20-19 0,1-21 0,19-39 0,19 21 0,1-41 0,1-41 0,37-18 0,-17-21 0,18-39 0,-19 20 0,0-20 0,-21 79 0,-19 40 0,0 40 0,-19 59 0,-21 40 0,40-20 0,0 0 0,0-20 0,40-19 0,-21-40 0,21-40 0,0-40 0,-1-40 0,1-39 0,-1 0 0,2-39 0,-2 58 0,-19 41 0,0 59 0,-20 59 0,0 60 0,-20 20 0,20 41 0,-20-2 0,20 0 0,-20-20 0,1-38 0,-22-41 0,2-79 0,19-39 0,0-80 0,20-80 0,20-39 0,20-20 0,39 60 0,1 39 0,-1 99 0,-19 60 0,-1 60 0,0 19 0,-18 20 0,-41 0 0,0-19 0,0-20 0,-21-41 0,1-38 0,1-41 0</inkml:trace>
  <inkml:trace contextRef="#ctx0" brushRef="#br0" timeOffset="151391.4877">22008 6530 512,'0'0'0,"-40"0"0,-19 20 0,-41-1 0,1 21 0,0 0 0,20 58 0,-1 2 0,61 19 0,-1 60 0,20 0 0,20 19 0,-1 0 0,1-19 0,-20-40 0,-39-40 0,-2-39 0,-38-41 0,0-59 0,-20-58 0,0-41 0,0-20 0,19 41 0,60-2 0,20 80 0,20 20 0,39 40 0,41 0 0,19-20 0,20 40 0,0-40 0,-20 20 0,0-20 0,-60 19 0,-19 1 0,-40 21 0,-40 37 0,20 22 0,-39-1 0,59-20 0,0-39 0,40-20 0,-1-40 0,21-20 0,0-39 0,-21-20 0,-20-21 0,2 1 0,-42 0 0,-37 60 0,-2 39 0,-20 59 0,21 21 0,19 0 0,20 19 0,40-20 0,40 1 0,19-40 0,0-20 0,0-20 0,-19-40 0</inkml:trace>
  <inkml:trace contextRef="#ctx0" brushRef="#br0" timeOffset="151655.5141">22147 7324 512,'-20'19'0,"0"1"0,0 40 0,1 39 0,-21 0 0,40 20 0,0 0 0,0-20 0,0-19 0,0-1 0,19-59 0,2-40 0,18-59 0,21-39 0,-1-42 0,41 1 0,-21 40 0,-20 40 0,1 59 0,-20 40 0,-21 39 0,1 1 0,-40 39 0</inkml:trace>
  <inkml:trace contextRef="#ctx0" brushRef="#br0" timeOffset="152366.5852">19209 8891 512,'-19'-19'0,"-20"-1"0,-2 0 0,2 20 0,-21 0 0,1 0 0,-1 40 0,1 19 0,-1 20 0,21 21 0,-21-1 0,40 0 0,20 0 0,40-19 0,20-21 0,39-39 0,0 0 0,59-40 0,-18 0 0,-41-39 0,20-2 0,-80 3 0,-19 18 0,-79 0 0,-20 40 0,-41 20 0,2 40 0,-2-2 0,41 3 0,19-22 0,60-19 0,40-20 0,39-20 0,1-39 0,19-1 0</inkml:trace>
  <inkml:trace contextRef="#ctx0" brushRef="#br0" timeOffset="153615.7101">19170 8812 512,'-19'0'0,"19"0"0,-21 0 0,1 0 0,1 0 0,-21 20 0,-19 20 0,-1-21 0,-19 40 0,-1 21 0,20-20 0,1 18 0,39 2 0,20-20 0,40-20 0,40-1 0,19-39 0,20 0 0,0 0 0,20-19 0,-20 38 0,-20 1 0,-20 40 0,-39-1 0,-60 1 0,-39 19 0,-61 1 0,2-1 0,-41 0 0,20-39 0,20-20 0,40-20 0,38-20 0,62-20 0,-1-39 0,59 19 0,0-19 0</inkml:trace>
  <inkml:trace contextRef="#ctx0" brushRef="#br0" timeOffset="153919.7405">19706 8991 512,'0'0'0,"0"19"0,0 21 0,-20 40 0,20-1 0,0 40 0,20 0 0,0-20 0,0 0 0,-1-39 0,1-20 0,20-21 0,-20-58 0,0-1 0,0-79 0,-20-21 0,-20-38 0</inkml:trace>
  <inkml:trace contextRef="#ctx0" brushRef="#br0" timeOffset="154088.7574">19547 8713 512,'0'0'0,"0"0"0,20 0 0,0 0 0,40-21 0,-21 2 0,21 19 0,19 0 0,-19 0 0</inkml:trace>
  <inkml:trace contextRef="#ctx0" brushRef="#br0" timeOffset="154471.7957">20341 8931 512,'-20'0'0,"-19"0"0,-1 19 0,0 22 0,0 38 0,-20 19 0,21 22 0,20-1 0,-2-20 0,42-19 0,-2-21 0,41-19 0,19-40 0,1-20 0,19 0 0,0-39 0,-20-1 0,-19-19 0,-60 19 0,-40 21 0,-40 19 0,1 20 0,0 0 0,-1 0 0,61 20 0,38-20 0,21-20 0</inkml:trace>
  <inkml:trace contextRef="#ctx0" brushRef="#br0" timeOffset="154904.839">21036 9506 512,'0'0'0,"0"0"0,0-19 0,39 19 0,1-20 0,20 0 0,19-1 0,0 2 0,-20-20 0,1 39 0,-20-40 0</inkml:trace>
  <inkml:trace contextRef="#ctx0" brushRef="#br0" timeOffset="155455.8941">21472 8792 512,'0'0'0,"-20"20"0,20 0 0,20 39 0,0 41 0,20-1 0,-40 0 0,19 20 0,1-20 0,-20-19 0,0-21 0,0-39 0,0-20 0,0-40 0,0-39 0,20-20 0,-20-40 0,0 0 0,0-20 0,20 40 0,0 19 0,0 41 0,-20 39 0,20 20 0,-1 20 0,21 39 0,-20 41 0,19-1 0,2 20 0,17 20 0,-37-20 0,-1-19 0,-1-21 0,-19-20 0,-19-19 0,-22-60 0,-17 0 0,17-60 0,-18 2 0</inkml:trace>
  <inkml:trace contextRef="#ctx0" brushRef="#br0" timeOffset="155615.9101">21452 9130 512,'20'0'0,"20"19"0,19-19 0,21 19 0,19-19 0,-19 0 0,-1-19 0,-20 19 0,1-19 0,-41-21 0,-19 0 0</inkml:trace>
  <inkml:trace contextRef="#ctx0" brushRef="#br0" timeOffset="155927.9413">22087 8772 512,'0'0'0,"-19"20"0,19-20 0,0 40 0,0 19 0,19 21 0,1-1 0,0 20 0,-20-19 0,20 19 0,-20-20 0,0-19 0,0-40 0,20-20 0,19-40 0,1 0 0,20-19 0,19-1 0,-39 20 0,-1 21 0,1-1 0</inkml:trace>
  <inkml:trace contextRef="#ctx0" brushRef="#br0" timeOffset="156863.0348">22524 8733 512,'0'-20'0,"0"20"0,0-21 0,0 21 0,0 0 0,0 41 0,0 18 0,0 21 0,19 19 0,2 0 0,-2 20 0,1-20 0,0-19 0,-20-22 0,0-17 0,-20-21 0,0-40 0,1-21 0,19-17 0,-21-42 0,21-38 0,21-21 0,-2 20 0,21 20 0,39 39 0,-39 21 0,40 19 0,-21 20 0,-19 40 0,19 0 0,-39 20 0,0 20 0,-40 19 0,-19-20 0,-21 21 0,0-2 0,21-18 0,18 0 0,21-20 0,41-1 0,18 1 0,21-20 0,-1 0 0,0-1 0,1-19 0,-21-19 0,1 19 0</inkml:trace>
  <inkml:trace contextRef="#ctx0" brushRef="#br0" timeOffset="157576.1061">23357 8574 512,'-20'0'0,"1"39"0,19 2 0,-20 18 0,20 20 0,0 1 0,0 19 0,0-20 0,0 1 0,0-21 0,-20-19 0,20-21 0,-20 1 0,20-40 0,0 1 0,0-42 0,20-17 0,0-21 0,19-40 0,1-21 0,0 22 0,19 39 0,-19 40 0,-20 38 0,-20 61 0,0 20 0,-20 78 0,0 1 0,0 20 0,1-20 0,-2-40 0,21-19 0,0-21 0,21-39 0,-2-20 0,1-40 0,20-39 0,19-20 0,1-41 0,19-38 0,1 19 0,19 40 0,-40 40 0,-19 60 0,0 38 0,-40 60 0,0 21 0,-20-2 0,0 22 0,20-21 0,-20 0 0,0-19 0,40-21 0,0 1 0,0-21 0,19-19 0,21-40 0</inkml:trace>
  <inkml:trace contextRef="#ctx0" brushRef="#br0" timeOffset="182048.5531">16729 13276 512,'-19'0'0,"-2"0"0,-38-19 0,0 19 0,-1-20 0,-20 20 0,1 0 0,0-20 0,-1 1 0,1-1 0,20 0 0,-21 0 0,-19 0 0,19-20 0,1 20 0,-20-18 0,-20 17 0,20-19 0,-1 21 0,-18-1 0,18 0 0,-19 0 0,0 0 0,0 0 0,0 0 0,0 0 0,-20 1 0,-20-21 0,20 20 0,-19 0 0,-21 1 0,0 19 0,0 0 0,1 19 0,0 1 0,-1 21 0,0-3 0,21 2 0,-1-20 0,0 20 0,20-20 0,0 0 0,0-1 0,1 1 0,-2 21 0,22-22 0,-21 20 0,19-19 0,1 20 0,0 0 0,0-1 0,1 1 0,-2 0 0,1 19 0,0 21 0,0-20 0,20 19 0,-20 20 0,0-19 0,19 38 0,1-18 0,20 19 0,19 20 0,1-21 0,19 2 0,1 18 0,18-18 0,21-1 0,21-20 0,38 0 0,0 0 0,40 0 0,1-19 0,38-1 0,2 0 0</inkml:trace>
  <inkml:trace contextRef="#ctx0" brushRef="#br0" timeOffset="182560.6043">16034 12741 512,'-158'-40'0,"-100"1"0,-119-1 0,-99 20 0,-20 40 0</inkml:trace>
  <inkml:trace contextRef="#ctx0" brushRef="#br0" timeOffset="184784.8267">17305 13594 512,'0'0'0,"-20"0"0,20 0 0,20-19 0,19-1 0,21-20 0,39 0 0,40-19 0,20 19 0,39-20 0,20 1 0,1 19 0,-1 1 0,-39 19 0,-20 0 0,-21-20 0,-59 20 0,-19 0 0,-40 1 0,-59 0 0,-21-2 0</inkml:trace>
  <inkml:trace contextRef="#ctx0" brushRef="#br0" timeOffset="185153.8636">17999 13039 512,'0'0'0,"-20"-19"0,20 19 0,-19 0 0,-21 38 0,-19 22 0,-41 59 0</inkml:trace>
  <inkml:trace contextRef="#ctx0" brushRef="#br0" timeOffset="185272.8755">17166 13813 512,'20'0'0,"59"0"0,60 0 0,20 39 0,59 1 0,-20 20 0,1-1 0</inkml:trace>
  <inkml:trace contextRef="#ctx0" brushRef="#br0" timeOffset="188707.2189">8990 11828 512,'-20'-19'0,"20"19"0,0 0 0,0 0 0,0 0 0</inkml:trace>
  <inkml:trace contextRef="#ctx0" brushRef="#br0" timeOffset="188993.2475">8970 11809 512,'20'0'0,"-20"19"0,0-19 0,20 19 0,-20 2 0,20 19 0,-20 19 0,19-19 0,1 0 0,20-1 0,-20-20 0,-20 2 0,20-21 0,0-21 0,-1-18 0,1-20 0,20-40 0,19 0 0,21-21 0,19 1 0,20 0 0,-20 20 0,-20 20 0,-19 19 0,-60 40 0,-19-19 0</inkml:trace>
  <inkml:trace contextRef="#ctx0" brushRef="#br0" timeOffset="199281.2762">18158 10360 512,'100'19'0,"78"21"0,40 0 0,60 20 0,20-1 0,19-38 0,21 17 0,19-38 0,40-38 0,-20-3 0,20-18 0,-21-1 0,-18-19 0,-1-40 0,-39 19 0,-21-38 0,1-21 0,-41-20 0,2-39 0,-80 59 0,-61 1 0,-38 19 0,-21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3-02-25T20:42:01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2441 12104,'0'0,"20"0,39-19,-39 19,20 0,-1 0,21-20,-40 0,0 20,19 0,-39 0,20 0,20 20,-40-20,40 0,-40 0,39 0,1 0,19 0,41 0,19 0,59 20,-19 39,20-19,-40 0,-20 19,-20-39,-20 20,-39-40,39 39,-19-39,-1 40,60-40,-39 40,39-21,-20 1,-20 0,1 0,79 0,-80 0,40 19,79-19,-39 20,0-40,19 40,-78-21,19 1,-40-20,20 0,-19 0,-21 0,1 0,19 0,-19 0,19 0,0 0,41 0,38 0,-19-20,40 20,-1-19,21-1,-40 20,-40-20,20 0,-20 0,-40 20,0-20,21 20,-41-19,1 19,19 0,40 0,-20 0,40 0,0 0,20-20,19 20,-19 0,20 0,19-60,-39 40,20 20,-80 0,-20 0,20-20,-39 20,-1 0,1 0,19 0,40 0,-19 0,19 0,20 20,0-20,-40 0,0 0,-20 0,-19 0,-1 0,-19 0,0-20,-1 20,-19-19,0 19,0 0,0 0,-20-20,20 20,-20 0,19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1:22:18.2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1" timeString="2013-02-25T21:23:23.084"/>
    </inkml:context>
  </inkml:definitions>
  <inkml:trace contextRef="#ctx0" brushRef="#br0">14090 3573 512,'0'0'0,"0"0"0,0 0 0,0 0 0,0 0 0,-20 0 0,20 0 0,0 0 0,20 0 0,-20 0 0,0 0 0,0 0 0,0 0 0,0 0 0,0 0 0,0 0 0,0 0 0,-20 0 0,20 0 0,0 0 0,-20 0 0,20-19 0,-19 19 0,-2 0 0,21-21 0,-19 21 0,-1-20 0,-20 1 0,20 19 0,-19-20 0,-1 0 0,1 20 0,-21-20 0,20 20 0,-39-20 0,19 0 0,-19 20 0</inkml:trace>
  <inkml:trace contextRef="#ctx0" brushRef="#br0" timeOffset="1944.1944">8692 4645 512,'20'19'0,"20"1"0,19 20 0,1-20 0,0 19 0,39 1 0,-20-20 0,0 0 0,20-20 0,1 0 0,-1 20 0,0-20 0,0 0 0,0 0 0,1 0 0,-1 20 0,0-20 0,-19 19 0,19-19 0,20 0 0,-20-19 0,0 19 0,0 0 0,1 0 0,-21 0 0,21 0 0,-21 0 0,1 0 0,19 0 0,0 0 0,-20 0 0,20 0 0,1-20 0,-1 0 0,-20 20 0,20-20 0,0 20 0,1-20 0,-1 20 0,0 0 0,20-20 0,1 20 0,-2 0 0,2-20 0,18 20 0,-18-19 0,-2 19 0,2-20 0,-2 20 0,2 0 0,-1-20 0,-20 20 0,20 0 0,0 0 0,-19-20 0,-1 20 0,-20-20 0,1 0 0,-21-19 0,-19-1 0,-1 0 0,1-19 0,-20 19 0,0-19 0,0-2 0,-20 22 0,-20-20 0,0 19 0,-20 0 0,-19-19 0,-1 19 0,1-19 0,-21 19 0,1-19 0,-21 18 0,1 2 0,0 0 0,0-1 0,-20 0 0,20 20 0,-20 0 0,-20 1 0,19-1 0,-38-1 0,-1 2 0,20 0 0,-19-2 0,18 1 0,-18 1 0,19 19 0,0-20 0,0 0 0,-20 20 0,20 0 0,1 0 0,-41 0 0,20 0 0,20 20 0,-19-20 0,18 20 0,1-1 0,1 1 0,-21 1 0,20-2 0,0 0 0,1 2 0,-2-1 0,1-1 0,21 1 0,-2 0 0,21 20 0,-20-20 0,19 0 0,21-1 0,-20 21 0,20 0 0,-1-1 0,1 1 0,19 20 0,-19-2 0,39 3 0,1-2 0,19 1 0,60-1 0,19 21 0,80-21 0,20-19 0,-1-40 0,-18-20 0</inkml:trace>
  <inkml:trace contextRef="#ctx1" brushRef="#br0">10993 12462,'0'-20,"0"20,0 0,0 0,-39 0,39 0,-20 0,0 0,0 0,20 0,-20 0,20 0,-19 0,19 0,-20 0,0 0,20 0,-20 0,20 39,-40-39,40 20,-20 0,20 0,-19-20,19 20,0 0,0 19,0-39,0 20,0 20,0-40,0 20,0-20,0 0,0 20,19-20,-19 19,0-19,20 0,0 20,0 0,20 0,-20 0,19-20,1 20,-20-20,19 39,1-39,-20 0,20 20,-1-20,1 20,-20-20,39 20,-39-20,20 0,-20 20,19-20,-39 0,20 0,0 0,-20 20,20-1,-20-19,0 0,0 20,40-20,-40 20,0 0,0-20,0 20,-20-20,20 39,-20-39,20 20,-40 20,20-20,-19-20,19 20,0 0,-20-20,40 19,-19-19,19 0,-20 0,20 0,-20 0,0 0,20 0,-20 0,0 0,20 0,-20 0,20 0,-19 0,-21 0</inkml:trace>
  <inkml:trace contextRef="#ctx1" brushRef="#br0" timeOffset="752.0752">11708 12819,'-20'0,"20"20,0-20,0 39,0-39,0 20,0 0,0 0,0 0,20-20,-20 20,0-1,0-19,20 20,-20 20,20-20,-1 19,-19-19,20 0,0-20,-20 0,0 0,0 0,0-20,-20 0,0 20,20-19,-19-1</inkml:trace>
  <inkml:trace contextRef="#ctx1" brushRef="#br0" timeOffset="1360.136">11728 12184,'0'20,"0"-20,0 20,-20-20</inkml:trace>
  <inkml:trace contextRef="#ctx1" brushRef="#br0" timeOffset="3583.3583">12105 12779,'-20'0,"20"0,0 0,0 0,0 20,0 0,0 0,0-20,0 19,0 1,-20 0,20-20,0 40,0-40,0 20,0 0,0-1,0-19,0 20,0-20,0 0,0 20,0 0,20-20,0 0,-20 0,20 0,-20 0,19 0,-19 0,0 0,0 0,20-20,-20 20,20-20,-20 20,0-39,0 39,20-20,-20 20,0-20,0 0,0 20,0-20,20 0,-20 0,0 20,20-19,-20-1,0 20,0 0,0 20,19-20,-19 39,0-39,0 60,20-40,-20 39,0 1,40-21,-40 21,0-20,20 19,0 1,19-1,-39-19,20 0,0 19,0 1,0-21,0 21,39 39,-39-39,39 59,-19 0,0-20,0 20,-1 0,1 0,-20-59,0-60,-20 20,-20-20,20 0,-20 0,20 0,-20-20,0 20,0 0,20 0,-19 0,-1 0,0 0,0-20,0 20,20-20,-20 20,0-20,20 20,-19 0,19 0,0-20,0 1,-20 19,20-20,0 20,0 0,-20-20,20 0,-20 20</inkml:trace>
  <inkml:trace contextRef="#ctx1" brushRef="#br0" timeOffset="4584.4584">12640 12839,'0'0,"0"0,0 39,0-19,0 0,0 40,0-41,0 1,20 0,-20 0,20 0,-20-20,0 20,0-20,0 19,0-19,0 0,0-19</inkml:trace>
  <inkml:trace contextRef="#ctx1" brushRef="#br0" timeOffset="5231.5231">12502 12481,'0'0,"0"0,0 0,0 20,0 0,0-20</inkml:trace>
  <inkml:trace contextRef="#ctx1" brushRef="#br0" timeOffset="6567.6567">12859 12819,'0'59,"0"-19,0-20,0 20,0-21,0 21,20-40,-1 0,-19 0,0 0,0-20,0 0,0 20,0-39,0 39,0-40,0 20,0 20,0-40,0 40,0-19,0-1,0 0,0 20,0-20,0 20,0 0,0 20,20 0,-20 0,0-20,20 19,-20 1,20-20,-20 20,0-20,20 0,-20 20,0-20,20 20,-20-20,0 20,20 0,-1-1,-19 1,0-20,20 20,0-20,-20 0,0 0,0-20,0 20,0-20,20 1,-20-1</inkml:trace>
  <inkml:trace contextRef="#ctx1" brushRef="#br0" timeOffset="7958.7958">13176 12243,'-20'0,"20"0,0 20,0 0,0-20,0 20,-19-20,19 40,0-21,0 1,0 20,0-40,0 20,0 0,19-1,1 21,0 0,-20-20,0 0,20-1,0 41,-20-60,0 20,39 0,-39 19,0-39,0 20,20-20,-20 20,20 0,-20-20,0 0,0 20,20-20,-20 19,0-19,0 20,0 0,20-20,-20 0,0 0,20 0,0 0,-20 0,0 0,0-20,19 20,-19 0,0 0,0-20,20 20,-20 0,0-19,0 19,-39 0</inkml:trace>
  <inkml:trace contextRef="#ctx1" brushRef="#br0" timeOffset="9454.9454">13037 12720,'0'-20,"0"20,20 0,-20-20,20 20,-20 0,0-20,20 20,-20 0,0 0,20 0,-20-20,20 20,-20 0,0 0,19 0,-19 0,0-20,20 20,-20-19,0 19,20 0,0 0,-20 0,0 0,20 0,-20-20,0 20,20 0,-20 0,19 0,1 0,-20-20,0 20,20 0,0 0,-20-20,0 20,20 0,-20 0,20 0,-20-20,0 20,39 0,-39 0,20-20,-20 20</inkml:trace>
  <inkml:trace contextRef="#ctx1" brushRef="#br0" timeOffset="11359.1358">14149 12501,'0'0,"0"0,19 0,-19 0,40 0,0 0,19 0,21 0,-1 0,-19 0,19-39,0 39,40-20,20 20,-59 0,19-40,-20 40,21-20,-41 20,20 0,1-20,-21 1,21-1,-21 0,-19 20,19 0,-19-20,0 0,-20 20,0 0,19 0,-19-20,0 20,20 0,-21 0,21 0,-20 0,0 0,0 0,-1 0,1 0,0 0,-20-19,0 19,40 0,-40 0,20 0,19 0,1 0,-20 0,20 0,-1 0,1 0,-20 0,20 0,-1-20,-39 20,40 0,-40-20,20 20</inkml:trace>
  <inkml:trace contextRef="#ctx1" brushRef="#br0" timeOffset="12775.2774">16431 11985,'0'0,"19"20,-19-20,20 0,0 0,0 0,0 20,-20-20,20 20,19-20,-19 20,0 0,0-20,20 0,-40 0,19 19,-19-19,40 20,-40-20,20 0,-20 0,20 0,0 0,-20 20,0-20,20 40,-20-40,19 20,1-20,-20 0,0 20,0-1,0-19,-20 20,20-20,0 20,-19 0,19-20,-20 20,0 0,20-1,0-19,0 20,-40-20,40 0,0 20,0 0,0-20,0 20,0-20,0 0,0 0</inkml:trace>
  <inkml:trace contextRef="#ctx1" brushRef="#br0" timeOffset="15896.5895">18534 10338,'-20'0,"-19"0,19 0,0 0,-20 0,20 0,0 0,-19 0,19 0,-20 20,1-20,-1 0,0 20,20-20,-19 20,19-20,-20 20,20-20,-19 20,19-20,-20 19,20-19,-19 20,-1 0,20 0,-20-20,20 20,-19 0,-1-20,0 39,21-19,-21-20,0 20,20 20,-39-20,19 19,20-39,-19 20,19 0,0-20,20 40,-40-40,40 19,-39 1,39 20,-40-20,20 20,0-21,-20 21,40 0,0-1,-19 1,-1 0,20-1,-20-19,20 20,0 20,-40-1,20-19,20 19,0 1,0-1,0 1,0-1,0 1,0 19,0-19,0 19,0-19,0-1,0 1,0-1,0 1,20-20,0-1,-20 21,0-40,20 39,0 1,0-21,-20-19,0 40,19-1,1-39,-20 20,20 19,0-19,0 20,20-1,-21 20,21-39,-20 0,20 19,-1 1,1-40,-20 39,0-39,19 0,-19 0,0 0,40 0,-1-1,1 1,-21 0,41 0,-1 20,-39-40,19 0,41 0,-21 0,20 0,20 0,0 0,-20 0,20 0,-39 0,59-100,-40 61,20-21,20-19,-60 19,21 40,-21-39,-20 19,-19 0,20 1,-21-21,1 1,-20-1,20-19,-21 19,21-39,0 40,-20-41,19 21,1-40,-20 20,0 19,-20 1,20 0,-20 19,0-19,0 19,0-19,0 19,0 1,0-1,0 1,0-21,0 41,-20-1,0 0,0-39,20 59,-20-20,0 1,0-1,1 0,-1 1,0 19,0 0,0 0,0 20,1-20,-1 0,0 0,0 1,0 19,0-20,1 0,-21 20,20-20,-20 0,40 20,-39-20,19 1,0 19,-40 0,41-20,-1 0,-40 0,60 20,-20 0,-19-20,19 0,-20 20,-19-39,19 19,0 20,-19-20,59 20,-20-20,0 20,0 0,0 0,20 0,-20 0,1 0,-1 0,20 0,-40 0,40 0,-20 0,0 0,1 0,19 0,-20 0,20 0,-20 0,0 0,20 0,-20 0,20-20,-20 20,-19 0,39-20,-20 20,20 0,0-19,-20 19,20 0,0-20,0 0,0 20,-20-20,0 20,20 0,0-20,0 20,0 40</inkml:trace>
  <inkml:trace contextRef="#ctx1" brushRef="#br0" timeOffset="16919.6918">18058 11410,'20'0,"0"0,-1 0,1 59,20-19,0 0,-21-1,21 1,-20-20,0-20,-20 20,20-20,-20 0,19 0,-19 20,0-20,20 0,-20 0,20 0,-20-20,20 0,0-20,-20 1,0 19,0 0,0 0,20 20,-20-20,0 0,0 1,0 19,0-20,0 0</inkml:trace>
  <inkml:trace contextRef="#ctx1" brushRef="#br0" timeOffset="18351.835">18673 11489,'0'0,"0"0,0 0,0 20,0-20,0 20,0 0,0-20,0 20,20-20,0 19,-20-19,19 20,-19-20,20 0,0 0,-20 0,20 0,-20 0,20 0,-20 0,20 0,0 0,-20 0,19-20,-19 20,0-39,0 39</inkml:trace>
  <inkml:trace contextRef="#ctx1" brushRef="#br0" timeOffset="19023.9022">18574 11152,'0'0,"20"0,-20 0</inkml:trace>
  <inkml:trace contextRef="#ctx0" brushRef="#br0" timeOffset="148552.8538">16193 15122 512,'0'0'0,"-19"0"0,19-19 0</inkml:trace>
  <inkml:trace contextRef="#ctx0" brushRef="#br0" timeOffset="148694.868">16134 15202 512,'0'39'0,"0"41"0,0 19 0,-20 60 0,20-1 0,0 22 0,0-22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3-02-25T21:26:27.5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1" timeString="2013-02-25T21:28:46.407"/>
    </inkml:context>
  </inkml:definitions>
  <inkml:trace contextRef="#ctx0" brushRef="#br0">15518 3036,'20'-20,"0"20,19-60,1 60,19-39,-19 19,0-20,-1 20,1 1,20 19,-40-20,-1 0,41 20,-20 0,19-20,60 0,-39 0,-21 0,40 20,-19-19,19-21,0 40,20-20,20 0,-20 20,-39 0,-1 0,0 0,20 0,40 0,-59 0,19 0,0 0,-39 20,39 0,-59 0,19 0,-19-20,0 19,19 1,1 0,-41-20,21 0,0 0,-20 20,19 0,1 0,-20-20,20 0,-1 0,1 0,-20 0,19 0,21 0,19 0,1 20,-1-20,20 0,20 0,1 0,-41 0,0 0,-19 0,-21 0,21 0,-20 0,-20 0,-1 0,21 0,20 0,59 0,-20 0,40 0,20 0,19 0,1 0,-60 0,-20 0,-39 0,-1 0,1 0,-21 0,-19 0,20 19,-1-19,1 0,20 20,-21-20,41 20,59-20,-20 20,20 0,0 0,-20-20,20 0,-60 19,0-19,-19 0,-1 0,-19 20,0-20,-20 0,19 0,1 0,-40 0,40 0,-21 0,-19 0,40 0,-40 0,20 0,-20 0,0 0,20 0,0 0,-20 0</inkml:trace>
  <inkml:trace contextRef="#ctx0" brushRef="#br0" timeOffset="3744.3744">5060 4167,'0'0,"20"20,-20-20,40 0,-1 0,21 0,-1 20,-19-20,20 0,19 0,0 0,1 0,59 0,-20 0,-20 0,0 0,-19 0,-21 0,1 0,-21 0,1 0,0 0,-1 0,41 19,39 1,40 0,-1-20,41 0,-41 0,-19 0,0 0,-20 0,-19 0,-41 0,1 0,-21 0,21 0,-40 0,19 20,1 0,0 0,-1-20,21 20,-20-1,39-19,-19 0,19 0,0 0,21 0,-1 0,-20 0,1 0,-21 0,1 0,19 0,-39 0,19 0,-19 0,0 0,-1 0,21 0,-1 0,-19 0,-20 0,0 0,19 0,-19 0,20 0,0 0,-1 0,-19 0,20-19,-1 19,-19 0,0 0,0 0,20 0,-20 0,-1 0,1 0,20 19,-20-19,0 20,19-20,-19 0,0 20,0-20,0 0,0 0,19 20,1-20,-20 0,19 0,-19 0,0 0,40 0,-40 0,-1 0,1 0,0 0,-20 0,20 0,-20 0,20 0,-20 0,20 0,-1 0,1 0,0 0,-20 0,20 0,0 0,-20 0,0-20,20 20,-20 0,39 0,-39 0,20 0,-20 0</inkml:trace>
  <inkml:trace contextRef="#ctx0" brushRef="#br0" timeOffset="8616.0282">2996 9048,'20'0,"20"0,-20 0,19 0,1 0,0 20,-20 0,39-20,-39 0,0 0,20 0,-21 0,-19 0,40 0,-20 20,0-20,19 0,21 0,0 0,-1 20,-19 0,19-20,1 20,-1-20,-19 0,-20 0,20 0,-21 0,1 0,0 0,-20 0,20 0,0 0,-20 0,20 0,0 0,-1 0,21 0,-40 0,40 0,-20 0,19 0,-39 0,20 0,-20 0,20 0,0 0,-20 0</inkml:trace>
  <inkml:trace contextRef="#ctx0" brushRef="#br0" timeOffset="10407.849">13414 4881,'40'0,"-20"0,0 0,0 0,-1 0,21 0,0 0,-1 0,1 20,20-20,-1 0,1 0,-21 0,21 0,-20 0,19 0,-39 0,0 0,20 0,-21 0,1 0,0 0,20 0,-20 0,19 0,1 0,-20 0,0 0,19 0,-39 0,40 0,-40 0,20 0,-20 0,0 0</inkml:trace>
  <inkml:trace contextRef="#ctx0" brushRef="#br0" timeOffset="13815.5082">13474 5159,'-20'0,"0"0,-39 0,39 0,20 0,-40 0,-19 0,39 0,0 0,20 0,-20 0,20 0,-20 0,0 0,20 0,0 20,0 0,0 0,0-20,0 39,0 21,20-40,0 39,-20 1,40 19,-20-19,19 19,-19 40,20-20,-20-39,0 39,19-59,-19 19,-20-19,20 0,0-1,-20 1,0 0,39-1,-39-19,20 0,-20-20,0 20,20-20,-20 20,0-20,0 20,20-20,-20 19,0 1,0-20,20 0,-20 20,20-20,-20 0,39 0,-39 0,20 0,20 0,-40 0,20 0,0 0,-20 0,0 0</inkml:trace>
  <inkml:trace contextRef="#ctx0" brushRef="#br0" timeOffset="41794.71">13395 8731,'19'0,"1"0,0 0,0 0,0 0,19 0,1 0,0 0,19 0,-19 0,0 0,39 0,20 20,1-20,19 0,-20 0,-40 0,21 0,-41 0,1 0,-20 0,20 0,-21 0,1 0,20 0,20 0,19 20,0 0,1-20,39 0,0 19,-40-19,20 0,1 0,-41 0,-39 0,20 0,-40 0,20 0,-20 0,19 0,1 0,0 0,20 0,-20 0,19 0,-19 0,20 0,-1 0,1 0,40 0,-21 0,20 0,21 20,-1-20,-20 0,-39 0,19 0,-59 0,40-20,-40 20,20 0,20 0,-40 0,20 0,-20 0,19 0,-19 0,20 0,-20 0,20 0,20 0,-20-19,19 19,-39 0,20 0,-20 0,20 0,-20 0,20 0,0 0,-20-20,0 20,20 0,-20 0,19 0,1 0,-20-20,0 0</inkml:trace>
  <inkml:trace contextRef="#ctx0" brushRef="#br0" timeOffset="65704.3188">2520 10696,'0'0,"-20"0,0 0,20 0,-19 0,19 0,-20 0,20 0,-20 0,0-20,0 20,0-20,-19 20,-1 0,20 0,-20 0,21-20,-1 20,-20 0,20 0,0 0,1-20,-1 20,0 0,20 0,-20 0,20 0,-20 0,0 0,1 0,-1 0,0 0,-20 0,20 0,0 0,-19 0,39 0,-20 20,0-20,20 0,-20 0,20 0,-20 20,1 0,-1-20,20 0,-40 0,40 20,0-20,0 19,-20-19,20 20,0 0,0-20,0 20,0-20,0 40,20-21,-20 1,0 0,0-20,0 20,0 0,0-20,0 20,0 0,20-1,-20 21,0-20,0 20,-20-21,20 21,0-20,0 20,0-40,0 19,0-19,0 20,0-20,0 0,0 20,0 0,20 0,-20-20,0 20,20 0,-20-1,0-19,0 20,20 0,-1 0,-19-20,20 20,-20 0,0-20,40 19,-40-19,20 0,0 0,-1 20,1-20,-20 20,20-20,0 0,0 0,-20 0,0 20,40-20,-40 0,19 0,1 0,-20 20,20-20,20 0,-40 0,20 0,-1 0,1 20,0-20,-20 0,40 0,-1 0,-19 19,0-19,0 0,0 20,20-20,-1 0,1 20,0 0,-1-20,1 20,0-20,-1 0,21 20,-40 0,0-20,19 0,-19 0,0 0,20 0,-20 0,19 0,1 19,19-19,-39 20,20-20,0 20,19-20,-19 0,19 0,1 0,19 0,1 0,-21 0,40 20,-39-20,-1 0,-19 0,0 0,0 0,-21 20,1-20,20 0,-20 0,0 20,19-20,21 0,-20 0,19 0,-19 0,-1 0,1 0,39 19,-19-19,0 0,-1 0,1 0,-1 0,-19 0,-1 0,21 0,-20 20,-1-20,-19 0,20 0,-20 0,19 0,1 0,20 0,-40-20,39 20,1 0,-21 0,1 0,20 0,-41 0,21 0,-20-19,0-1,0 20,-1 0,-19 0,40 0,-20 0,20 0,19 0,40 0,1 0,-21 0,-20 0,1 0,-20 0,-1 0,21 0,-40 0,0 0,19 0,1 0,0 0,-1-20,21 20,19 0,-19 0,-1 0,1 0,-1 0,21 0,-21 0,21 0,-1 0,20 0,-19 0,-41 0,21 0,-20 0,-1 0,21 0,-40 0,39 0,-19 0,0 0,-1 0,1 0,0 0,-1 0,21 0,-1 0,-39 0,20 0,0 0,-21 0,1 0,20 0,0 0,-21 0,21 0,0 0,0 0,-1 0,-19 0,40-20,-1 20,-39 0,20 0,-21 0,1 0,0 0,0 0,20 0,-20 0,-1 0,1 0,0 0,20 0,-1 0,1 0,-20 0,0 0,-20 0,20 0,0 0,-20 0,19 0,-19 0,20 0,-20 0,40 0,-20 0,0 0,-1 0,-19 0,20 0,0 0,-20 0,20 0,0 0,0 0,-20 0,20 0,-20 0,19-20,-19 20,20 0,0 0,-20 0,20 0,-20 0,40-20,-40 1,39 19,-39-20,20 20,20 0,39 0,1 0,-41 0,1 0,0 0,-21 0,21 0,-20 0,0 0,0 0,-1 0,-19 0,20 0,0 0,0 0,20 0,-20 0,-1 0,21 0,-20 0,0 0,19 0,-39 0,20 0,0 0,0 0,0 0,-20-20,40 20,-40 0,0-20,19 0,-19 20,20 0,0-20,0 0,0 1,0 19,-1-20,21 20,-40-20,20 0,0-20,20 21,-40-1,0 0,19 20,-19 0,0-20,0 0,20 20,0-20,-20 20,0-39,0 19,20 0,-20-20,20 20,-20 1,20-1,-20 20,0-40,0 20,0 0,0 20,0-19,0-1,0 0,0 20,0-20,0 0,-20 0,0-39,0 59,0-40,-19 20,39-19,-40 39,40-40,-40 20,40 0,-20 20,0-20,20 20,-19-19,-1 19,-20-40,0 40,1 0,-1-20,-20-20,1 40,19 0,20-39,-19 39,-21-20,1 0,19 0,-20 0,1 20,19 0,-19-20,19 1,0-1,1 20,-21-20,1 20,-21 0,-19-20,20 0,-40-20,-1 40,21 0,-20-19,-20-1,20 0,0 20,-20 0,0 0,-39-40,19 20,0 20,-39 0,-1-19,-19-21,-20 20,20 0,19 0,21 1,19 19,20 0,20-20,0 0,40 20,-1-20,-19 0,0 20,-80 0,20-20,1 20,-21-20,-39 1,59 19,0-20,40 0,0 20,40 0,19-20,40 20,0 0,1 0,-1 0,20 0,-20 0,-20 0,1 0,-1 0,0 0,-19 20,19-20,40 20,-40-20,40 0,-39 20,39-20,-40 19,0 1,1-20,19 20,-40 0,1 20,19-20,-20-1,21 1,-21 0,21 0,19 0,-20 0,20-1,0-19,0 0,20 20,-39 0,-41 20,-39-1,60 1,-1-20,-19 0,39 0,1 0,19-20,20 0,-20 0,20 19,-40-19,40 0,-20 20,0-20,20 20,-39-20,39 20,0-20,-20 20,20-20,0 20,0-20,0 19,0-19,0 0,0 20,20 0,-20 0,0-20,20 0,-1 0,-19 20,0 0,20-20,-20 20,0-20,0 0,20 0,-20 0,20 0,-20 0,20 0,-20 0,0 0,20 0</inkml:trace>
  <inkml:trace contextRef="#ctx1" brushRef="#br0">4425 12146 512,'-19'0'0,"19"0"0,-20 0 0,20-20 0,-19 20 0,19 0 0,0 0 0,-21 20 0,21-20 0</inkml:trace>
  <inkml:trace contextRef="#ctx1" brushRef="#br0" timeOffset="695.9304">4584 12225 512,'21'20'0,"58"-20"0,0 20 0,40 0 0,20-40 0</inkml:trace>
  <inkml:trace contextRef="#ctx1" brushRef="#br0" timeOffset="1366.8633">4247 11253 512,'0'0'0,"0"-20"0,-20 20 0,20 0 0,0 0 0,0 0 0,20 0 0,0 0 0,20 0 0,20-20 0,-2 0 0,42 0 0,-20 1 0,38-22 0,-19 22 0,-19 0 0,-20-2 0,-41 21 0,-19 0 0,-39 21 0,-40-2 0,19-19 0,-39 19 0</inkml:trace>
  <inkml:trace contextRef="#ctx1" brushRef="#br0" timeOffset="3968.6031">11550 5419 512,'40'-20'0,"19"0"0,20-40 0</inkml:trace>
  <inkml:trace contextRef="#ctx1" brushRef="#br0" timeOffset="4294.5705">12443 4962 512,'60'-40'0,"-1"1"0,20-21 0,-59 20 0,-40 21 0,-79 19 0,-40 59 0,-19 21 0,19-1 0,59-20 0,40-19 0</inkml:trace>
  <inkml:trace contextRef="#ctx1" brushRef="#br0" timeOffset="8927.1072">14407 5339 512,'-19'0'0,"19"0"0,0 0 0</inkml:trace>
  <inkml:trace contextRef="#ctx1" brushRef="#br0" timeOffset="9886.0113">12820 7304 512,'20'99'0,"-1"80"0,22 59 0,-22 40 0,1-21 0,0-18 0,0-21 0,-40-59 0,20-20 0,-20-40 0,0-20 0,20-39 0,-19 0 0,19-21 0,0-19 0,0 0 0,0 20 0,0-20 0,0 19 0,19 2 0,1 19 0</inkml:trace>
  <inkml:trace contextRef="#ctx1" brushRef="#br0" timeOffset="16164.3834">9030 13932 512,'0'59'0,"19"60"0,1 39 0,40 22 0,-1-2 0,21 1 0,-1-20 0,-19-40 0,-1 0 0,-39-40 0,0-39 0,0 0 0,-40-21 0,0-19 0,0-19 0,-39-1 0,19-20 0,-20 40 0,1 0 0,-20 40 0,19 19 0,-19 1 0,39-1 0</inkml:trace>
  <inkml:trace contextRef="#ctx1" brushRef="#br0" timeOffset="29699.0298">13435 2998 512,'0'19'0,"40"40"0,-20 61 0</inkml:trace>
  <inkml:trace contextRef="#ctx1" brushRef="#br0" timeOffset="29826.0171">13098 4625 512,'0'-99'0,"59"-80"0,1-100 0,39-57 0,40 18 0</inkml:trace>
  <inkml:trace contextRef="#ctx1" brushRef="#br0" timeOffset="29971.0026">13217 3910 512,'20'-138'0,"39"-121"0,0-58 0</inkml:trace>
  <inkml:trace contextRef="#ctx1" brushRef="#br0" timeOffset="32089.7907">13296 3910 512,'0'0'0,"20"0"0,0 0 0,-1-19 0,22-1 0,-2-1 0,-19-38 0,0 0 0,0-1 0,-20 1 0,-40 38 0,0 42 0,-20 78 0,21 39 0,19 22 0,20 18 0,40-79 0,20-39 0,19-81 0,0-37 0,20-62 0,-19-38 0,-20-21 0,-41 20 0,-38 40 0,-41 60 0,-20 59 0,-19 80 0,0 38 0,-1 21 0,41-20 0,0 0 0,59-59 0,39-40 0,40-60 0,21-39 0,-1-60 0,20 0 0,-40-1 0,-38 22 0,-22 58 0,-38 60 0,-41 60 0,0 58 0,-19 2 0,39 18 0,0-38 0,60-40 0,20-60 0,39-60 0,1-59 0,39-20 0,-40 1 0,21 18 0,-41 20 0,-39 62 0,-40 76 0,-39 62 0,-41 58 0,1 22 0,0-2 0,0-19 0,59-80 0,20-39 0,40-80 0,39-80 0,40-38 0,1-20 0,-1 19 0,-40 0 0,-19 100 0,-40 38 0,-59 101 0,-21 60 0,-38 18 0,-22 21 0,21-40 0,40-40 0,20-60 0,59-78 0,19-41 0,61-59 0,-21-19 0,21-2 0,-1 42 0,-40 38 0,-19 80 0,-59 60 0,-1 78 0,-19 22 0,-21-21 0,1 0 0,19-40 0,21-60 0,18-59 0,21-39 0,41-40 0,-2-20 0,1-20 0,19 20 0,-39 39 0,0 60 0,-40 61 0,-20 57 0,-19 22 0,0 18 0,-21-38 0,40-21 0,20-79 0,20-59 0,40-21 0,-20-59 0,40 0 0,-40-20 0,-20 60 0,-20 60 0,-40 98 0,-19 61 0,-20 58 0,-21 0 0,41-39 0,40-79 0,18-60 0,21-99 0,21-61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1:29:47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4088 5438 512,'0'0'0,"0"0"0,0 0 0</inkml:trace>
  <inkml:trace contextRef="#ctx0" brushRef="#br0" timeOffset="445.9554">3870 5279 512,'-20'20'0,"-19"0"0,-1 0 0,0 0 0,21 20 0,-2-20 0,2 19 0,19-19 0,19 1 0,21-2 0,0-19 0,0 0 0,-1 19 0,21 1 0,0 20 0,-21 20 0,1 0 0,-20 18 0,-1 22 0,-38-41 0,-1 21 0,-40-41 0,0 1 0,1-40 0,0-20 0,19 0 0,0-19 0,0-1 0,21 0 0</inkml:trace>
  <inkml:trace contextRef="#ctx0" brushRef="#br0" timeOffset="1077.8922">4168 5657 512,'-20'0'0,"20"19"0,0 22 0,0-22 0,20 21 0,-1-21 0,21 1 0,0 0 0,19-20 0,1 0 0,0-40 0,-40 0 0,19 2 0,-39-22 0,0 20 0,0-20 0,-39 40 0,19 1 0,-40 58 0,20 21 0,-19 40 0,19-2 0,40 21 0,20-19 0,20-1 0,20-40 0,19-19 0,0-20 0,1-40 0,-21-20 0,-19-19 0</inkml:trace>
  <inkml:trace contextRef="#ctx0" brushRef="#br0" timeOffset="1613.8386">4863 4942 512,'0'0'0,"0"0"0,0 20 0,19 20 0,-19-1 0,0 21 0,20 39 0,-20 0 0,0 60 0,0 0 0,0 0 0,20-20 0,0-20 0,0-20 0,39-20 0,-19-39 0,19-21 0,1-38 0,-1-21 0,-38-19 0,-2-21 0</inkml:trace>
  <inkml:trace contextRef="#ctx0" brushRef="#br0" timeOffset="1892.8107">4545 5637 512,'20'0'0,"-1"0"0,41-20 0,0 0 0,19-20 0,20 20 0,-19 1 0,19 19 0,-40 0 0,-19 19 0,0 1 0,-21-20 0,-19 0 0</inkml:trace>
  <inkml:trace contextRef="#ctx0" brushRef="#br0" timeOffset="3180.6819">5577 5736 512,'0'0'0,"0"0"0,0 0 0,0 0 0,0 0 0,0 0 0,20 19 0,-1 2 0,21 18 0,-20 21 0,19 19 0,2 1 0,-2 19 0,1 0 0,-40 20 0,-20-19 0,-39-1 0,-1-40 0,0 1 0,-39-20 0,20-21 0,19-38 0,21-21 0,-21-40 0,40-39 0</inkml:trace>
  <inkml:trace contextRef="#ctx0" brushRef="#br0" timeOffset="3407.6592">5557 5359 512,'-20'0'0,"20"0"0,-20-20 0,1 0 0,19 20 0,0-20 0,19 20 0,1 0 0,0 20 0,20 20 0,-1 0 0</inkml:trace>
  <inkml:trace contextRef="#ctx0" brushRef="#br0" timeOffset="4101.5898">6073 5676 512,'0'20'0,"0"-20"0,-20 21 0,20-2 0,-20 21 0,20 19 0,0 1 0,20 20 0,-20-21 0,0 0 0,0-19 0,20 0 0,-20-21 0,-20 1 0,20-40 0,0 1 0,0-21 0,0-39 0,20-41 0,-20 21 0,20 0 0,19 20 0,-18 39 0,-2 40 0,1 40 0,-20-1 0,19 41 0,-19-1 0,21 0 0,-21 0 0,0-19 0,0 0 0,20-40 0,-20-20 0,19 0 0,1-40 0,0-19 0,0-20 0,19-1 0,-18 40 0,18 20 0,-19 20 0,-20 20 0,20 20 0,0-1 0,-1 2 0,1-22 0,0 0 0,20 2 0,-21-42 0,22 2 0,-2 0 0,1-41 0</inkml:trace>
  <inkml:trace contextRef="#ctx0" brushRef="#br0" timeOffset="4572.5427">6787 5795 512,'-20'20'0,"20"0"0,0 40 0,20 20 0,-20-1 0,20 20 0,0 0 0,0 20 0,-1-20 0,-19 0 0,0 1 0,0-41 0,-19-19 0,19-20 0,-20-20 0,0-41 0,0-17 0,0-42 0,20-38 0,0-42 0,0 2 0,40 0 0,0 18 0,-21 62 0,41 38 0,-20 40 0,-1 40 0,2 0 0,-22 39 0,-19 1 0,-19 19 0,-22-19 0,-18 19 0,19-20 0,0-18 0,21-41 0,38-41 0</inkml:trace>
  <inkml:trace contextRef="#ctx0" brushRef="#br0" timeOffset="10278.972">3929 6589 512,'20'-20'0,"1"20"0,-2 0 0,21-19 0,0 19 0</inkml:trace>
  <inkml:trace contextRef="#ctx0" brushRef="#br0" timeOffset="10355.9643">4525 6510 512,'40'-21'0,"59"21"0,20-19 0,40 0 0,0-1 0</inkml:trace>
  <inkml:trace contextRef="#ctx0" brushRef="#br0" timeOffset="11460.8538">5616 6550 512,'-79'19'0,"-60"1"0,-20 0 0</inkml:trace>
  <inkml:trace contextRef="#ctx0" brushRef="#br0" timeOffset="47526.2469">7740 4903 512,'-20'0'0,"-20"39"0,1 21 0,-1 39 0,-19 60 0,-21 39 0,20 1 0,41 19 0,19-20 0,79-19 0,40-60 0,59-39 0,41-42 0,39-38 0,20-78 0</inkml:trace>
  <inkml:trace contextRef="#ctx0" brushRef="#br0" timeOffset="47918.2077">12800 4744 512,'40'-20'0,"20"0"0,19 20 0,40 0 0,-20 60 0,0 59 0,-40 79 0,-18 80 0,-82 59 0,-18 21 0,-60-61 0,0-59 0,-20-99 0</inkml:trace>
  <inkml:trace contextRef="#ctx0" brushRef="#br0" timeOffset="49670.0325">18773 5637 512,'0'0'0,"0"-20"0,0 0 0,-19 0 0,19-20 0,-20 21 0,-1 0 0,-18 19 0,-21 19 0,-19 20 0,0 61 0,-20-2 0,0 22 0,58 18 0,22-18 0,38-21 0,41-39 0,39-21 0,40-19 0,20-20 0,0-39 0,-20-2 0,-20-18 0</inkml:trace>
  <inkml:trace contextRef="#ctx0" brushRef="#br0" timeOffset="50629.9365">19250 5776 512,'-20'0'0,"-1"-21"0,2 21 0,-1 21 0,1 18 0,-22 21 0,-18 40 0,19 18 0,1 1 0,39-19 0,0-21 0,0 0 0,39-60 0,1-38 0,19-20 0,1-41 0,-21-19 0,2-20 0,-2-1 0,-19 41 0,-20 20 0,0 39 0,-40 60 0,21 40 0,-1 18 0,-1 2 0,21-2 0,21-18 0,18-20 0,1-20 0,19-21 0,21-58 0,-1-1 0,0-59 0,21-20 0,-21-20 0,-19-40 0,-20 0 0,-1 21 0,-39 39 0,-39 59 0,-21 40 0,-19 80 0,-1 39 0,-19 40 0,39 20 0,21 19 0,19-19 0,60-20 0,19-40 0,21-39 0,39-40 0,0-60 0,19-20 0,2-59 0,-1-20 0,-40-39 0,-20-41 0,1 21 0,-80-1 0,0 81 0,-41 38 0,-18 80 0,-20 60 0,19 59 0,1 40 0,-1 59 0,60-20 0,20 21 0,20-41 0,39-39 0,40-21 0,0-77 0,20-21 0,0-81 0</inkml:trace>
  <inkml:trace contextRef="#ctx0" brushRef="#br0" timeOffset="51325.8669">22167 5696 512,'-40'0'0,"-19"0"0,-41 21 0,1-2 0,0 21 0,0-1 0,39 1 0,20 0 0,40-20 0,40-1 0,20 1 0,39-20 0,19 21 0,-18 17 0,-1 3 0,-39-2 0,-60 21 0,-40 19 0,-59-19 0,-40-21 0,0 1 0,20-40 0,40 0 0,79-40 0,39-20 0,61-19 0,18-20 0</inkml:trace>
  <inkml:trace contextRef="#ctx0" brushRef="#br0" timeOffset="51956.8038">22226 5934 512,'-20'41'0,"20"-22"0,0 21 0,20-1 0,39-19 0,41-20 0,19-20 0,-20 1 0,21-22 0,-41-18 0,-40 0 0,-19 19 0,-40 0 0,-19 20 0,-40 20 0,-21 40 0,1 20 0,39 39 0,21 0 0,39 0 0,39-20 0,21-19 0,19-20 0,20-40 0,1-40 0,-1 1 0,-20-61 0,1-19 0,-21-20 0,0-40 0,-18 1 0,-2 0 0,1 39 0,-20 40 0,-1 39 0,-19 40 0,-19 40 0,-1 20 0,0 39 0,-20 40 0,21 20 0,-1 20 0,-1 19 0,21 1 0,21-20 0,-1-41 0,-1-38 0,21-40 0,-40-40 0,-20-40 0,-19-59 0,-2-20 0,-18-39 0</inkml:trace>
  <inkml:trace contextRef="#ctx0" brushRef="#br0" timeOffset="52117.7877">22723 5499 512,'39'19'0,"21"-19"0,58 0 0,41 0 0,20 0 0,-21 19 0,-38 1 0,-41 0 0,-40 0 0,-58 20 0,-20-20 0</inkml:trace>
  <inkml:trace contextRef="#ctx0" brushRef="#br0" timeOffset="52429.7565">23814 5975 512,'0'19'0,"0"21"0,0-1 0,0 21 0,19 19 0,-19 21 0,21 19 0,-21 0 0,0-20 0,-40-20 0,-20 1 0,21-41 0,-41-39 0,40-20 0,-19-60 0</inkml:trace>
  <inkml:trace contextRef="#ctx0" brushRef="#br0" timeOffset="52590.7404">23933 5478 512,'-20'-20'0,"20"20"0,0-20 0,0 20 0,0-19 0,20 19 0,0 0 0,19 19 0,-19 21 0</inkml:trace>
  <inkml:trace contextRef="#ctx0" brushRef="#br0" timeOffset="53572.6422">24131 6054 512,'0'-20'0,"20"-1"0,0 2 0,-20 0 0,0 38 0,20 21 0,-20-1 0,-20 21 0,0-1 0,0 1 0,1 0 0,-1-21 0,20-19 0,-21 0 0,42-60 0,-1 1 0,39-21 0,0-39 0,1 0 0,0 20 0,-1 19 0,-39 40 0,-20 40 0,0 19 0,-20 20 0,-20 21 0,0-20 0,21-1 0,-21-19 0,40 0 0,-20-20 0,40-20 0,20-20 0,19-20 0,1-39 0,-1 19 0,-38 20 0,18-20 0,21 1 0,-60 59 0,0 21 0,-20 38 0,-20-20 0,20 21 0,1-20 0,-2-1 0,21-39 0,21 20 0,-2-20 0,1-20 0,-1 0 0,22-19 0,-22 39 0,21-40 0,-20 20 0,0 20 0,-1 0 0,-38 20 0,-1 79 0,-20 20 0,1 39 0,-2-18 0,22-22 0,19-38 0,-20-20 0,20-40 0,0-40 0,0-20 0,20-60 0,-1 2 0,22-1 0,-22 19 0,21 1 0,19-20 0,21-20 0,-1 19 0,0 21 0,1 19 0,-20 41 0,-41 19 0,-19 0 0,0 19 0,0 1 0,-39 20 0,-1-21 0</inkml:trace>
  <inkml:trace contextRef="#ctx0" brushRef="#br0" timeOffset="55029.4965">18059 4109 512,'0'-20'0,"0"-1"0,20-17 0,39 18 0,20-20 0,41 0 0,-1 20 0,20-19 0,-21 18 0</inkml:trace>
  <inkml:trace contextRef="#ctx0" brushRef="#br0" timeOffset="55134.486">19190 3791 512,'0'0'0,"40"-19"0,-20 19 0,-20 0 0,0 0 0,0 0 0,-20 19 0</inkml:trace>
  <inkml:trace contextRef="#ctx0" brushRef="#br0" timeOffset="55580.4414">19269 4068 512,'80'0'0,"19"0"0,59 0 0,-18 0 0,-41 21 0,-20-1 0,-79 19 0,-79 1 0,-60 0 0,-40 0 0,-19 18 0,20-37 0,19-1 0,79 0 0,40-20 0,60 19 0,80-19 0,38 0 0,41 20 0,0 0 0,-1-20 0,-59 20 0,-79-20 0,-100-20 0,-58 20 0,-81-20 0,-19 40 0,-1 0 0,21 20 0,59-1 0,79 1 0,41 0 0,78-1 0,80-19 0,40-20 0,0-20 0,19 1 0</inkml:trace>
  <inkml:trace contextRef="#ctx0" brushRef="#br0" timeOffset="55660.4334">19606 4605 512,'-39'40'0,"-21"19"0,1 40 0,59 20 0,59-20 0</inkml:trace>
  <inkml:trace contextRef="#ctx0" brushRef="#br0" timeOffset="63589.6404">17761 7343 512,'-20'0'0,"-19"0"0,-21 0 0,0 0 0,1-19 0,0 19 0,-1-20 0</inkml:trace>
  <inkml:trace contextRef="#ctx0" brushRef="#br0" timeOffset="63653.634">17245 7304 512,'0'0'0,"20"0"0,-20-20 0</inkml:trace>
  <inkml:trace contextRef="#ctx0" brushRef="#br0" timeOffset="64219.5774">17166 7363 512,'-20'0'0,"-20"0"0,-19 0 0,-1 0 0,21 0 0,-21 0 0,20-20 0,1 20 0,19 0 0,20 0 0,39 20 0,21-20 0,20-20 0,38 20 0,41-19 0,0-1 0,0 20 0,-20-20 0,0 20 0,-40-20 0,-40 20 0,-19 0 0,-20 0 0,-40 0 0,-20 20 0,-19 0 0,-1-20 0,0 20 0,21-20 0,19 0 0,20 0 0,20-20 0,40 0 0</inkml:trace>
  <inkml:trace contextRef="#ctx0" brushRef="#br0" timeOffset="64587.5406">17900 7046 512,'0'0'0,"-20"0"0,1 0 0,-1 0 0,20 0 0,20 20 0,39-20 0,20 19 0,21 1 0,18 0 0,2 0 0,-41 20 0,1-1 0,-61 1 0,-59 20 0,-59 19 0,-19 0 0,-22 1 0,41-21 0,40-39 0,59-20 0,79-40 0,40 1 0</inkml:trace>
  <inkml:trace contextRef="#ctx0" brushRef="#br0" timeOffset="65571.4422">16034 7125 512,'0'0'0,"-19"20"0,19 0 0,0 20 0,0 19 0,-20 20 0,20 20 0,0 21 0,-20-1 0,20 0 0,20-40 0,-20-19 0,20-41 0,-1-38 0,-19-21 0,0-39 0,0-1 0,-19-19 0,-1-20 0,0 0 0,-20 40 0,-19-21 0,0 41 0,19 19 0,0 0 0,20 21 0,20-1 0,60 0 0,19-20 0,20 20 0,1 1 0,19 19 0,-40 0 0,-19 19 0,-41 41 0,-58-1 0,-41 21 0,-19-1 0,0 1 0,19-61 0,21 1 0,59-20 0,40-20 0,39-19 0,20-21 0</inkml:trace>
  <inkml:trace contextRef="#ctx0" brushRef="#br0" timeOffset="65795.4198">16828 6947 512,'-19'0'0,"-41"19"0,0 1 0,-19 40 0,20-1 0,-1 1 0,41-1 0,58 1 0,40-40 0,20 0 0,40-1 0,-19-38 0,-41 19 0</inkml:trace>
  <inkml:trace contextRef="#ctx0" brushRef="#br0" timeOffset="69883.011">8613 5776 512,'0'0'0,"-20"-21"0,0 2 0,0 0 0,-19-2 0,19-38 0,-20 19 0,0-39 0,1 19 0,-1-39 0,40 39 0,-20-19 0,20 20 0,20 19 0,-20 0 0,20 20 0,19-20 0,2 21 0,-2 19 0,1 0 0,-20 19 0,-20 21 0,0 20 0,-20 39 0,-40 0 0,0 20 0,-39 0 0,20 0 0,0-40 0,19-39 0,21-20 0,19-20 0,40-20 0,39-20 0,0 21 0,41 0 0,-21-2 0,21 42 0,-1-21 0,-40 19 0,0-19 0,-19 0 0,-20-19 0</inkml:trace>
  <inkml:trace contextRef="#ctx0" brushRef="#br0" timeOffset="70802.919">9307 5438 512,'0'20'0,"0"0"0,0 39 0,-20 1 0,40 19 0,-20 21 0,0 19 0,0-20 0,-20 0 0,1 0 0,-21-39 0,-19-41 0,19-38 0,-20-21 0,21-79 0,19-20 0,20-39 0</inkml:trace>
  <inkml:trace contextRef="#ctx0" brushRef="#br0" timeOffset="70964.9028">9307 4922 512,'0'-19'0,"0"19"0,21-20 0,-21 20 0,19 0 0,41 0 0,-40 20 0,39-20 0,-19 19 0</inkml:trace>
  <inkml:trace contextRef="#ctx0" brushRef="#br0" timeOffset="71553.8439">9645 5319 512,'-20'0'0,"20"20"0,-20-20 0,0 40 0,1 19 0,19 2 0,-21 17 0,2 2 0,-1-20 0,20-1 0,0-40 0,0 1 0,20-59 0,-20-1 0,40-20 0,-1-39 0,1 21 0,19-22 0,-19 20 0,-1 40 0,-18 21 0,-21 38 0,-21 21 0,2 40 0,-20-1 0,39 20 0,-41-19 0,41-20 0,20-22 0,1-17 0,-2-42 0,20-17 0,21-42 0,0 0 0,-1-19 0,1 20 0,-20 19 0,-1 60 0,-39 20 0,-20 60 0,1 0 0,-21 18 0,40 1 0,0-19 0,0-21 0,40-19 0,-1-60 0</inkml:trace>
  <inkml:trace contextRef="#ctx0" brushRef="#br0" timeOffset="71881.8111">10200 5934 512,'-20'20'0,"20"-20"0,0 21 0,0-21 0,20-21 0,20 1 0,0 1 0,19-21 0,21 40 0,-21-20 0,-19 20 0</inkml:trace>
  <inkml:trace contextRef="#ctx0" brushRef="#br0" timeOffset="72474.7518">10697 5002 512,'-21'0'0,"21"-20"0,0 20 0,0 0 0,0 0 0,0 0 0,0 20 0,21-1 0,-21 21 0,0 20 0,-21 39 0,2 20 0,-20 20 0,-2 20 0,22-20 0,-1-40 0,0-40 0,20-18 0,0-62 0,0-18 0,20-21 0,39-19 0,1-21 0,0 1 0,19 21 0,0 37 0,-39 21 0,0 40 0,-21 0 0,-19 39 0,-19 21 0,-21-1 0,-40 1 0,1-1 0,20-19 0,-1-21 0,41-39 0</inkml:trace>
  <inkml:trace contextRef="#ctx0" brushRef="#br0" timeOffset="73498.6494">10260 5458 512,'0'0'0,"0"0"0,0 0 0,0-20 0,0 20 0,0 20 0,-20 0 0,1 1 0,19-2 0,-21 40 0,1 40 0,1 1 0,-1 58 0,0 1 0,-20 19 0,21-18 0,19-22 0,-20-38 0,0-41 0,0-19 0,20-61 0,0-17 0,0-42 0,20-60 0,0-18 0,19-20 0,1 0 0,39 18 0,-39 21 0,20 40 0,-1 21 0,-19 37 0,-20 21 0,-1 20 0,2 40 0,-42 19 0,2 21 0,-21 20 0,-19-2 0,-1-18 0,21-21 0,18-38 0,42-62 0,18-18 0,40-40 0</inkml:trace>
  <inkml:trace contextRef="#ctx0" brushRef="#br0" timeOffset="74657.5335">11073 5478 512,'0'0'0,"-19"0"0,-1 21 0,0 37 0,-20 2 0,21 40 0,-21-22 0,40 22 0,0-20 0,20-21 0,19-20 0,1-39 0,19-39 0,1-41 0,0 1 0,-1-41 0,1 2 0,-20 18 0,-1 21 0,-19 40 0,-40 39 0,-19 39 0,-1 21 0,0 39 0,0 1 0,40-22 0,0 2 0,20-21 0,20-39 0,-1-20 0,1-39 0,20-41 0,-1 0 0,1-38 0,0-20 0,19-2 0,-40 22 0,1 38 0,-20 60 0,-40 20 0,0 59 0,-19 40 0,-21 21 0,1 38 0,-20 20 0,19 1 0,20 20 0,0-20 0,21-21 0,38-39 0,21-39 0,0-40 0,-1-60 0,21-40 0,-20-39 0,-40-40 0,0-20 0,-40 20 0,1 59 0,-2 42 0,22 38 0,19 19 0,39-19 0</inkml:trace>
  <inkml:trace contextRef="#ctx0" brushRef="#br0" timeOffset="77953.2039">16968 7662 512,'0'0'0,"-20"-21"0,-20 21 0,40-20 0,-20 0 0,0 20 0,0-19 0,20-1 0,0 20 0,0 0 0,20 0 0,0 0 0,-20 0 0,20 0 0,20 39 0,-20-19 0,19 21 0,21 17 0,-1 2 0,1 39 0,-1 0 0,-19 21 0,19-2 0,-38 21 0,38 0 0,-19 0 0,-1 20 0,21-20 0,-20 20 0,-21-20 0,1 19 0,-20-39 0,-39 1 0,-1-1 0,0 0 0,-39 0 0,0-20 0,-41 0 0,1-19 0,-39-21 0,-1-19 0,-20-1 0,-20-19 0,-19-20 0,0 20 0,-20-20 0,0-20 0,0 20 0,-1-20 0,1-19 0,0-1 0,0-19 0,0 19 0,20-20 0,-1-19 0,21 19 0,-1-39 0,21 0 0,-21 0 0,21 0 0,-1-1 0,1-19 0,19 0 0,0-1 0,20 2 0,0-1 0,20 0 0,20-1 0,0 2 0,-1-1 0,41 0 0,-20-1 0,19 2 0,0-2 0,21 1 0,-1 0 0,20 0 0,1 0 0,-1 0 0,0 0 0,20 20 0,0 0 0,0 19 0,0 1 0,20 19 0,-40 1 0,40-1 0,-20 21 0,0-1 0,0 0 0,0 20 0,0 0 0,-20 1 0,20 19 0,0 0 0,0-20 0,0 20 0,0 0 0,0 0 0,0 0 0,0 20 0,0-20 0,0 0 0,0 0 0,0 0 0,0 0 0,0 0 0,0 0 0,20 0 0,-20-20 0,0 20 0,0 0 0,0-20 0,0 20 0,0 20 0,-20 0 0,-20 19 0,0 21 0,21 19 0,-21 1 0,0-21 0,21 1 0,19-21 0,0-39 0,-20 0 0,20-39 0,0-1 0,0-20 0,0-20 0,0 2 0,0-2 0,20 1 0,-20 20 0,19-1 0,1 40 0,0 0 0,0 0 0,-20 20 0,20 20 0,-20-20 0,0 0 0,0 0 0,19 0 0,-19 20 0,20-20 0,-20 20 0,0-20 0,0 20 0,0-20 0,0 20 0,0-20 0,0 0 0,20 20 0,-20-20 0,20 19 0,0 21 0,0 0 0,39-1 0,-19 21 0,19 0 0,1-22 0,0 3 0,-21-21 0,-19-1 0,0-19 0,-40 0 0,0-19 0,0-1 0,1 0 0,-21 20 0,-19 0 0,-1 0 0,-20 0 0,1 20 0,-20 0 0,20-20 0,19 0 0,60 0 0,19 0 0,81-20 0,39 0 0</inkml:trace>
  <inkml:trace contextRef="#ctx0" brushRef="#br0" timeOffset="110614.5759">4525 10935 512,'0'20'0,"0"20"0,0 40 0</inkml:trace>
  <inkml:trace contextRef="#ctx0" brushRef="#br0" timeOffset="110940.5759">5279 10141 512,'-19'60'0,"-22"19"0,-18 80 0,0 20 0,19 58 0,40-17 0,19-22 0,41-20 0,19-40 0,20-58 0,21-40 0</inkml:trace>
  <inkml:trace contextRef="#ctx0" brushRef="#br0" timeOffset="111436.5759">5855 10955 512,'0'0'0,"-20"20"0,-20 20 0,20 20 0,1 19 0,-2 0 0,42 0 0,-2 1 0,1-41 0,40-19 0,-1-20 0,-19-39 0,19-21 0,1-19 0,-21-1 0,-39-38 0,0 38 0,-59 0 0,0 60 0,-21 20 0,1 40 0,0 40 0,38-1 0,61 20 0,1-39 0,58-1 0,20-59 0,0 0 0,0-39 0</inkml:trace>
  <inkml:trace contextRef="#ctx0" brushRef="#br0" timeOffset="111900.5759">6351 10757 512,'0'0'0,"19"0"0,-19 19 0,0 1 0,0 39 0,0 1 0,0 20 0,-19 19 0,19 0 0,0-19 0,0-1 0,0-39 0,0-40 0,19-21 0,2-38 0,38-40 0,-39-20 0,59 20 0,-20 19 0,-18 20 0,18 60 0,-39 21 0,19 58 0,-19 0 0,-20 21 0,0-21 0,20 20 0,-20-40 0,40 1 0,-40-60 0,40 0 0,-1-60 0,1-19 0</inkml:trace>
  <inkml:trace contextRef="#ctx0" brushRef="#br0" timeOffset="112308.5759">7343 10796 512,'0'0'0,"-40"0"0,20 0 0,-19 21 0,-41 17 0,20 2 0,2 20 0,17 19 0,22-19 0,38 0 0,1-21 0,40-19 0,0-40 0,-1 0 0,20-19 0,-19-20 0,-20-1 0,-1 20 0,-39 20 0,0 20 0,-20 60 0,1 19 0,-1 20 0,20 40 0,20 0 0,-1 20 0,1 0 0,0-1 0,-20-58 0,-20-21 0,0-59 0,1-80 0,-21-59 0</inkml:trace>
  <inkml:trace contextRef="#ctx0" brushRef="#br0" timeOffset="113068.5759">7918 10618 512,'0'0'0,"0"0"0,0 0 0,0 0 0,0 19 0,0 1 0,0 0 0,0 20 0,21-40 0,-21 20 0,0 0 0,0-20 0,-21-20 0,21 0 0,21 0 0,-21-20 0,0 20 0,0-18 0,19 17 0,-19 21 0,0 0 0,0 21 0,-19-2 0,19 40 0,0 21 0,0 18 0,0 42 0,0-1 0,19 19 0,1 21 0,20-40 0,-1 0 0,-19-20 0,-20-40 0,-39-39 0,-2-20 0,-38-40 0,0-40 0,-1-39 0,-19-20 0,20-1 0,19 2 0,1-41 0</inkml:trace>
  <inkml:trace contextRef="#ctx0" brushRef="#br0" timeOffset="113293.5759">8018 9963 512,'-21'20'0,"21"-20"0,0 0 0,0 0 0,21-20 0,-1 20 0,39 0 0,-19 20 0,-1 0 0,-19 39 0,0 0 0</inkml:trace>
  <inkml:trace contextRef="#ctx0" brushRef="#br0" timeOffset="114252.5759">8315 10558 512,'0'-20'0,"0"20"0,-20 0 0,1 20 0,19 0 0,-20 39 0,20 21 0,-20-1 0,20 20 0,20-19 0,-20-40 0,20-1 0,-20-39 0,19-20 0,1-39 0,20-40 0,-1-1 0,2-39 0,-2 40 0,1 20 0,-20 59 0,-1 40 0,-19 59 0,0 20 0,-19 1 0,19 18 0,0 2 0,0-41 0,19-20 0,1-18 0,20-41 0,-20-41 0,20-18 0,19-40 0,-19-39 0,20 18 0,-21 41 0,-20 39 0,2 61 0,-21 17 0,-21 62 0,21-20 0,-19 18 0,38 2 0,2-40 0,-1-22 0,19-17 0,1-61 0,19-20 0,1-19 0,-20-40 0,19 0 0,-19 39 0,-21 42 0,-19 57 0,-19 40 0,-1 60 0,0 20 0,0 20 0,20 20 0,-20-1 0,20-19 0,0-20 0,0-41 0,-19-37 0,19-42 0,-20-58 0,20-80 0,0-80 0,39-39 0,1-19 0,19-1 0,41 59 0,-21 80 0,21 59 0,-21 40 0,-20 40 0,-19 40 0,-40-1 0,-19 20 0,-41 1 0,-39-1 0,-21-20 0,21 1 0,20-60 0</inkml:trace>
  <inkml:trace contextRef="#ctx0" brushRef="#br0" timeOffset="114964.5759">4902 11451 512,'0'0'0,"0"0"0,0 0 0,20-20 0,0 1 0,39-41 0,1-19 0,19-21 0,20-19 0,1 0 0,-1-20 0,-20-20 0,-19 1 0,-21 20 0,1-22 0,-40 41 0,-40 20 0,1 59 0,-40 40 0,-1 40 0,-20 39 0,1 20 0,20 21 0,19 18 0,41 21 0,59 20 0,19-21 0,41 22 0,38-42 0</inkml:trace>
  <inkml:trace contextRef="#ctx0" brushRef="#br0" timeOffset="116500.5759">5458 12146 512,'-20'0'0,"20"0"0,0-20 0,39 20 0,1 0 0,59 0 0,20-21 0,60 2 0,0-1 0,59-19 0,20 19 0,59-40 0,1 21 0,39-22 0,40 3 0,-20-2 0,20 0 0,-20-20 0,-20 22 0,-79-2 0,-40 20 0,-99 21 0,-80 19 0,-79 19 0,-39 21 0,-40 0 0,-20 0 0,-1-2 0,21-17 0,20-21 0,0-21 0</inkml:trace>
  <inkml:trace contextRef="#ctx0" brushRef="#br0" timeOffset="117668.5759">4108 6966 512,'20'0'0,"39"-19"0,41-1 0,38 0 0,61 0 0,40 0 0,38-20 0,41 1 0,-1-2 0,40 3 0,-39-2 0,-20 0 0,-41-20 0,-78 41 0,-40-1 0,-119 0 0,-40 40 0,-59 19 0,-20 1 0,0-20 0,-1 0 0</inkml:trace>
  <inkml:trace contextRef="#ctx0" brushRef="#br0" timeOffset="140364.5759">18535 7939 512,'0'0'0,"0"-19"0,-20-2 0,20 21 0,20 0 0,-20 21 0,20-21 0</inkml:trace>
  <inkml:trace contextRef="#ctx0" brushRef="#br0" timeOffset="140571.5759">18654 7958 512,'0'-19'0,"0"19"0,-20-19 0,20 19 0,-20 0 0</inkml:trace>
  <inkml:trace contextRef="#ctx0" brushRef="#br0" timeOffset="140757.5759">18654 7978 512,'0'-20'0,"0"1"0,20 0 0,-20 19 0,20 0 0</inkml:trace>
  <inkml:trace contextRef="#ctx0" brushRef="#br0" timeOffset="141141.5759">18734 7939 512,'0'-19'0,"0"19"0,20 0 0,-20 0 0,19 0 0</inkml:trace>
  <inkml:trace contextRef="#ctx0" brushRef="#br0" timeOffset="141387.5759">18872 7899 512,'-19'0'0,"19"21"0,-20-21 0,20 0 0,0 19 0</inkml:trace>
  <inkml:trace contextRef="#ctx0" brushRef="#br0" timeOffset="141596.5759">18833 7859 512,'0'0'0,"0"0"0,0 0 0,0 20 0,0 0 0</inkml:trace>
  <inkml:trace contextRef="#ctx0" brushRef="#br0" timeOffset="141778.5759">18793 7920 512,'0'-21'0,"0"21"0,0 21 0,20-2 0,-20 0 0</inkml:trace>
  <inkml:trace contextRef="#ctx0" brushRef="#br0" timeOffset="141940.5759">18773 8176 512,'0'-19'0,"0"-1"0,20 0 0,0 20 0,0-19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1:32:59.4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5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1" timeString="2013-02-25T21:35:39.342"/>
    </inkml:context>
  </inkml:definitions>
  <inkml:trace contextRef="#ctx0" brushRef="#br0">9744 6312 512,'0'0'0,"20"0"0,-1-20 0,41 20 0,39-21 0,21 21 0,-2-19 0,22-1 0,-22 0 0,2 0 0,-2 1 0,-38-1 0,-20 20 0,-21-20 0,-19 20 0,-40 0 0,-39 0 0,-20 20 0,-20-20 0,-21 20 0,-19-1 0,1 1 0,-2 0 0,21-20 0,20 20 0,40-20 0,-1 19 0,60-19 0,0 0 0,60 0 0,19-19 0,40-1 0,20 0 0,20 0 0,0-19 0,0 19 0,-21 0 0,-19 0 0,-20 0 0,-59 20 0,-20-19 0,-40 19 0,-39 19 0,-41 1 0,-38 0 0,-21 20 0,0-20 0,0-1 0,20 21 0,40-20 0,39-1 0,41 2 0,58-1 0</inkml:trace>
  <inkml:trace contextRef="#ctx0" brushRef="#br0" timeOffset="11154">14010 5518 512,'0'0'0,"0"-19"0,0 19 0</inkml:trace>
  <inkml:trace contextRef="#ctx0" brushRef="#br0" timeOffset="11704">13693 5835 512,'40'0'0,"39"-20"0,40-19 0,20-1 0,-20 21 0,-39-2 0,-41 21 0,-19 21 0,-40-21 0,1 19 0,-22-38 0</inkml:trace>
  <inkml:trace contextRef="#ctx0" brushRef="#br0" timeOffset="12808">13911 5458 512,'0'0'0,"0"0"0,0 0 0,20-20 0,-20 1 0,20 19 0,-20-20 0,0 0 0,0 0 0,0 20 0,0-20 0,-20 20 0,20 0 0,0 0 0,0 20 0,0-20 0,-20 40 0,20-1 0,0 22 0,0-3 0,20 22 0,-20 19 0,20 20 0,0-20 0,-20 1 0,0-21 0,0 0 0,-20-39 0,20 0 0,-20-20 0,20-40 0,0-1 0,0-18 0</inkml:trace>
  <inkml:trace contextRef="#ctx0" brushRef="#br0" timeOffset="13904">14507 5875 512,'0'0'0,"0"0"0,0-20 0,0 20 0,20-20 0,-20 0 0,19 0 0,-19 1 0,20-2 0,-20-17 0,0 17 0,-20-18 0,20 19 0,-19 0 0,-1 40 0,0 0 0,-20 19 0,-19 41 0,19 19 0,0-20 0,21 21 0,19-21 0,19-39 0,1-21 0,20-19 0,-1-19 0,21-41 0,-20-19 0,-1-21 0,1-19 0,0-20 0,-21 20 0,1 0 0,-20 40 0,0 19 0,-20 21 0,1 20 0,-1 38 0,0 20 0,0 1 0,0 40 0,20 38 0,0 2 0,0 18 0,40-18 0,19-22 0,1-38 0,0-40 0,-21-40 0</inkml:trace>
  <inkml:trace contextRef="#ctx0" brushRef="#br0" timeOffset="14848">13336 5934 512,'0'0'0,"0"0"0,-20-19 0,20-1 0,20 20 0,-20 20 0,19-1 0,-19 41 0,21 39 0,-1 20 0,-20 0 0,0 1 0,19-21 0,-19 0 0,-19-20 0,19-19 0,0-21 0,-20-39 0,-1-19 0,2-21 0,-21-59 0,20-1 0,-19-38 0,19-1 0,20 20 0,20 0 0,19 40 0,21-1 0,19 20 0,20 20 0,1 40 0,-21 0 0,-39 40 0,-60 20 0,-20 20 0,-59 18 0,0 2 0,0-21 0,19-60 0,80-38 0,20-41 0</inkml:trace>
  <inkml:trace contextRef="#ctx0" brushRef="#br0" timeOffset="16769">7303 6212 512,'0'0'0,"0"0"0,0 0 0</inkml:trace>
  <inkml:trace contextRef="#ctx0" brushRef="#br0" timeOffset="17056">7323 6232 512,'0'0'0,"0"20"0,20 20 0,-20 19 0,0 21 0,0-1 0,0 0 0,0 1 0,0-21 0,0-19 0,0 0 0,0-40 0,0 0 0,-20-20 0,20-40 0,-20-19 0,0-1 0,0-19 0,20 0 0,0 20 0,0 19 0</inkml:trace>
  <inkml:trace contextRef="#ctx0" brushRef="#br0" timeOffset="17136">7323 6173 512,'0'19'0,"0"21"0,0-1 0,-20 21 0,20 0 0</inkml:trace>
  <inkml:trace contextRef="#ctx0" brushRef="#br0" timeOffset="21712">15400 5121 512,'0'0'0,"0"0"0,20 0 0,-20 0 0,0 0 0,0 0 0,0-20 0,-20 20 0,0 20 0,-40 0 0,21 0 0,-21 19 0,-20 21 0,21-21 0,19 1 0,1-20 0,39 0 0,0-20 0,0-20 0,39 0 0,1 0 0,0 20 0,20 0 0,-41 20 0,21 0 0,-40 40 0,0 20 0,-40-2 0,21 21 0,-22 1 0,22-1 0,-1 1 0,20-21 0,0 0 0,39 0 0,2-39 0,-2 0 0,21-40 0,-21-21 0,-19 2 0,0-41 0</inkml:trace>
  <inkml:trace contextRef="#ctx0" brushRef="#br0" timeOffset="22159">15439 5577 512,'0'20'0,"0"20"0,-19 19 0,19 0 0,0 21 0,19-40 0,1 0 0,0-21 0,39-19 0,-18-19 0,-22-21 0,21-20 0,-40-19 0,0 0 0,-20 19 0,-19 20 0,-21 20 0,0 40 0,1 20 0,59 0 0,0-1 0,20-19 0,39-20 0</inkml:trace>
  <inkml:trace contextRef="#ctx0" brushRef="#br0" timeOffset="22695">15697 5200 512,'-19'0'0,"19"0"0,0 0 0,19 0 0,1 0 0,0 0 0,0 0 0,19 20 0,-18-20 0,18 0 0,-19 0 0,0 21 0,0-2 0,-1-19 0,-19 39 0,0 1 0,0 0 0,-19 19 0,19 2 0,0 17 0,19 2 0,-19 18 0,40-18 0,-20 19 0,19-20 0,2-19 0,-41 0 0,0-40 0,-20 0 0,-60-20 0,21 0 0,-1-40 0,0 20 0,41 0 0,19 20 0,19-20 0,21 20 0</inkml:trace>
  <inkml:trace contextRef="#ctx0" brushRef="#br0" timeOffset="24593">14427 6867 512,'0'0'0,"0"0"0,0 20 0,0-20 0,20 0 0,-20 20 0,0 20 0,20 18 0,-20 42 0,20 0 0,-20-1 0,0 20 0,0-20 0,0-20 0,0-39 0,-20 0 0,20-40 0,0-40 0,-20-19 0,20-41 0,0-19 0,0-20 0,0 0 0,40 20 0,0 20 0,19 40 0,-19 19 0,20 40 0,-1 20 0,-19 19 0,-21 41 0,-38-1 0,-41 20 0,0 1 0,-19-21 0,20-19 0,19-41 0,20-38 0,20-21 0,20-20 0,39-19 0</inkml:trace>
  <inkml:trace contextRef="#ctx0" brushRef="#br0" timeOffset="24983">15241 6589 512,'-20'0'0,"0"-20"0,1 20 0,-1 0 0,-20 20 0,20 20 0,-20 20 0,20 39 0,-19 0 0,39 0 0,0 0 0,0-19 0,20-1 0,-1 1 0,-19-21 0,0-19 0,-19-1 0,-21-19 0,20-20 0</inkml:trace>
  <inkml:trace contextRef="#ctx0" brushRef="#br0" timeOffset="25159">14725 7185 512,'20'0'0,"0"0"0,39-20 0,20 0 0,21 0 0,-1 0 0,-19 0 0,-1 20 0,-40 0 0,-19 0 0,0 0 0</inkml:trace>
  <inkml:trace contextRef="#ctx0" brushRef="#br0" timeOffset="25695">15618 7005 512,'0'0'0,"-20"0"0,1-19 0,19-1 0,-21 20 0,1 0 0,-19 20 0,-1 40 0,1-1 0,-1 41 0,20-21 0,0 0 0,20-19 0,20-21 0,0-19 0,39-40 0,-19-19 0,-20-41 0,39 1 0,-38-40 0,-2-21 0,1 2 0,-40-1 0,20 20 0,0 60 0,-19 78 0,-2 41 0,21 39 0,0 40 0,21-1 0,-21 2 0,39-21 0,1-40 0,-1-39 0,-19-20 0,20-60 0,-20-19 0</inkml:trace>
  <inkml:trace contextRef="#ctx0" brushRef="#br0" timeOffset="26264">16114 6550 512,'0'0'0,"-20"0"0,1 0 0,-1 0 0,-1 0 0,-18 0 0,19 0 0,-20 19 0,21-19 0,-1 20 0,0-20 0,20 20 0,-20-20 0,40 20 0,-20 20 0,0 0 0,20-2 0,-20 23 0,0-2 0,0 1 0,-20 18 0,20-17 0,0 18 0,0-19 0,0-41 0,0 21 0,20-40 0,19 0 0,1-20 0,0 20 0,0 0 0,-1 0 0,1 20 0,-40 0 0,20 0 0</inkml:trace>
  <inkml:trace contextRef="#ctx0" brushRef="#br0" timeOffset="26799">16293 6847 512,'-20'0'0,"20"0"0,-20 20 0,0-20 0,20 20 0,-20 0 0,20-20 0,0 20 0,0 0 0,0-20 0,0-20 0,20 0 0,-20 20 0,0-40 0,20 20 0,0-19 0,-20 19 0,0 0 0,0-1 0,0 42 0,0-1 0,-20 19 0,20 21 0,-20 0 0,20-21 0,20 21 0,-20-21 0,0 1 0,0-20 0,0 0 0,0-20 0,0-20 0,0-20 0,0-19 0,0-21 0</inkml:trace>
  <inkml:trace contextRef="#ctx0" brushRef="#br0" timeOffset="27511">16372 6510 512,'-20'0'0,"-19"0"0,19 0 0,0 20 0,20-20 0,20 0 0,-20 0 0,39 20 0,1-20 0,-20-20 0,19 20 0,2 0 0,-22 0 0,1 0 0,0 0 0,-20 20 0,0 39 0,0-19 0,0 20 0,0-1 0,0-19 0,20 19 0,-20 1 0,0-21 0,20 0 0,-1 2 0,1-21 0,-20 19 0,20-19 0,-20 0 0,0 0 0,-20 20 0,20-21 0,-39 21 0,19 0 0,0-1 0,-20 1 0,21-20 0,19 0 0,-21-1 0,21-19 0,-20 0 0,20-19 0,-19 19 0,19 0 0,-20 0 0,20 19 0,0-19 0,0 0 0</inkml:trace>
  <inkml:trace contextRef="#ctx0" brushRef="#br0" timeOffset="31951">18217 5776 512,'0'0'0,"0"-21"0,0 21 0,0 0 0,0 0 0,0 21 0,20 18 0,-20 1 0,21 39 0,-21 21 0,19 39 0,-19 0 0,20-20 0,-1 0 0,2-20 0,-21-59 0,20-20 0,-20-20 0,-20-60 0,20-39 0,-21-20 0</inkml:trace>
  <inkml:trace contextRef="#ctx0" brushRef="#br0" timeOffset="32847">18158 5676 512,'-20'0'0,"20"0"0,0 0 0,0 0 0,20 0 0,-20 20 0,40-20 0,20 0 0,19-20 0,40 1 0,39-21 0,41 20 0,59-20 0,20 1 0,20-1 0,-41 20 0,1 20 0,-20 0 0,-39 0 0,-20 0 0,-20 0 0,-21 0 0,1 0 0,-40 0 0,-20 0 0,-38 0 0,-2 0 0,-19 0 0,-20 0 0,0 0 0,-20 0 0,20 20 0,-20-20 0,20 21 0,0-2 0,0 0 0,0 21 0,20 20 0,0 20 0,20-2 0,19 42 0,21-1 0,19 20 0,0 0 0,0-40 0,1 0 0,-21-20 0,-20-39 0,-19 0 0,-20-40 0,-20 20 0,0-20 0,-40 0 0,-19 0 0,-21 0 0,-39 0 0,0 0 0,-40 20 0,-39-20 0,-20 0 0,-40 0 0,-40 0 0,-39 19 0,-21-19 0,1 19 0,40 22 0,19-21 0,100-1 0,58-19 0,81 0 0,59-19 0,59-21 0,1 0 0</inkml:trace>
  <inkml:trace contextRef="#ctx0" brushRef="#br0" timeOffset="34831">17464 6133 512,'-20'0'0,"20"0"0,-20 0 0,0 0 0,20 0 0,-20 0 0,20 0 0,0 0 0,0 0 0,0 0 0,0 0 0,0 0 0,0 0 0,20 0 0,20 0 0,-1 0 0,41-20 0,-21 0 0,40 0 0,-19 20 0,-1-19 0,-19-1 0,-21 20 0,-19-21 0,-20 21 0,0 0 0,-20 0 0,1 21 0,-21-21 0,40 20 0,-20-20 0,20 0 0,-20 0 0,20-20 0,0 20 0</inkml:trace>
  <inkml:trace contextRef="#ctx0" brushRef="#br0" timeOffset="35238">17622 5934 512,'0'0'0,"0"-19"0,20 19 0,-20-20 0,20 20 0,-20 0 0,-20 20 0,-19-1 0,-1 22 0,-20-3 0,-19 22 0,-1-20 0,1 20 0,39-41 0,21 21 0,38-20 0,41-20 0,20 0 0,38 0 0,2 0 0,-41 0 0</inkml:trace>
  <inkml:trace contextRef="#ctx0" brushRef="#br0" timeOffset="36935">17027 6808 512,'-20'0'0,"20"0"0,0 0 0,-20 0 0,20 0 0,0 0 0,20 0 0,0 0 0,0-20 0,19 20 0,21-20 0,19-1 0,1 2 0,39 0 0,0-1 0,20-20 0,-1 20 0,-58 0 0,-1 0 0,-39 20 0,-40 0 0,0 0 0,0 0 0,-20 0 0,0 0 0,20 0 0,0 20 0,0-20 0,0 0 0,20 0 0,0 0 0,0-20 0,-20 20 0</inkml:trace>
  <inkml:trace contextRef="#ctx0" brushRef="#br0" timeOffset="37318">17920 6510 512,'0'0'0,"-20"0"0,0 0 0,20 0 0,0 0 0,0 20 0,40-20 0,0 0 0,19 0 0,1 0 0,-21 0 0,1 0 0,-20 39 0,-20 1 0,-40 0 0,-19 20 0,-21-1 0,41-19 0,19-40 0,40-20 0,59-59 0</inkml:trace>
  <inkml:trace contextRef="#ctx0" brushRef="#br0" timeOffset="53662">17285 9348 512,'0'0'0,"0"0"0,0-20 0,20 20 0,-20 0 0,0 0 0,19 20 0,-19 0 0,20 19 0,1 1 0,-21 39 0,19 21 0,21-1 0,-20-20 0,-20 20 0,20-39 0,-20-1 0,-20-39 0,0-20 0,-20-39 0,21-21 0,-22-19 0,2-1 0,19-19 0,20 0 0,20 0 0,19 38 0,21 3 0,39-2 0,-19 40 0,39 0 0,-20 20 0,-19 20 0,-41 20 0,-19 19 0,-60-20 0,-20 22 0,-39-22 0,20-19 0,19 0 0,21-20 0,39-20 0,20-20 0</inkml:trace>
  <inkml:trace contextRef="#ctx0" brushRef="#br0" timeOffset="53888">18178 9725 512,'0'-20'0,"0"-20"0,0-19 0</inkml:trace>
  <inkml:trace contextRef="#ctx0" brushRef="#br0" timeOffset="54088">18297 9070 512,'19'0'0,"22"0"0,-2 0 0</inkml:trace>
  <inkml:trace contextRef="#ctx0" brushRef="#br0" timeOffset="54440">18198 9387 512,'0'0'0,"0"0"0,19 20 0</inkml:trace>
  <inkml:trace contextRef="#ctx0" brushRef="#br0" timeOffset="55373">19706 9426 512,'-20'0'0,"-19"0"0,-21 0 0,40 21 0,20-21 0,20 20 0,40-20 0,-1 0 0,20-20 0,1 20 0,-1-21 0,-20 2 0,-39-1 0,-20 1 0,-59-1 0</inkml:trace>
  <inkml:trace contextRef="#ctx0" brushRef="#br0" timeOffset="56357">18059 10141 512,'0'-20'0,"-20"1"0,0-21 0,0-19 0,0 19 0,-19 0 0,-1 20 0</inkml:trace>
  <inkml:trace contextRef="#ctx0" brushRef="#br0" timeOffset="56701">17662 10042 512,'0'40'0,"0"-1"0,20 61 0,0 20 0,19-2 0,-19 41 0,0-40 0,0 20 0,-20-40 0,-20-20 0,-20-39 0,-19 0 0,-1-40 0,20-21 0,1-17 0,-1-42 0,20 0 0,1 1 0,19 19 0,-20 21 0,20 19 0,0 20 0,0 0 0,20 0 0,39 0 0,21 0 0,-1-20 0,0 0 0,1 20 0,-21 0 0,-19 0 0</inkml:trace>
  <inkml:trace contextRef="#ctx0" brushRef="#br0" timeOffset="57046">18059 10757 512,'-20'19'0,"20"22"0,-20-22 0,20 21 0,0-1 0,20-19 0,20 0 0,19-20 0,-19-40 0,19 1 0,-19-20 0,-40-1 0,-19 0 0,-22 0 0,-18 41 0,0 38 0,-21 21 0,40 20 0,21-1 0,19 0 0,39-19 0,21-20 0,-1-40 0</inkml:trace>
  <inkml:trace contextRef="#ctx0" brushRef="#br0" timeOffset="57373">18376 10558 512,'-19'20'0,"19"20"0,-20 39 0,-1 0 0,21-19 0,21-1 0,-1 1 0,19-40 0,-19 0 0,0-40 0,-20-20 0,0-19 0,0-21 0,-20 21 0,20 19 0,0 20 0,20 20 0,19 0 0,21 0 0,0 20 0,-1-20 0,0 0 0,-18-20 0,-22 0 0,1-19 0</inkml:trace>
  <inkml:trace contextRef="#ctx0" brushRef="#br0" timeOffset="57662">18853 10499 512,'0'0'0,"0"0"0,0 20 0,0 19 0,0 21 0,0 19 0,0 20 0,0 0 0,0-19 0,0-1 0,-20-39 0,20-21 0,0-38 0,0-21 0,20-19 0</inkml:trace>
  <inkml:trace contextRef="#ctx0" brushRef="#br0" timeOffset="57909">19110 10599 512,'-19'0'0,"-21"38"0,20 2 0,0 20 0,40-1 0,20 0 0,19 1 0,41-20 0,-21 0 0,-20-20 0,1-40 0,-40 0 0,-20 0 0</inkml:trace>
  <inkml:trace contextRef="#ctx0" brushRef="#br0" timeOffset="59173">21055 9189 512,'-19'-21'0,"-22"-17"0,2-22 0,-1 0 0,-39-39 0,0 20 0,-21-1 0,1-18 0,-40 18 0,-39 0 0,-20 20 0,-21 1 0,-39 39 0,-40-19 0,1 39 0</inkml:trace>
  <inkml:trace contextRef="#ctx0" brushRef="#br0" timeOffset="59517">15102 10141 512,'-20'100'0,"20"38"0,40 82 0,39 17 0,60 2 0,59-41 0,81 20 0,78-59 0,40 0 0,99-41 0,19-38 0,21-21 0,0-39 0,-20-40 0,0-39 0,-59-60 0,-21-20 0,-59-59 0,-59-21 0,-80-38 0,-79-1 0,-100-21 0,-59-18 0</inkml:trace>
  <inkml:trace contextRef="#ctx0" brushRef="#br0" timeOffset="59647">17900 8713 512,'-59'20'0,"-21"39"0,1 1 0</inkml:trace>
  <inkml:trace contextRef="#ctx0" brushRef="#br0" timeOffset="60421">17464 12205 512,'0'0'0,"-20"-20"0,20 20 0,-40 0 0,20 20 0,-40 0 0,1 20 0,-40 19 0,0 41 0,-60 38 0,-20 21 0,-39 40 0,-20 19 0,-60 0 0,20 1 0,-19-2 0,38-18 0,21-20 0,60-40 0,59-20 0,40-40 0,79-39 0,39-20 0</inkml:trace>
  <inkml:trace contextRef="#ctx0" brushRef="#br0" timeOffset="61157">18456 12245 512,'0'0'0,"-20"20"0,20 0 0,20 0 0,-1 39 0,61 1 0,19 19 0,40 40 0,40 21 0,58 18 0,2 40 0,59 0 0,0 20 0,-1-19 0,20 0 0,-38-40 0,-2-1 0,-78-39 0,-61-39 0,-58-21 0,-60-19 0,-60-20 0,-20 0 0</inkml:trace>
  <inkml:trace contextRef="#ctx0" brushRef="#br0" timeOffset="61527">21830 14726 512,'0'-20'0,"-60"0"0,-20-20 0</inkml:trace>
  <inkml:trace contextRef="#ctx0" brushRef="#br0" timeOffset="61829">19944 16015 512,'20'60'0,"79"40"0,60 58 0,99-20 0,59-18 0,80-22 0,20-37 0,40-42 0,-1-58 0,-59-60 0,-40-40 0,-79-40 0,-100-19 0,-98-21 0,-120-19 0,-79 21 0,-119-3 0,-40 42 0,-39 39 0,-1 20 0,0 60 0</inkml:trace>
  <inkml:trace contextRef="#ctx0" brushRef="#br0" timeOffset="62422">15241 14726 512,'0'-20'0,"-20"-20"0,0 0 0,-19-19 0,-61-1 0</inkml:trace>
  <inkml:trace contextRef="#ctx0" brushRef="#br0" timeOffset="62789">13376 14329 512,'-139'39'0,"-80"41"0,-58 39 0,-21 40 0,20 59 0,40 40 0,79 0 0,80 0 0,79-21 0,119-38 0,59-40 0,140-60 0,79-59 0,59-40 0,40-79 0,20-40 0,-40-60 0,-79-39 0,-59-60 0,-139 0 0,-140 0 0,-159 20 0,-118 80 0,-99 39 0,-80 79 0,39 40 0,21 40 0,119 20 0,59 0 0,139-1 0,100 1 0</inkml:trace>
  <inkml:trace contextRef="#ctx0" brushRef="#br0" timeOffset="63589">16848 15202 512,'0'0'0,"20"19"0,-20 1 0,20 40 0,0 19 0,-20 40 0,19 1 0,2-2 0,-21-18 0,20-1 0,-20-59 0</inkml:trace>
  <inkml:trace contextRef="#ctx0" brushRef="#br0" timeOffset="63829">17007 15122 512,'-20'-39'0,"20"19"0,-19-20 0,-1 0 0,20 40 0,-21 0 0,42 0 0,-1 20 0,59 20 0,40-20 0,20 0 0,20 0 0,59-20 0,0-20 0,0 0 0,1 0 0,-1 0 0</inkml:trace>
  <inkml:trace contextRef="#ctx0" brushRef="#br0" timeOffset="64261">19209 15122 512,'0'20'0,"0"0"0,0 0 0,0 19 0,0 21 0,0 20 0,21 0 0,-1 18 0,-1 21 0,21 0 0,-20-20 0,0 1 0,-20-21 0,19 0 0,-19-38 0,0-22 0,-19 0 0,-1-19 0,-20 0 0,-19 0 0,-20-19 0,-21 19 0,-39-19 0,-39 19 0,-41-21 0,1 1 0,0 20 0,79 0 0,40 41 0</inkml:trace>
  <inkml:trace contextRef="#ctx0" brushRef="#br0" timeOffset="66725">16114 15341 512,'0'0'0,"-20"0"0,20 0 0,0 0 0,-19 0 0,19 0 0,0 0 0,0 0 0,0 0 0,-20 0 0,20 0 0,-21 0 0,21 0 0,0 20 0,0-20 0,41 0 0,-2 0 0,40 0 0,1 0 0,19-20 0,20 20 0,-20-20 0,-19 20 0,-21 0 0,-19 0 0,-60 0 0,0 20 0,-20-20 0,1 20 0,19-20 0,0 0 0,40 0 0,0 0 0</inkml:trace>
  <inkml:trace contextRef="#ctx0" brushRef="#br0" timeOffset="67765">16551 15202 512,'0'0'0,"-20"-20"0,20 20 0,0 0 0,0 0 0,0 0 0,0 0 0,20 20 0,0-20 0,-1 19 0,21-19 0,0 20 0,0-20 0,-1 40 0,1-20 0,-20 0 0,-1 0 0,-38 0 0,19-1 0,-40 21 0,0-19 0,0-2 0,21-19 0,-1 19 0,20-19 0</inkml:trace>
  <inkml:trace contextRef="#ctx0" brushRef="#br0" timeOffset="68645">16075 15896 512,'-20'0'0,"20"0"0,-21 0 0,21 0 0,-19 0 0,38 0 0,22 0 0,-2 0 0,21-20 0,19 20 0,20 0 0,-20 0 0,21-19 0,-1 38 0,-40-19 0,1 0 0,-40-19 0,0 19 0,-20 0 0,-20 0 0,-20 0 0</inkml:trace>
  <inkml:trace contextRef="#ctx0" brushRef="#br0" timeOffset="69133">16193 15718 512,'0'0'0,"0"0"0,0 19 0,0-19 0,0 20 0,0-20 0,-19 20 0,-21 0 0,-19 20 0,-1-20 0,0-1 0,21 1 0,19 1 0,40-2 0,39 21 0,21-1 0,19 1 0,20-20 0,-20 20 0</inkml:trace>
  <inkml:trace contextRef="#ctx0" brushRef="#br0" timeOffset="70789">21948 14944 512,'0'0'0,"20"-20"0,-20 20 0,0-20 0,20 20 0,0-20 0,-20 20 0,0-20 0,-20 20 0,20-19 0,-20 19 0,-19 0 0,-2 0 0,-38 19 0,0-19 0,-80 20 0,-20 20 0,-38 19 0,-21 21 0,-21-1 0,21 40 0,40-19 0,58-1 0,41 20 0,40-20 0,59 0 0,40-19 0,20-20 0,19-22 0</inkml:trace>
  <inkml:trace contextRef="#ctx0" brushRef="#br0" timeOffset="72957">19368 15400 512,'0'0'0,"0"0"0,0 0 0,0 0 0,0 0 0,-19 0 0,19 0 0,19 0 0,-19 0 0,21 0 0,18 0 0,40 0 0,20 0 0,21 0 0,-1 0 0,0 0 0,-20 0 0,-19 0 0,-21 20 0,-39-20 0,-40 0 0,-20-20 0,1 20 0,18 0 0,-18 0 0</inkml:trace>
  <inkml:trace contextRef="#ctx0" brushRef="#br0" timeOffset="73420">19944 15301 512,'0'-20'0,"0"20"0,0 0 0,0 0 0,0-20 0,20 20 0,0 0 0,-1 0 0,1 0 0,20 20 0,-20-20 0,20 20 0,-1-20 0,1 20 0,0 0 0,-40 19 0,0 1 0,-20 0 0,-40-1 0,-19 1 0,-1 0 0,21-20 0,39-20 0,40-40 0,59 20 0</inkml:trace>
  <inkml:trace contextRef="#ctx0" brushRef="#br0" timeOffset="76652">19944 15441 512,'0'0'0,"0"0"0,0-21 0,20 21 0,0 0 0,-20 0 0,19-20 0,-19 20 0,-19 0 0,19 0 0,-20 0 0,20 0 0,-20-20 0,20 20 0,0-19 0,0 19 0,-20-20 0,-19 20 0,19 0 0,-40 20 0,1-1 0,19 1 0,-19 0 0,18 20 0,2-21 0,19 1 0,40 0 0,0-20 0,40 0 0,-1 0 0,0-20 0,1 0 0,-20 1 0</inkml:trace>
  <inkml:trace contextRef="#ctx0" brushRef="#br0" timeOffset="77404">19587 15281 512,'0'0'0,"0"0"0,0-20 0,19 20 0,-19-20 0,0 20 0,21 0 0,-1 0 0,-20 0 0,0 0 0,0 20 0,0-20 0,-41 20 0,-18 20 0,19-20 0,-19 19 0,-21-19 0,21 21 0,0-22 0,18 0 0,22-19 0,38 0 0,22-19 0,-2 19 0,21 0 0,-1 0 0,1 19 0,-21 21 0,1 0 0,0 0 0,-21-1 0,-19 1 0,0-19 0,0-21 0,21-41 0</inkml:trace>
  <inkml:trace contextRef="#ctx0" brushRef="#br0" timeOffset="78508">19408 15995 512,'0'-19'0,"0"19"0,0 0 0,0 0 0,0 0 0,0 0 0,0 0 0,0 0 0,0 0 0,0 0 0,20 0 0,-20 0 0,0 0 0,-20 0 0,20 0 0,0 0 0,0 0 0,-19 0 0,19 0 0,-21 0 0,21 0 0,-19 0 0,19 0 0,-20 19 0,20-19 0,0 0 0,0 0 0,0 0 0,20 0 0,39 0 0,40-19 0,41 19 0,-22-21 0,2 21 0,-2 0 0,-77 0 0,-22 0 0,-38 21 0,-41-21 0,-20 19 0,21-19 0,-1 20 0,21-20 0,39 0 0,39 0 0</inkml:trace>
  <inkml:trace contextRef="#ctx0" brushRef="#br0" timeOffset="79796">19547 15896 512,'0'0'0,"0"0"0,0 0 0,0 0 0,0 0 0,20 0 0,-20 0 0,0-20 0,20 20 0,-20 0 0,0 0 0,0 0 0,0 0 0,0 0 0,0 0 0,0 0 0,0 0 0,0 0 0,0 0 0,0 0 0,0 0 0,0 20 0,0-20 0,0 0 0,0 0 0,0 0 0,0 0 0</inkml:trace>
  <inkml:trace contextRef="#ctx0" brushRef="#br0" timeOffset="89099">15579 15261 512,'19'0'0,"21"20"0,0 20 0,19-20 0,-39 19 0,-20 22 0,20-23 0,-40-18 0,20 0 0,20 0 0,-20-40 0,19 20 0,21-40 0,0-19 0,19 0 0,1-21 0,0 1 0,-1-1 0,-19 41 0,-20 39 0,-20 39 0,0 41 0,-40 39 0,-19 39 0,-1 21 0,20-20 0,20-40 0,0-20 0,20-59 0,20-40 0,20-60 0,20-38 0,-1-42 0,20-38 0,1-21 0,19 1 0,-20 39 0,-39 80 0,-20 98 0,-40 81 0,-40 78 0,-19 40 0,0 21 0,19-21 0,1-39 0,19-60 0,40-60 0,20-59 0,20-80 0,19-38 0,1-81 0,39-59 0,0-19 0,-19 19 0,-21 79 0,-39 100 0,-40 118 0,-39 80 0,-21 99 0,-19 21 0,0 0 0,39-42 0,20-58 0,21-40 0,38-79 0,21-59 0,20-81 0,39-38 0,-19-60 0,19-21 0,-20 41 0,-40 59 0,-39 119 0,-39 119 0,-40 80 0,-1 19 0,1 21 0,-1-41 0,21-39 0,39-59 0,20-61 0,20-58 0,59-80 0,0-40 0,21-39 0,-21 20 0,-19 78 0,-41 120 0,-19 98 0,-19 61 0,-41 39 0,21 1 0,-1-41 0,20-39 0,20-80 0,20-98 0,-20-80 0</inkml:trace>
  <inkml:trace contextRef="#ctx0" brushRef="#br0" timeOffset="92547">16352 15678 512,'-20'-20'0,"20"-39"0,-39-1 0,19-19 0,20 19 0,0 1 0,20-1 0,19 20 0,-19-19 0,0-1 0,0 41 0,-20 19 0,-20 79 0,0 20 0,-39 61 0,-1 57 0,20-18 0,1-21 0,19-38 0,20-61 0,40-60 0,-1-79 0,21-38 0,-1-81 0,21-39 0,-20-40 0,19 19 0,-40 61 0,-39 138 0,-39 100 0,-40 118 0,-1 60 0,-39 20 0,39 0 0,1-59 0,40-60 0,-2-80 0,62-59 0,-1-79 0,19-59 0,21-61 0,39-59 0,-20 0 0,-19 19 0,0 101 0,-60 98 0,-41 100 0,-18 98 0,-20 41 0,-1 19 0,1-20 0,20-19 0,-1-59 0,60-61 0,19-59 0,41-59 0,0-61 0,19-59 0,1-59 0,-21 0 0,0 40 0,-59 79 0,-19 119 0,-41 99 0,-19 99 0,-20 41 0,0-21 0,19-20 0,20-39 0,21-80 0,19-39 0,40-60 0,19-79 0,1-40 0,19-59 0,1-40 0,0-1 0,-21 41 0,-19 99 0,-40 99 0,1 99 0,-41 60 0,1 19 0,-1 21 0,20-41 0,1-19 0,19-59 0,40-60 0,19-40 0,1-80 0,20-38 0,-21-61 0,41-39 0,-41 0 0,1 39 0,-20 100 0,-40 119 0,-40 79 0,1 100 0,0-1 0,-21 21 0,20-21 0,21-39 0,19-60 0,20-40 0,0-39 0,40-79 0,-1-41 0,1-58 0,-1-41 0,2-39 0,-2 40 0,-19 79 0,-40 99 0,0 99 0,-19 60 0,-1 59 0,0 22 0,-19-23 0,39-38 0,0-20 0,20-60 0,20-59 0,19-59 0,1-61 0,19-59 0,21-59 0,-1-20 0,1 0 0,-21 59 0,-19 100 0,-40 99 0,0 99 0,-40 60 0,1 19 0,-1 0 0,0-19 0,1-40 0,39-60 0,0-39 0,39-40 0,21-79 0,-20-60 0,39-40 0,1-39 0,-21 0 0,0 59 0,-19 60 0,-40 118 0,-20 80 0,-19 60 0,-21 20 0,21-1 0,-2-19 0,22-20 0,19-59 0,0-61 0,19-19 0,22-79 0,-2-40 0,1-60 0,19-19 0,-19 0 0,-1 58 0,1 61 0,-40 119 0,-40 59 0,21 80 0,-21 19 0,0 1 0,1-21 0,19-59 0,0-19 0,20-61 0,20-59 0,20-59 0,-1-60 0,1-40 0,-1-39 0,21-20 0,-20 59 0,-20 60 0,-1 100 0,-38 98 0,-1 80 0,-20 19 0,1 21 0,-1-21 0,20-19 0,0-39 0,20-61 0,0-59 0,20-59 0,0-41 0,20-58 0,-1-22 0,-19-18 0,20 39 0,-40 100 0,0 79 0,-20 99 0,0 59 0,0 21 0,-19-1 0,18-39 0,2-20 0,19-80 0,0-39 0,0-59 0,0-41 0,19-59 0,2-20 0,-21 21 0</inkml:trace>
  <inkml:trace contextRef="#ctx0" brushRef="#br0" timeOffset="94059">19746 15221 512,'0'0'0,"0"-19"0,19-1 0,-19 20 0,-19 20 0,-1 39 0,-20 1 0,1 39 0,-2 0 0,2 1 0,19-1 0,-20 0 0,21-40 0,-1 20 0,20-39 0,0-20 0,0-20 0,0-39 0,39-1 0,1-59 0,19-39 0,1-22 0,20 41 0,-41 0 0,-19 99 0,-40 60 0,-19 59 0,-41 60 0,20-1 0,1 1 0,-20-20 0,59-20 0,20-60 0,0-38 0,20-21 0,39-59 0,-19-21 0,40-20 0,-1-58 0,-20-1 0,21 20 0,-21 41 0,-59 77 0,-20 61 0,-39 59 0,-1 41 0,-19-2 0,0 1 0,39-40 0,0-20 0,40-20 0,0-59 0,40 0 0,0-59 0,39-40 0,-20-20 0,21-20 0,-21 0 0,-19 40 0,-40 99 0,0 40 0,-59 79 0,19 20 0,-20-20 0,21 0 0,19-39 0,0-42 0,20-38 0,-20-59 0</inkml:trace>
  <inkml:trace contextRef="#ctx0" brushRef="#br0" timeOffset="99755">16293 15876 512,'-20'20'0,"20"-20"0,-40 21 0,40-2 0,0-38 0,40 19 0,0-41 0,19-18 0,20-21 0,1 1 0,-21 0 0,1 19 0,-60 60 0,-40 40 0,-59 39 0,0 40 0,-40 41 0,59-22 0,1-39 0,20 1 0,38-61 0,42-39 0,18-39 0,1-40 0,39-1 0,-19-20 0,39-38 0,-40 18 0,21 2 0,-60 38 0,0 60 0,-60 20 0,-40 80 0,-19 20 0,-40 18 0,40 1 0,0 0 0,39-40 0,41-38 0,38-22 0,41-38 0,20-41 0,-1-20 0,40-19 0,-20-40 0,-20 20 0,1 0 0,-60 39 0,-20 61 0,-60 58 0,-39 41 0,0 40 0,-1 18 0,1-20 0,39-18 0,21-21 0,39-38 0,39-22 0,21-38 0,20-41 0,19 0 0,0-40 0,1-18 0,-1 18 0,-40 1 0,-39 40 0,-40 59 0,-59 79 0,-41 40 0,2 40 0,-2 0 0,21-20 0,0-20 0,59-20 0,20-59 0,40-20 0,20-40 0,40-40 0,19-39 0,-20 0 0,20-40 0,-39-1 0,0 22 0,-41 18 0,-38 62 0,-22 38 0,-38 58 0,0 42 0,-20 38 0,0 1 0,39 0 0,20 0 0,40-20 0,20-39 0,19-21 0,41-40 0,39-19 0,0-38 0,1-62 0,-2-19 0,2 0 0,-61-40 0,-19 20 0,-40 41 0,-60 57 0,-59 22 0,0 79 0,-20 18 0,0 22 0,20 18 0,20-18 0,39-1 0,21-19 0,-1-41 0,60 21 0,0-40 0,19-20 0,1-20 0,40-20 0,19-40 0,-20-18 0,20-2 0,-39 2 0,-21 18 0,-18 60 0,-62 20 0,-18 79 0,0 21 0,-1 19 0,20 0 0,1-40 0,39-19 0,19-40 0,21-40 0,20-20 0,19-39 0,-39-1 0</inkml:trace>
  <inkml:trace contextRef="#ctx0" brushRef="#br0" timeOffset="102092">17186 17166 512,'0'0'0,"0"-19"0,0 19 0,0-20 0,20 20 0,-20 0 0,0 0 0,0 0 0,0 59 0,0 1 0,0 39 0</inkml:trace>
  <inkml:trace contextRef="#ctx0" brushRef="#br0" timeOffset="102235">17186 17980 512,'0'-20'0,"0"-20"0,0-18 0,0-42 0,-20 0 0,20-38 0,-20 19 0</inkml:trace>
  <inkml:trace contextRef="#ctx0" brushRef="#br0" timeOffset="102627">17106 17107 512,'0'0'0,"0"-20"0,20 20 0,-20 0 0,20 0 0,0 0 0,20 20 0,-1-20 0,21 0 0,19 0 0,20-20 0,21 20 0,18-20 0,1 0 0,40 20 0,-21 20 0,21-20 0,0 40 0,0 0 0,-1-21 0,-19 1 0,0-1 0,-41 2 0,2-21 0,-21 0 0,-39-21 0,-41 21 0,-19 0 0,-39 0 0,18 0 0,-38 0 0</inkml:trace>
  <inkml:trace contextRef="#ctx0" brushRef="#br0" timeOffset="103076">17365 18059 512,'39'0'0,"1"-39"0,39-1 0</inkml:trace>
  <inkml:trace contextRef="#ctx0" brushRef="#br0" timeOffset="103787">17563 18040 512,'-20'0'0,"0"0"0,-39 0 0,39-20 0,-40 20 0,41-20 0,-2 20 0,1 0 0,1 0 0,19 0 0,39 20 0,1 0 0,40-1 0,19 1 0,0 0 0,40 1 0,0-21 0,20 0 0,0 0 0,-1-41 0,-19 21 0,0 20 0,-20-19 0,-20 19 0,-19 19 0,-21-19 0,-39 0 0,0 0 0,-40 0 0</inkml:trace>
  <inkml:trace contextRef="#ctx0" brushRef="#br0" timeOffset="104220">19110 17980 512,'0'0'0,"41"-20"0,-2-20 0</inkml:trace>
  <inkml:trace contextRef="#ctx0" brushRef="#br0" timeOffset="104731">19488 17325 512,'-20'0'0,"20"0"0,-20 0 0,20 20 0,-20 20 0,20-1 0,-20 1 0,20 20 0,0 19 0,0 0 0,0 1 0,-19-21 0,-2 20 0,21-19 0,0-20 0,0 0 0,0-21 0,0-19 0,0-19 0,0-1 0,21-40 0,18-19 0,-19-40 0,20-1 0,-1 2 0,-19 18 0,0 41 0,-20 39 0,0 40 0</inkml:trace>
  <inkml:trace contextRef="#ctx0" brushRef="#br0" timeOffset="105037">19309 18158 512,'20'-38'0,"0"-23"0,20-58 0</inkml:trace>
  <inkml:trace contextRef="#ctx0" brushRef="#br0" timeOffset="108373">17344 15321 512,'0'0'0,"-20"0"0,1 20 0,19 0 0,0-1 0,0 1 0,0 0 0</inkml:trace>
  <inkml:trace contextRef="#ctx0" brushRef="#br0" timeOffset="110066">17225 14983 512,'-19'-19'0,"19"19"0,0 0 0,-40 19 0,0 61 0,-19 39 0,-1 20 0,1 19 0,-1 1 0,0-40 0,41-19 0,-1-40 0,20-41 0,20-19 0,19-40 0,1-59 0,40-20 0,19-40 0,-20 1 0,0 38 0,-19 41 0,-40 79 0,-20 40 0,-40 79 0,-39 20 0,-1 20 0,21-21 0,19-19 0,1-19 0,58-61 0,21-59 0,19-20 0,21-58 0,39-60 0,0-22 0,0-18 0,-20 39 0,-39 40 0,-60 99 0,-40 80 0,-20 59 0,-19 59 0,-20-19 0,39 20 0,1-40 0,39-20 0,0-60 0,40-39 0,39-60 0,21-20 0,19-58 0,1-41 0,18 0 0,-19 20 0,-39 40 0,-20 79 0,-60 40 0,-19 79 0,-41 40 0,20 20 0,-19 0 0,19-60 0,41-20 0,19-39 0,19-40 0,41-40 0,19-39 0,20-60 0,21-20 0,-1-19 0,0-1 0,-39 20 0,-22 100 0,-58 79 0,-58 59 0,-22 60 0,-19 20 0,19 0 0,21-21 0,-1-19 0,60-59 0,20-41 0,40-57 0,-1-22 0,21-60 0,38-18 0,22-20 0,-22-22 0,-18 41 0,-21 80 0,-79 59 0,-20 79 0,-39 40 0,-20 61 0,-1-22 0,1-20 0,39-38 0,40-20 0,19-61 0,41-19 0,20-60 0,19-39 0,40-40 0,0-39 0,0-1 0,-20 40 0,-59 40 0,-60 99 0,-41 99 0,-58 60 0,-20 59 0,0 0 0,20-19 0,20-40 0,39-41 0,40-58 0,40-60 0,19-60 0,0-38 0,41-41 0,19-60 0,0 1 0,0 39 0,-59 40 0,-21 79 0,-58 80 0,-41 59 0,-20 40 0,1 21 0,0-2 0,59-39 0,0-60 0,20-19 0,40-40 0,0-60 0,19-19 0,41-60 0,-1-20 0,-20 20 0,-19 60 0,-60 59 0,-21 99 0,-18 61 0,-40 18 0,-1 1 0,40-20 0,1-60 0,-1-39 0,40-59 0</inkml:trace>
  <inkml:trace contextRef="#ctx0" brushRef="#br0" timeOffset="117922">16392 17365 512,'0'0'0,"0"-20"0,0 20 0,-20 0 0,40 0 0,-20 0 0,0 0 0,0 0 0,0 0 0,20 0 0,-20 0 0,0 0 0,0 20 0,19-20 0,-19 0 0,0 0 0,20 0 0,1 0 0,-2 0 0,41 0 0,-40 20 0,39-20 0,0 0 0,21 0 0,-21 0 0,1 0 0,0-20 0,-21 0 0,-19 0 0,-20 20 0,0 0 0,-20 0 0,20 0 0,-19 20 0,19 0 0,0-20 0,0 0 0,0 0 0,19-40 0</inkml:trace>
  <inkml:trace contextRef="#ctx0" brushRef="#br0" timeOffset="118450">16491 17205 512,'0'0'0,"0"-19"0,0 19 0,20 0 0,-40 0 0,20 0 0,-19 19 0,-2-19 0,-18 21 0,-21 19 0,1-21 0,19 21 0,-20 0 0,41-40 0,38 20 0,41-20 0,0 39 0,58-19 0,2 40 0,-21-21 0,20-19 0</inkml:trace>
  <inkml:trace contextRef="#ctx0" brushRef="#br0" timeOffset="120418">19627 17524 512,'0'0'0,"0"0"0,20-20 0,-20 20 0,0 0 0,0 0 0,0 0 0,0 0 0,0 0 0,0 0 0,0 0 0,0 0 0,0 0 0,0 0 0,-20 0 0,20 0 0,0 0 0,20 0 0,-20 0 0,39 0 0,21-20 0,-1 20 0,21-20 0,-1 20 0,20 0 0,-19 0 0,19 0 0,-40 0 0,-19 20 0,-20-20 0,0 0 0,-40 20 0,20-40 0,-20 20 0,0 0 0,20 0 0,-20 0 0,20 0 0,0 0 0,0-20 0,0 20 0</inkml:trace>
  <inkml:trace contextRef="#ctx0" brushRef="#br0" timeOffset="121170">20202 17345 512,'-20'0'0,"20"0"0,0 20 0,0-20 0,0 0 0,0 20 0,0-20 0,20 0 0,-20 0 0,20 0 0,-20 0 0,20 20 0,-1-1 0,21 1 0,0-20 0,0 20 0,-1-20 0,-19 20 0,20 0 0,-40 0 0,-20-1 0,-20 21 0,-19-20 0,-20 0 0,-1 19 0,21 1 0,39-20 0,20 0 0,39-40 0</inkml:trace>
  <inkml:trace contextRef="#ctx0" brushRef="#br0" timeOffset="129265">16372 17862 512,'0'0'0,"20"0"0,-20 0 0,0 0 0,0 0 0,0 0 0,0 0 0,20-21 0,-20 21 0,0 21 0,0-21 0,-20 0 0,20 0 0,0 0 0,0 0 0,0 0 0,0 0 0,0 0 0,20 0 0,-20 0 0,19 0 0,-19 0 0,41 0 0,-22 0 0,41 0 0,-21-21 0,41 1 0</inkml:trace>
  <inkml:trace contextRef="#ctx0" brushRef="#br0" timeOffset="129797">16848 17682 512,'-20'0'0,"20"0"0,-19 0 0,19 0 0,-20 0 0,20 0 0,20 0 0</inkml:trace>
  <inkml:trace contextRef="#ctx0" brushRef="#br0" timeOffset="131371">19547 18000 512,'0'0'0,"0"-20"0,0 20 0,20 0 0,-20 0 0</inkml:trace>
  <inkml:trace contextRef="#ctx0" brushRef="#br0" timeOffset="132553">19567 18000 512,'0'-20'0,"0"20"0,-20 0 0,20 0 0,0 0 0,0 20 0,20-20 0,-20 0 0,0-20 0,-20 20 0,40 0 0,-20 0 0,0 0 0,0 0 0,0 0 0,0 0 0,-20 20 0,20-20 0,0 0 0,0 0 0,0 0 0,0 0 0,0 0 0,0 0 0,0 0 0,0 0 0,0-20 0,0 20 0,0 0 0</inkml:trace>
  <inkml:trace contextRef="#ctx0" brushRef="#br0" timeOffset="145768">12959 15063 512,'0'0'0,"0"-40"0,20 20 0,-20-19 0,0-1 0,20 40 0,-20 0 0,-20 20 0,20 39 0,-20 41 0,20 18 0,0 2 0,-20-1 0,40 0 0,-20-40 0,40-38 0,-21-62 0,21-19 0,0-39 0,0-39 0,19-2 0,-39-19 0,0 40 0,-1 19 0,-19 80 0,0 40 0,0 59 0,0 20 0,-19 0 0,19 0 0,19-39 0,1-21 0,0-59 0,0-39 0,40-21 0,-21-59 0,1-40 0,0 1 0,-21 19 0,21 39 0,-40 41 0,20 79 0,-40 19 0,20 41 0,0-21 0,-20 21 0,20-41 0,0-19 0,20-20 0</inkml:trace>
  <inkml:trace contextRef="#ctx0" brushRef="#br0" timeOffset="146072">13872 15043 512,'0'-20'0,"20"0"0,-20-19 0,19-1 0,-19 40 0,-19 0 0,-1 59 0,-40 1 0,20 39 0,-19 20 0,39-19 0,40-20 0,19-42 0,61-38 0,19-38 0,-20-3 0,0-38 0</inkml:trace>
  <inkml:trace contextRef="#ctx0" brushRef="#br0" timeOffset="147072">21036 16055 512,'-20'0'0,"20"20"0,0-20 0,39 20 0,21-20 0,39-40 0,0 20 0,21-60 0,-2 1 0,2-40 0,-21-19 0,0-2 0,-20 2 0,-19 18 0,-60 41 0,-40 40 0,-19 58 0,-41 21 0,-19 59 0,20 20 0,0 20 0,40 0 0,18-20 0,41 0 0,21-39 0,18-21 0,21-19 0,-21-20 0,21-20 0</inkml:trace>
  <inkml:trace contextRef="#ctx0" brushRef="#br0" timeOffset="147600">22147 15559 512,'0'0'0,"0"0"0,0 0 0,0 20 0,20-20 0,19 20 0,-19 0 0,39-20 0,-18 19 0,-22 1 0,1-20 0,-40 20 0,-19 1 0,-21 17 0,-19-18 0,-1 20 0,21 0 0,-1-20 0,21-1 0,19 1 0,40-20 0,-20 0 0,39 21 0,1-2 0,-1 0 0,21 21 0,-20 0 0,-1 0 0,-39 0 0,-39-1 0,-40-39 0,-21 0 0,-19 0 0,0-20 0,20 1 0</inkml:trace>
  <inkml:trace contextRef="#ctx1" brushRef="#br0">14764 13712,'-20'-20,"0"20,20 0,-20-20,0 0,20 20,-19-20,-21 20,20-19,-20-1,20 0,-19 0,-1 20,-19-20,19 20,0-39,-39 19,-20 0,39 0,-39 0,39-20,-79 40,-39-59,-21-1,-19 1,59 19,-39-19,-20 19,39 0,-39 1,39-21,1 20,39 40,0-39,59 39,-19 0,40 0,39-20,-40 20,40 0,-39 20,39-1,-20-19,-19 40,-1-20,21 0,-1 0,-39 19,39 1,-40-20,21 0,-1 19,41-19,-61 20,60 0,1-20,-1 19,0 1,0-20,20 39,-20-19,0 0,0-1,-19-19,19 20,20 19,-40 1,40-20,-20-1,1 21,19-20,-20-1,0 21,0-1,20 40,-20-19,0 19,-19-20,39-19,-20 59,20-40,0 21,0 19,0-20,0 20,0-40,0 1,0 78,0-58,0-21,0 40,0 20,0 20,0 0,0-1,20 21,-20-40,19-60,1 20,-20-19,0-21,0 1,0-1,0-39,0 0,0 0,0 20,20-1,-20 1,20 0,20 19,-1 40,1 1,0-61,-20 1,39 0,-39-20,0-1,20 1,19 0,20-20,-19 0,39 0,0 0,-19 0,39 0,-20 20,40-20,20 0,-20 0,59 0,-39 0,-40 0,59-20,-39 0,20-19,0-1,-40-20,99 21,-59-41,0 1,-40 39,0 40,-40-20,-19 20,19 0,-19 0,-21 0,1 0,20 0,-21 0,1 0,0 0,-1 0,1 0,0 0,-1-19,1 19,0-40,19 40,1-60,-21 40,1 1,0-1,0 20,-21-20,41 0,-60 20,40-20,-1 0,-39 20,40-19,0-1,-1-20,21 20,-20 0,-1-19,1 39,0-40,-1 20,1 0,0-19,-20 19,39-20,-19 40,-1-40,1 40,-20-39,0 19,-20 20,20-20,-20 20,20-20,-1 0,1 0,0 20,-20-19,0 19,0-20,20 0,-20 20,0-20,0 0,40 0,-40 1,0-1,0 0,0 0,0 0,0 20,0-20,-20 20,20-20,119 20,59-39,-59 39,-39 0,-41-20,1 20,0-20,-20 20,0-20,-1 20,-19 0,20-20,20 20,-40-19,40-1,-40 20,19-40,-19 40,40 0,-40-40,20 40,0-19,-20-41,20 40,0 0,-1-39,-19 19,20-19,0-1,-20 20,20-19,-20 19,0 0,0 21,0-21,20 20,0-20,-20 20,19-19,1-1,0-59,-20 20,40-41,-20 41,0-20,-1 0,1-40,0 20,-20 19,20 1,-20-20,20 40,0-100,-20 100,19-1,-19-19,0 20,0 0,0 19,0-59,0 40,0 39,0 20,0 0,-19-20,-1 21,20-21,0 40,-20 0,20 0,-40 0,20 0,1 0,-41 0,20 0,-39 0,0 0,-41 0,1 20,-20 0,20-20,0 19,20 1,20-20,-40 40,0-20,39-20,-19 40,59-21,-19 21,-1-40,21 20,-21 0,20 0,21-20,-21 19,0-19,-19 0,39 20,-20-20,-19 0,19 0,-20 0,21 0,-1 0,-20 0,60 0,-19 0,-21 0,20 0,0 0,-19 0,-21 20,40-20,-39 0,19 0,0 20,20-20,-19 20,19-20,-20 0,20 0,20 0,0 0,0 0</inkml:trace>
  <inkml:trace contextRef="#ctx0" brushRef="#br0" timeOffset="167375">8137 11471 512,'0'0'0,"0"0"0,0-20 0,0 20 0,0 0 0,0-20 0,0 20 0,0 0 0,0-19 0,0-1 0,0 20 0,0-21 0,0 2 0,-20-1 0,20 0 0,-40 0 0,1 20 0,19 0 0,-40 20 0,20 0 0,-19 19 0,19 21 0,-20 0 0,21 0 0,-1 19 0,40 0 0,20 1 0,20-22 0,19-17 0,21-21 0,-1-20 0,1 0 0,19-20 0,-40-40 0,-19 21 0,0-1 0,-40 0 0,0 0 0,-20 21 0</inkml:trace>
  <inkml:trace contextRef="#ctx0" brushRef="#br0" timeOffset="167729">8573 10915 512,'0'0'0,"0"0"0,0-39 0,20 39 0,-20 0 0,0 0 0,0 39 0,-20 21 0,20 19 0</inkml:trace>
  <inkml:trace contextRef="#ctx0" brushRef="#br0" timeOffset="167849">8573 11828 512,'0'19'0,"0"-19"0,0 21 0,20-42 0,0-17 0,0-22 0,-20-20 0</inkml:trace>
  <inkml:trace contextRef="#ctx0" brushRef="#br0" timeOffset="168111">8692 11809 512,'20'0'0,"0"0"0,39 0 0,-18-20 0,17 0 0,-17-20 0,-2 0 0,-19-19 0,-40-20 0,0 19 0,-40 20 0</inkml:trace>
  <inkml:trace contextRef="#ctx0" brushRef="#br0" timeOffset="168599">9427 11312 512,'-20'0'0,"0"-20"0,0 20 0,-19 0 0,-2 0 0,2 0 0,-1 40 0,20-1 0,1-18 0,19 18 0,19-19 0,41 0 0,20 0 0,-1 0 0,0-20 0,1 40 0,-41-2 0,-19 3 0,-40-2 0,-59 1 0,-40 0 0,-1-20 0,21-20 0,20 0 0,19-20 0,80 0 0,20-20 0</inkml:trace>
  <inkml:trace contextRef="#ctx0" brushRef="#br0" timeOffset="169031">9605 11491 512,'0'0'0,"0"20"0,20 0 0,20 0 0,-1-1 0,21 0 0,19-19 0,1 0 0,-21-19 0,-19 19 0,0-39 0,-40-1 0,-20 0 0,-20 1 0,-39 19 0,19 20 0,1 39 0,-1 21 0,20 19 0,40 1 0,21-1 0,18-19 0,40-21 0,1-39 0,19 0 0,-40-39 0,1-41 0</inkml:trace>
  <inkml:trace contextRef="#ctx0" brushRef="#br0" timeOffset="169625">10538 11669 512,'59'60'0,"20"-20"0,1-40 0,19-20 0</inkml:trace>
  <inkml:trace contextRef="#ctx0" brushRef="#br0" timeOffset="169951">11073 11193 512,'-19'0'0,"19"0"0,-20 0 0,20 20 0,-20 20 0,20-1 0,0 21 0,0 0 0,20-1 0,0-19 0,19 0 0</inkml:trace>
  <inkml:trace contextRef="#ctx0" brushRef="#br0" timeOffset="170040">11331 11511 512,'0'-20'0,"0"-20"0,-19-19 0,-21-1 0,-19 1 0</inkml:trace>
  <inkml:trace contextRef="#ctx0" brushRef="#br0" timeOffset="171625">11709 11749 512,'0'0'0,"-20"0"0,-20-40 0</inkml:trace>
  <inkml:trace contextRef="#ctx1" brushRef="#br0" timeOffset="19344">10835 11033,'-20'0,"20"0,0 0,-20 0,20 20,-20-20,20 20,0-1,-40 21,40-20,0 0,-39-20,39 20,0-20,0 19,0 1,-20-20,20 20,-20-20,20 20,-20 0,20-20,0 0,0 20,-20-20,20 20,0-1,0-19,0 20,0-20,0 20,0-20,-19 40,19-20,0-1,0 21,0-40,0 20,0 20,0-21,0-19,0 20,0 0,0 0,0-20,0 20,0-20,19 20,-19-20,0 20,0-1,0-19,0 20,0-20,0 0,20 20,-20 0,0-20,0 20,20-20,-20 0,0 0,20 0,-20 0,20 20,-20-20,20 0,-1 19,1-19,-20 20,20-20,0 0,-20 0,20 0,0 0,0 0</inkml:trace>
  <inkml:trace contextRef="#ctx1" brushRef="#br0" timeOffset="20832">11609 10834,'0'0,"0"0,0 20,0-20,19 20,-19 0,0 0,20 0,0 0,-20-1,0-19,0 40,20-20,-20 0,0 0,0 19,20-19,-20 0,20-20,-20 40,0-21,0 1,0 20,0-20,0 0,0 19,0-39,0 20,0-20,0 20,0-20,0 20,0-20,0 20,0 0,0-20,0 19,0 1,0-20,0 20,0-20,0 20,0 0,-20-20,20 20,0-20,0 39,0-39,-20 20,20-20,0 20,0-20,-20 20,20 0,0-20,0 20,-20-20,20 19,-20-19,20 20,0-20,0 20,0-20,0 20,0-20,-39 0</inkml:trace>
  <inkml:trace contextRef="#ctx1" brushRef="#br0" timeOffset="23967">11251 11211,'0'-19,"0"19,-19-20,19 0,0 20,0-20,-20 20,20 0,-20 0,20-20,-20 20,20 0,-20 0,0 0,20 0,-20 0,20 0,-19 0,19 0,-20 0,0 0,20 0,-20 0,20 0,0 20,-20-20,0 20,20-20,0 20,-19-20,19 0,-20 20,20-20,0 39,0-39,-20 20,20-20,0 20,0-20,0 20,0 0,0-20,0 20,-20-20,20 19,0 1,0-20,0 20,0-20,0 20,0-20,0 20,0 0,0-20,0 19,0-19,0 40,0-20,0 0,0-20,0 20,0-20,20 0,0 19,-20-19,20 0,-20 0,19 0,1 20,-20 0,20-20,-20 0,20 0,0 20,0-20,-1 0,1 0,-20 0,20 0,-20 20,0-20,20 0,0 0,0 0,-20 0,39 0,-19 0,-20 0,40 0,-40 0,0 0,20 0,-20-20,0 20,0 0,0-20,20 0,-20 20,0-20,0 20,0-19,0 19,0-20,0 0,0 20,0-20,0 20,0-20,0 0,0 20,0-19,0 19,0-20,0 20,0-20,0 0,0 20,0-20,0 20,0-20,0 20,0-19,0-1,0 20,0-20,0 20,0-20,0 0,-20 20,20 0,0-20,0 20,0-20,0 20,-20-19,20-1,0 20,0-20,-20 20,0 0,20-20,0 20,0-20,-20 20,20 0,0 0,-39 20</inkml:trace>
  <inkml:trace contextRef="#ctx1" brushRef="#br0" timeOffset="54414">8176 12462,'0'0,"-20"0,20 0,-20 0,0 0,0 19,-19-19,19 40,-20-20,0 0,1-20,19 40,-20-21,20 1,-19 20,39-20,-20 0,20 19,0-19,-20 0,20-20,0 20,0-20,0 20,0-20,0 19,0 1,0 0,0-20,0 0,0 20,0 0,0-20,20 0,0 40,-1-40,1 19,0 1,0-20,-20 20,20-20,20 0,-21 0,1 0,40 0,-21 0,1 0,-20-20,0 20,-20 0,20 0,-1 0,-19 0,0-20,20 1,-20 19,20-20,-20 0,0 0,0 20,0-20,20-20,-20 21,0-1,0 0,0 0,0 0,0 0,0 1,0 19,0-20,0 0,0 0,0 0,0 0,0 1,0-1,0 20,-20-40,20 20,0 0,-20 20,20-20,0 20,0-19,0-1,0 0,0 20,0-40,0 20,20 1,-20-1,20 0,-20 0,20 0,-20 0,0 1,20 19,-20-20,0 20,0-20,0 0,0 20,0-20,0 0,0 20,0 20,20 20,-20-40,0 20,19 19,-19-39,20 40,-20-20,20 20,-20-21,20 1,-20 0,20 20,-20-40,20 39,-1-19,-19 0,0 20,0-20,0 0,0 19,0 1,0-20,0 19,0-19,0-20,0 40,0-40,0 20,0-20,0 20,0-1,0-19,0 20,0-20,0 20,0-20,0 20,0 0,-19-20,19 20,0-20,0 20,-20-1,20-19,0 0,0 20,-20-20,20 0,0 40,0-40,-20 20,20-20,-20 20,20-20,0 19,0-19,0-19,0-1,0 0,0-20,0 20,0 1</inkml:trace>
  <inkml:trace contextRef="#ctx1" brushRef="#br0" timeOffset="56398">8791 12620,'0'0,"0"0,0 20,20-20,-20 20,0 20,0-40,0 39,0-39,0 20,19 20,-19 19,0-39,0-20,0 20,20-20,-20 20,20-20,-20 20,0-20,20 0,-20 0,0-20,20 0,0 0,-20 0,0 1,20-1,-20 0,0 0,19 0,-19 0,0 20,20-19,0-1,-20 0,0 20,0-20,20 20,-20 0,0-20,20 0,0 20,-20-19,19 19,-19 0,0 0,0-20,20 20,-20 0,0 0,0 0,0 0,0 0,0 20,20-1,-20 1,0 40,0-40,0 19,0-19,0 20,0-20,0-1,0 41,20-60,-20 20,0 20,0-40,0 19,0-19,0 20,0 0,20-20,-20 0,0 0,0-20,0 20,0-20,0-19,0 19,0 0</inkml:trace>
  <inkml:trace contextRef="#ctx1" brushRef="#br0" timeOffset="58444">9406 12640,'0'40,"0"-20,0 0,0-1,20 1,-20 20,0-20,20 0,-20 39,0-19,19-20,-19 39,0-19,0 19,0 1,0-20,0-1,0-19,0 20,0-20,0 0,0-20,0 19,20-19,-20 0,0-19,0-21,0-20,0 21,0-21,0 20,0-19,0 19,0-19,0 39,0-20,0 20,0-19,0 19,0 0,0 20,0-20,-20 0,20 0,0 20,0-19,0 19,0-40,0 40,0-20,0 0,0 0,0 20,0-19,0 19,0-20,0 0,0 0,0 20,0-20,0 20,0 0,20 0,0 0,0 0,-20 0,20 0,-20 0,0 0,20 0,0 0,-20 0,19 0,-19 0,0 0,20 0,0 0,-20 20,0 0,20-20,-20 20,20-20,-20 0,0 0,20 20,-1-1,-19 1,0-20,0 20,0 0,0 0,20-20,-20 39,0-19,0 0,0-20,0 20,0-20,0 40,0-40,0 19,-39-19,19 0,0 20,0 0,0-20,0 40,1-40,19 0,-20 0,20 0,-20 0,20 0,0 0</inkml:trace>
  <inkml:trace contextRef="#ctx1" brushRef="#br0" timeOffset="60573">9962 12422,'0'0,"0"0,0 0,-20 20,20 0,0-20,0 0,0-20,0 20,20 0,-20 0,19 0,1 0,-20 0,20 0,-20 0,20 0,-20 0,20 0,0 0,-20 0,0 0,19 0,-19 0,0 20,0-20,20 0,0 0,-20 19,0-19,0 0,0 20,20 0,-20 0,0-20,0 20,0-20,0 20,0 0,0-20,0 19,0-19,0 20,0 0,-20-20,20 20,0-20,0 20,-20 0,20-1,0-19,0 20,-20 0,1-20,19 20,0-20,0 20,-20 19,20-39,0 0,0 0,-20 20,0-20,20 20,0-20,0 0,0 20,20-20,-20 0,20 0,-20 0,39 0,-39 0,20 0,-20 0,20 0,-20 0,20 0,-20 0,20 0,-20 0,0-20,20 20,-20 0,20 0,-20-20,19 20,-19 0,0 0,20 0,-20 0,0-20,20 20,-20 0,20 0</inkml:trace>
  <inkml:trace contextRef="#ctx1" brushRef="#br0" timeOffset="62188">10755 12005,'0'0,"0"0,0 20,0 0,-20 0,20 0,-19 39,-1-39,0 20,20-1,-20 21,20-20,0-21,0 21,-20 20,20-41,0 1,0 20,0-20,0 0,0 19,0-19,0 0,0 20,0-1,0-19,0 0,0 20,0-20,0-1,0 21,0-20,0-20,20 40,0-20,-20-20,0 19,0-19,20 20,-20-20,0 20,20-20,-1 20,-19-20,0 20,20-20,-20 0,20 0,-20 0,20 0,-20 20,20-20,-20 0,20 0,-20 0,20 19,-1-19,-19 0,20 0,-20 0,20 0,0 0,0 0,-20 0,20 0,-1 0,1 0,-20 0,20 0,-40 0,20-19,0-1,0 20</inkml:trace>
  <inkml:trace contextRef="#ctx1" brushRef="#br0" timeOffset="65060">11033 12521,'-20'0,"-19"0,39 0,0 0,0 0,0 20,0 0,0-20,0 20,0 0,0-1,0 21,0 0,0-1,0 21,0-20,-20 39,20-19,0-1,-20-19,20-1,0-19,0 20,0-40,0 20,0-20,0 20,0 0,0-20,0 19,0-19,0 20,0 0,0-20,0 20,0-20,0 20,0-20,0 39,0-39,0 40,0 0,0-40,0 20,0-20,0-20,0-20,-20-19,20-1,0 1,0 19,0 0,0 20,0 0,0 1,0-21,0-20,0 21,0-1,0 0,0-19,0 19,0-19,0 39,0-20,0 20,0 20,0-39,0 19,0 0,0 20,0-20,0-20,0 40,0-20,0 20,0-39,0 39,0 0,0-20,0 20,0 0,20 0,0 0,0 0,-20-20,0 20,19 0,-19 0,20 0,-20 0,20 0,-20 0,20 0,-20 0,0 20,20-20,0 0,-20 0,19 0,-19 20,0-20,20 20,-20-1,0 1,0-20,0 40,0-20,0 0,0-20,0 20,0-20,0 19,0 1,20-20,-20 20,0 0,0-20,0 20,0 0,0-20,0 19,-20-19,20 0,0 20,0 0,-39-20,39 0,0-20,0 20</inkml:trace>
  <inkml:trace contextRef="#ctx1" brushRef="#br0" timeOffset="66357">11767 12204,'0'-20,"-19"20,-1 0,20-20,-20 20,20-20,-20 20,20 0,0-20,-20 0,0 20,20-19,-20 19,1 0,-1-20,-20 0,20 20,0 0,20 0,-19 0,19-20,0 0,-20 20,0 0,0 0,20 0,0 20,-20 20,20-20,0 19,0 1,0 20,0-21,0 1,0 0,0-21,0 21,0-20,0 0,0 39,0-39,0 20,0 0,20 19,-20 1,0-41,0 21,0-20,0 20,0-40,20 39,-20-39,0 20,0-20,0 0,0 0,0 0,0-20,0 0,0 1,0 19,0-20,0 0,-20 20,0 0,0 0,-19 0</inkml:trace>
  <inkml:trace contextRef="#ctx1" brushRef="#br0" timeOffset="67149">11390 12620,'0'-19,"0"19,0 0,20 0,0 0,0 0,0 0,0 0,19 0,-19 0,0 0,20 0,-40-40,39 40,-39 0,20 0,0 0,20 0</inkml:trace>
  <inkml:trace contextRef="#ctx1" brushRef="#br0" timeOffset="68742">12085 12620,'0'0,"0"-19,0 19,0-20,-20 0,20 0,0 20,-20-20,20 20,0-20,0 0,0 20,-20-19,0 19,20 0,0-20,-19 20,-21 0,20 0,-20 0,21 0,-21 0,20 0,-20 20,21-1,-1 1,20 20,-20-20,20 20,-20-1,20 1,0 0,0-1,0 1,0 19,20-39,0 0,0-20,19 40,-19-40,0 0,39 0,-39 0,40-20,-1-20,-19 1,-20 19,39-20,-59 0,20 21,0-21,0-20,-20 21,0-1,-20-20,20 21,-20-21,0 21,1-1,-1 0,0 20,0 20,20-19,-20-1,0 0,20 0,-20 0,20 0,-19 0,19 1,-20 19,20-20,-20 20,20-20,-20 0,20 0,-20 20,20-20,-20 20,20-19,0 19,0 0,0 0,0 0,0 19,0-19,0 20,0-20,0 20,0 0,20-20,0 20,0 0,0 19,0 21,-1-20,21-1,-40 21,20-1,20-19,-40 0,20-1,-1 1,1-20,-20 20,20-21,-20 21,20-20,-20 20,20-1,0-19,-20 20,19-20,1-1,-20-19,0 0,0 20,20-20,-20 20,20-20,-20 20,20-20,-20 0,0 0,0-20,0 0,0-19,0-21</inkml:trace>
  <inkml:trace contextRef="#ctx1" brushRef="#br0" timeOffset="70309">12601 12382,'0'0,"0"0,0 0,-40 0,20 0,0 0,-19 0,19 0,0 0,-20 0,40 0,-20 0,-19 0,39 0,-40 0,20 20,0-20,20 20,-19-20,19 0,-20 0,20 20,-20-20,0 0,20 20,0-1,0-19,0 20,0-20,20 40,-20-20,20 0,-20-20,39 20,-39-20,20 39,0-39,-20 0,20 20,0 0,0-20,-20 0,0 20,19-20,1 20,0-20,-20 19,20-19,-20 0,0 0,0 20,20-20,-20 0,0 20,0 0,0-20,0 20,0-20,0 20,0-20,0 19,0 1,0-20,20 20,-20-20,0 40,0-40,0 20,0 0,0-1,20-19,-20 20,0-20,19 0,1 0,-20 0,0 0,0-20,20 20,-20-19,0 19,0-20,-20 20,0 0,20-60,0 40</inkml:trace>
  <inkml:trace contextRef="#ctx1" brushRef="#br0" timeOffset="72068">12640 12660,'0'20,"0"0,20-20,0 20,-20-20,0 0,20 0,-20 19,0-19,0 0,20 0,0 0,-20 0,20 0,-20 20,19-20,-19 0,20 0,0 0,-20 0,20 0,-20 0,0 0,20 0,-20 0,20-20,-20 20,0-19,0 19,0-20,19 0,-19 0,0 20,0-20,0 0,0 1,0 19,0-20,0 0,0 20,0 0,0-20,0 20,0 0,-19-20,-1 20,20 0,-20 0,20 0,-20 0,0 0,20-20,-20 20,1 0,-1 0,-20 0,20 0,0 0,20 0,-20 20,20-20,0 0,0 20,0 0,-19-20,19 20,0-20,0 20,0-20,0 0,0 0,0 19,19-19,-19 0,0-19,0-1,0-20</inkml:trace>
  <inkml:trace contextRef="#ctx1" brushRef="#br0" timeOffset="74348">12898 12303,'0'20,"0"-20,0 20,0-20,0 0,0 0,20 0,0 0,-20 0,20 0,-20 0,20 0,0 0,-20 0,20 0,-20 0,19 0,1 0,0 0,-20 0,0 19,0 1,0-20,0 20,0 0,0 0,0 0,0-1,0 1,0 0,0 0,0 0,0-20,0 20,0-20,0 20,0-1,0-19,0 20,0-20,0 20,0 0,0 20,0-40,0 19,0-19,0 20,0-20,0 0,0 20,0 0,0-20,0 20,0-20,0 20,0-20,0 19,0 1,0-20,0 0,-20 0,-19 0,19 0,20 0,0 0,-20-20,0-19</inkml:trace>
  <inkml:trace contextRef="#ctx1" brushRef="#br0" timeOffset="76980">13494 12819,'0'0,"0"20,20-20,-1 39,1-19,0 0,0 20,0-40,0 39,-1-19,-19-20,0 0,20 20,-20-20,20 40,-20-20,0-1,0 21,0-40,0 20,0-20,0 20,0 0,0-20,-20 20,20-20,-20 19,20-19,-19 20,19-20,0 0,0-39,0-1,0 20</inkml:trace>
  <inkml:trace contextRef="#ctx1" brushRef="#br0" timeOffset="79228">14010 12124,'-20'0,"20"0,-20 20,20 0,0-20,0 0,-20 40,20-40,0 20,0 19,0-19,-20 20,20-1,0 1,0-40,0 40,0-40,0 20,0-20,0 39,0-19,0-20,0 20,0 0,0-20,0 0,0 0,20 20,-20 0,0-1,20 1,-20-20,0 20,40 0,-40 0,0 0,20-20,-20 19,19-19,1 0,0 20,0 0,0-20,-20 0,39 0,-19 0,0 0,20 0,0 0,-21 0,1 0,0 0,0 0,-20-20,20 20,0 0,-1-39,1 39,-20-20,20 20,-20-20,0 0,20 20,-20-20,0 20,20 0,-20-39,20 19,-20 0,0 20,0-20,0 20,0-40,0 40,0-20,0-19,0 19,0 20,0-20,0 0,0 0,0 1,0 19,0-20,0 20,0-20,0 0,0 20,-20-20,20 20,-20-20,0 1,0 19,20 0,-20 0,1 0,-1 0,0-40,0 40,0 0,20 0,-20 0,-19 0,39-20,-20 20,0-20,0 20,0 0,-19 0,19 0,-20 0,40 0,-20 0,20 0,-20 0,1 0,19 0,0 0</inkml:trace>
  <inkml:trace contextRef="#ctx1" brushRef="#br0" timeOffset="83836">14486 11926,'0'0,"20"0,0 20,-1 19,21 1,0 20,0-1,-1-19,-19-20,20 19,-20-19,-20 0,0 0,0 0,39 19,-39 1,0-20,0 59,0-19,0-20,0 19,0-19,0-1,0 1,0-20,0-20,0 20,0 0,0-20,0 19,0-19,0 20,0-20,0 20,0-20,0 20,0 0,0 0,0-20,0 20,0-20,0 19,0-19,-20-19,20-1,0 0,-19-20,-1 0,0 1,0 39</inkml:trace>
  <inkml:trace contextRef="#ctx1" brushRef="#br0" timeOffset="120882">7918 13692,'-20'0,"20"-20,0 0,-20 20,20 0,-20 0,0 0,0-20,1 20,-1 0,-20 0,20 0,0 0,1 0,-1 0,0 0,0 0,20 0,-20 0,0 0,0 0,20 0,-19 0,-1 0,20 0,-20 0,20 0,0 40,-20-40,0 40,20-1,0 1,0 0,0-20,0 19,0 1,0-20,0 20,20-21,-20 21,20-20,0 20,0-21,-1-19,-19 20,40 0,-20 0,0-20,20 20,-40 0,39-20,-19 20,0-20,20 0,-1 0,-19 0,0 0,20 0,-40 0,20 0,-1-20,-19 20,0 0,20 0,0 0</inkml:trace>
  <inkml:trace contextRef="#ctx1" brushRef="#br0" timeOffset="121929">8434 13454,'0'40,"19"19,1 1,0 39,-20-40,0 41,0-21,0-20,0 1,0-20,0 19,0-59,0 20,0 0,0 0,0-20,0 20,0-1,0 1,0 0,0 0,0 0,0-20,20-20,0 20,-20-20,0 0,0 20</inkml:trace>
  <inkml:trace contextRef="#ctx1" brushRef="#br0" timeOffset="123065">8890 13950,'0'40,"0"-21,0 21,0 0,0-20,0-1,0-19,20 20,-20-20,0 20,20 0,0-20,-20 20,0 0,19-20,-19 20,0-20,20 0,-20 0,20 0,0 0,-20 19,0-19,20 0,-20 0,20 0,-1 0,21 0,-20-19,0 19,0-40,0 20,-20 0,19-20,1 40,-20-39,20 19,0 0,-20-20,0 21,0-1,0 0,0 0,0 20,0-20,0 20,0-20,-40 1,40 19,-20-20,1 20,-21-20,40 0,-20 20,20 0,-20 0,0 0,0 0,20-20,-19 20,19 0,0 0,-20 20,20 0,-20-20,20 20,0-20,0 20,0-20,0 19</inkml:trace>
  <inkml:trace contextRef="#ctx1" brushRef="#br0" timeOffset="124345">9704 13791,'0'0,"-20"0,20 0,-40 0,40 0,-20 0,20 20,0-20,-20 20,20 0,-19 0,19-1,0-19,0 40,-20-20,20 0,0 0,0-1,0-19,0 20,39-20,-39 20,0-20,20 20,0-20,0 20,-20-20,0 20,20-20,-20 19,0 1,0 0,20-20,-20 20,0 0,0 0,0 0,0-1,0 1,0 0,-20-20,20 20,-20-20,20 0,-20 0,0 0,0 0,20 0,-39 0,39 0,0-20,0 0,0 20,0-20</inkml:trace>
  <inkml:trace contextRef="#ctx1" brushRef="#br0" timeOffset="125449">9922 14009,'0'0,"0"0,0 20,0 0,0-20,20 0,0 20,-20-20,19 0,1 0,0 0,20 0,-20 0,19 0,-19 0,20-20,-20 0,39 0,-59 20,20-19,0-1,0 0,-20 0,0 20,20-20,-20 20,0-20,0 1,0 19,0-20,-20 0,20 0,-20 0,0 20,20 0,-20-20,20 0,-20 20,1 0,-41 0,0 20,41 0,-41 20,20-20,21 19,-41-19,60-20,-20 0,20 20,0-20,-20 40,20-1,0-19,0 20,0 19,0 1,0-20,0-20,0-1,20 21,20-20,0-20,-21 20,21 0,-20-20,0 0,19 0,1 0,-20 0,0 0,0 0,0 0,-60 19,20-19,20 0,-20-39,0-21</inkml:trace>
  <inkml:trace contextRef="#ctx1" brushRef="#br0" timeOffset="126825">10894 13335,'-20'0,"20"0,-19 0,-1 20,0 19,20-19,-40 20,40-20,0 39,0-19,-20 19,20-19,-20 20,20-1,0 1,0-1,0 1,0 19,20-39,20 19,-20 1,0-20,19-1,-19 21,0-40,0-1,-20 1,20 0,0-20,-20 20,19-20,-19 20,40 0,-40-20,0 20,20-20,-20 19,0-19,0 0,0-19,0 19,0 0</inkml:trace>
  <inkml:trace contextRef="#ctx1" brushRef="#br0" timeOffset="128800">11311 14009,'40'60,"-21"19,1-19,0 19,20 20,-20-59,-20 40,0-21,0-19,20-1,-20 21,19-20,-19 19,0-39,0 0,0 0,20-20,-20 0,0 0,0-20,0-20,-20-19,1 19,19-20,0 41,0-21,0-20,0 21,0-21,-20 20,20 1,0-1,0 0,-20 1,20 19,0 0,0 0,0 0,0 20,0-20,0 20,-20-19,20-1,0 20,0-20,0 20,0-20,0 20,0-20,0 20,0-20,0 20,20 0,-20-19,0 19,0 0,20-20,0 0,-20 20,0 0,19 0,-19 0,0-20,40 20,-40 0,20 0,0 0,0 0,-1 0,-19 0,20 0,0 0,-20 0,0 20,20 0,0-20,-20 20,20-1,-20-19,0 0,0 20,20 0,-20 0,0 0,0-20,0 39,0 1,0-20,0 0,0 20,0-40,0 19,-20 1,0-20,-20 40,40-40,-20 0,0 0</inkml:trace>
  <inkml:trace contextRef="#ctx1" brushRef="#br0" timeOffset="130672">12144 13613,'0'0,"0"-20,0 20,0-20,0 20,0-20,-19 20,-41 0,40 0,0 40,20-40,-39 0,39 20,-20-20,20 39,-20-39,20 0,0 20,-20-20,20 20,0 0,-20 0,20-20,0 39,-20-19,20 0,0 20,0-20,0-1,0 1,0-20,0 20,0 0,20-20,-20 20,0 0,40 19,-40 1,20 0,0-1,-1 1,1 0,-20-20,20-1,-20-19,0 20,0-20,0 20,0-20,0 20,0-20,0 0,0 0</inkml:trace>
  <inkml:trace contextRef="#ctx1" brushRef="#br0" timeOffset="131561">11827 13990,'20'0,"-20"0,20 0,19 0,-39 0,40 0,-20 0,0 0,19 0,-19 0,-20 0,40 0,-40 0,20 0,-20 0,0 0,0 19,-40 1,20-20</inkml:trace>
  <inkml:trace contextRef="#ctx1" brushRef="#br0" timeOffset="133617">12442 14009,'-20'0,"-20"0,40 0,-19 20,-1 0,0 0,20 0,-20-20,20 20,0 19,-20-19,20 0,0 40,0-21,0 21,20-21,0-19,0 0,-20 0,20-20,-20 20,19-20,-19 0,20 0,0 0,-20 0,20 0,20 0,-20-20,39-20,-19-19,-1-1,-19-19,20 19,0-39,-40 40,20 19,-20 0,0 1,0-1,0-20,0 40,0 1,0-21,0 20,0 20,0-20,0 0,-20 20,20-19,-20 19,20-20,0 0,0 20,-20-20,20 20,0-20,0 20,-40 0,40 0,-20 0,20 0,-19 20,19 0,-20 59,0 1,20-21,0 21,0-21,0 1,0-1,0-19,0-1,0 1,0 0,0-20,0 19,0-19,0 0,0-20,20 20,-20-20,0 0,20 20,-20-20,0 0,19 0,-19 20,0-1,20-19,-20 20,0-20,20 20,-20 0,0-20,0 0,0 20,0-20,0 40,20-21,-20-19,20 0,-20-19,0-21,0 40,0-20,0 0,0 20,20 0,-20-20,0-19</inkml:trace>
  <inkml:trace contextRef="#ctx1" brushRef="#br0" timeOffset="134848">13117 13652,'0'0,"-40"0,40 0,-20 0,20 0,0 0,-39 20,39-20,0 40,0-40,0 20,0-1,0 1,0-20,0 20,0-20,0 20,19-20,1 40,-20-40,20 20,-20-20,0 19,0 1,0 0,0 20,0-20,0 19,0-19,0 20,0-1,0 1,0-40,0 20,0-20,0 20,0 0,0-20,0 0,0 0,0 0</inkml:trace>
  <inkml:trace contextRef="#ctx1" brushRef="#br0" timeOffset="135881">13256 13831,'0'0,"0"20,0 0,19-1,-19 1,0-20,0 40,0-20,0-20,0 20,0-20,0 19,0-19,0 20,0 0,0 0,0 0,20-20,0 0,-20-40,20-39,-20 19</inkml:trace>
  <inkml:trace contextRef="#ctx1" brushRef="#br0" timeOffset="137184">13275 13732,'40'0,"-20"0,0 0,0 0,-20 0,0 0,20 0,-1 0,-19 0,20 0,-20 0,20 0,0 0,-20 0,20 0,-20 0,0 0,0 0,0 19,0 1,0 20,0-20,0 0,0 39,0-19,0-20,0 0,0-1,0 1,0 0,0-20,0 40,0-40,0 20,0-20,0 19,0-19,0 20,0-20,-20 20,20-20,-40 20,40 0,-20-20,20 0,-19 20,-1-20,20 0,0 20,0-1,0-19</inkml:trace>
  <inkml:trace contextRef="#ctx1" brushRef="#br0" timeOffset="138552">13514 13275,'0'40,"0"-40,0 20,0-20,0 0,0 20,0-20,0 19,0 1,39 0,-39 0,20 20,20-1,-40-19,20 20,-1-20,-19 19,0 1,20-20,0 20,0-1,-20-19,0 20,0 0,0-21,0 1,0 40,0-21,0 1,0 0,0-1,0 1,0-20,0 0,0-20,0 20,0-20,0 20,-20-20,20 19,-20 1,0-20,20 0,0 20,0-20,0 0,0 0,0-20,0 0</inkml:trace>
  <inkml:trace contextRef="#ctx1" brushRef="#br0" timeOffset="274392">7640 10973,'-20'0,"20"0,-20 0,20 0,-20 0,0 0,1 20,-1 0,0 0,-20 0,1 39,19-59,0 20,20 0,0-20,-20 0,20 20,-20 0,20-1,0-19,-20 20,20 0,0 0,0 0,-20 0,20 19,0 21,0 19,0-39,0 39,0-19,20-20,20 39,-40-79,40 40,-20-21,19 21,-19-40,0 0,20 40,-1-40,-19 20,60 19,-61-39,1 20,20 20,-20-40,19 20,-39 0,40-20,-40 19,40 1,-40-20,20 0,0 0,-1 0,21 0,0 0,-20-20,19 1,1 19,-20 0,19-20,-39 20,20 0,0-20,0 20,-20 0,20-20,0 20,0 0,39-40,-19 21,-20 19,19-20,-19 0,0 20,0-20,0 20,-1 0,21-20,-20 20,20 0,-1 0,1-40,-20 40,39-19,-39 19,20 0,20-20,-21 20,21 0,19 0,1 0,39 0,-20 0,40 0,-40 0,-20 0,-59 0,0 0,20 0,-40 0,19 0,1 0,-20 0,0 20,20-20,0 0,-20 0,119 19,60 21,59 20,-20 19,40-19,-40 39,1-20,-61-39,-58 0,-21-1,-39-19,-20-20,-20 0,19 0,-19 0,20 0,0 0,0 0,-20 0,20 0,0 0,-1 0,-19 0,40 0,-40 0,20 0,20 0,-40 0,19 0,1-20,-20 20,20 0,-20 0,0-20,0 1,20-1,0-20,-20 20,0-19,40-21,-40 20,19 20,1-39,-20 19,20 1,-20-1,20 0,-20 20,0 0,0-19,0-1,0 20,0-19,0-1,0-20,0 1,20 19,0-19,-20 19,19-20,-19 41,0-1,0 0,20 0,-20 0,0 20,0-20,0 20,0-20,0 1,0 19,0-20,0 20,0-20,20 20,-20-20,0 0,0 20,0-20,0 1,0-1,0 20,0-20,0 20,20-20,-20 0,0-39,20 39,-20 0,0-20,20 40,-20-20,0 1,0-1,0 0,0 20,0-20,0 0,0 0,0 20,0-19,0-1,0 20,0-20,0 20,0-40,0 40,0-20,-20-19,20 19,0 0,0-20,-20 40,20-39,0 19,-20 20,20-20,0 0,-40 20,21 0,-1 0,0 0,-40 0,1-20,-21 20,-39 0,0 0,0 0,-59 0,19-20,-40 20,41 0,-1 0,-20 20,21 0,19 0,59 0,-39 0,60-1,-1-19,1 20,-1 20,1-20,-1 0,-39-1,20 1,-21 20,-19-40,40 20,-40-20,59 20,-39-20,40 0,-21 20,21-20,39 0,-20 0,0 0,40 0,-39 0,19 19,-40-19,21 0,19 0,-20 0,0 20,21-20,-1 0,-40 0,40 0,20 0,-39 0,39 20,-20-20,20 0,-20 0,0 20,20-20,-20 0,0 0,1 0,19 0,-20 0,-20 0,20 20,-19 0,39-20,-20 0,-40 0,40 19,-19 1,19-20,0 0,0 20,20 0,-40-20,40 0,-19 0,19 0,-20 0,0 20,-20 0,20-20,1 0,-1 20,0-20,-20 0,40 0,0 19,-20-19,20 0,-20 0</inkml:trace>
  <inkml:trace contextRef="#ctx1" brushRef="#br0" timeOffset="276200">7779 11846,'20'0,"19"0,-19-19,20-1,19 0,21 20,19-20,40-20,20-39,39 0,0 19,41-39,-41 0,-19 19,-40 21,-20-1,-20 21,0-1,-39 20,-1 20,1-40,39 21,-59-1,19 0,-19 0,-1 20,-19 0,0-20,40 0,-21 0,21 1,39-41,0 20,20-19,-39 19,-21 20,1-39,-40 39,-1 20,1 0,-20 0,20 0,0 0,-20-20,20 20,0 0,-20-20,39 20,-39 0,20 0,-20-20,40 20,-40 0,40 0,-40-19,0-1,19 20</inkml:trace>
  <inkml:trace contextRef="#ctx1" brushRef="#br0" timeOffset="277912">8116 10914,'20'0,"0"0,-20 20,39-20,-19 0,0 0,20 20,-20-1,39 1,1-20,-1 20,21 0,-21 0,21 0,-21-20,20 39,-19-19,39 0,0 0,1-20,-1 20,60 19,-80-19,-19-20,59 0,-40 20,20 20,-19-20,-21-1,20 1,1-20,-1 40,1-40,-21 20,-19-20,39 20,-19-1,39-19,-59 20,19-20,-19 20,-20-20,19 0,-19 20,0-20,20 0,-20 20,19 0,1-1,-20-19,0 0,-1 20,1-20,-20 0,40 0,-40 0,20 0,-20 20,20-20,0 0,-20 0,19 20,-19-20,20 0,-20 0,20 0,0-20,-20 20,20 0,-20 0,20-20,-1 20</inkml:trace>
  <inkml:trace contextRef="#ctx1" brushRef="#br0" timeOffset="279177">6449 14089,'0'0,"20"0,40-20,-1 20,40 0,-19 0,-21 0,21 0,-21 0,1 0,-21 0,21 0,-1 0,-39-20,20 0,-20 20,-20 0,20 0,-20 0,19 0,-19-20</inkml:trace>
  <inkml:trace contextRef="#ctx1" brushRef="#br0" timeOffset="280905">7243 13871,'0'0,"0"0,0 0,0 0,20 0,0 19,-20-19,19 0,-19 0,0 20,20-20,0 0,-20 20,0-20,20 0,-20 20,20-20,-20 0,0 0,20 0,0 0,-20 0,0 20,0-20,19 0,-19 0,20 20,-20-1,-20 1,1-20,19 40,-40-20,40 0,-40-1,20 21,20-40,0 20,0-20,-39 20,39 0,0-20,0 20,-20-20,20 19,0-19,-20 0,20 20,0 0,0-20,0-20,0 20,0-20,0 1,0-1,20 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1:41:28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2401 8415 512,'-19'-19'0,"19"19"0,0 0 0,-20-21 0,20 21 0,0 0 0,0-20 0,0 20 0,0-19 0,0 19 0,0-20 0,0 20 0,0 0 0,20 20 0,-20 19 0,0 20 0,0 41 0,0-1 0,0 20 0,0 20 0,0-39 0,19-1 0,-19-21 0,0-37 0,0-2 0,0-39 0,0 0 0,0-39 0,-19-2 0,19-37 0,-20 18 0</inkml:trace>
  <inkml:trace contextRef="#ctx0" brushRef="#br0" timeOffset="816">2382 8098 512,'-20'0'0,"20"19"0,-20 1 0,0 0 0,-19 20 0,-1 19 0,20-19 0,-19 19 0,19-18 0,-1-3 0,2-17 0,19-1 0,-20-40 0,20 20 0,0-21 0,20-17 0,-1-22 0,2 20 0,-1-20 0,19 0 0,1 1 0,-1 20 0,-19-1 0,20 20 0,-20-20 0,-20 20 0,19 20 0,-19-19 0,0 19 0,0 0 0,0 0 0,0 19 0,21-19 0,-21 20 0,0 0 0,19 0 0,1 20 0,0 0 0,0-1 0,19 21 0,2-21 0,-22 1 0,20-20 0,-18 0 0,-21-20 0,0 0 0,-21-20 0</inkml:trace>
  <inkml:trace contextRef="#ctx0" brushRef="#br0" timeOffset="72388">13892 7840 512,'0'0'0,"19"0"0,-19 0 0,0-20 0,0 20 0,-19 0 0,19 0 0,0 0 0,0-20 0,0 20 0,-20 0 0,20 0 0,-20 0 0,20-20 0,-20 20 0,20-20 0,-20 0 0,1 0 0,19 0 0,-41 1 0,22 0 0,-21-2 0,-19 1 0,19 20 0,-40-20 0,21 1 0,-20-1 0,-1 0 0,-19 20 0,19-20 0,-19 20 0,20 20 0,-1 0 0,21 0 0,-20 19 0,39 2 0,-20-3 0,21 22 0,-21 20 0,21 0 0,-21-2 0,20 22 0,1-1 0,-21 0 0,21 20 0,-1 20 0,-20-1 0,21 2 0,-1-1 0,-19 0 0,38-1 0,-18-18 0,39 18 0,-40-18 0,40 18 0,0 1 0,0 0 0,0 0 0,0 21 0,20-42 0,0 22 0,-20-2 0,19-20 0,1 22 0,1-1 0,18 0 0,1 0 0,-1 0 0,1-1 0,0 1 0,0-20 0,19 0 0,-19 0 0,19-19 0,0-21 0,-18 0 0,38-19 0,-20-1 0,21-19 0,-21 0 0,20 0 0,-19-21 0,0-19 0,-1 0 0,1-39 0,-1-1 0,1 0 0,-1 0 0,1 1 0,0-1 0,19 20 0,-40-19 0,1-1 0,20-19 0,-40-1 0,19 0 0,-19 1 0,-20-1 0,20 1 0,0-1 0,-20 21 0,0-22 0,0 3 0,0-22 0,19-19 0,-19-20 0,41-20 0,-41-20 0,39-19 0,-19 18 0,20 2 0,-21 19 0,-19 20 0,20 0 0,-20 20 0,0-1 0,0-18 0,0-2 0,-20-18 0,20-1 0,-19-20 0,19 0 0,0 1 0,-20-1 0,20 20 0,-20 20 0,-20 0 0,21 19 0,-2 2 0,1-22 0,1 1 0,-1 20 0,0-20 0,0 0 0,0-1 0,1 41 0,-21 0 0,0 19 0,-19 20 0,-21 21 0,1-1 0,19 0 0,-19 20 0,20-20 0,19 20 0,20 0 0,20-20 0,0 1 0,20-1 0</inkml:trace>
  <inkml:trace contextRef="#ctx0" brushRef="#br0" timeOffset="76044">12800 8455 512,'0'0'0,"0"0"0,-20 0 0,20-21 0,20 21 0,-20-19 0,0 19 0,0 0 0,0-19 0,0 19 0,0 0 0,0 19 0,0 0 0,0 2 0,20 18 0,0 1 0,-1 0 0,1-1 0,1 2 0,-2-22 0,-19-19 0,20 19 0,-20-38 0,0-21 0,0 1 0,0-1 0,-20-20 0,20 0 0,20 22 0,-20 17 0,20 21 0,0 0 0,19 40 0,-19 0 0,40 19 0,-20-19 0,19 0 0,-39-21 0,19 1 0,-39-40 0,-19-19 0</inkml:trace>
  <inkml:trace contextRef="#ctx0" brushRef="#br0" timeOffset="76844">12403 8475 512,'0'0'0,"0"0"0,0 0 0,0-20 0,20 40 0,19-20 0,-18 0 0,18 19 0,1 21 0,19 0 0,-19-20 0,20 19 0,-1-18 0,-39-21 0,-20 0 0,-20-21 0,0 1 0</inkml:trace>
  <inkml:trace contextRef="#ctx0" brushRef="#br0" timeOffset="78316">13812 7700 512,'-19'20'0,"-22"0"0,2 40 0,-1-1 0,20-19 0,1-40 0,19-59 0,59-41 0,-19-58 0,59-61 0,40-39 0,39-39 0,1-22 0,20-17 0,-40 38 0,-1 40 0,-59 80 0,-39 58 0,-21 62 0,-19 37 0,-20 21 0,0 40 0,0-21 0,20 41 0,0-40 0</inkml:trace>
  <inkml:trace contextRef="#ctx0" brushRef="#br0" timeOffset="78724">14626 5637 512,'-40'20'0,"20"-20"0,0 19 0,-19-19 0,39 0 0,39-19 0,21-21 0,20-40 0,38 1 0,2-20 0,18 19 0,-38 1 0,-21 40 0,-39-1 0,-40 60 0,-20 39 0,-40 40 0,0 60 0,21 20 0,19 19 0,20-58 0,20-22 0,-20-78 0</inkml:trace>
  <inkml:trace contextRef="#ctx0" brushRef="#br0" timeOffset="84428">15281 11431 512,'0'0'0,"-20"0"0,20 0 0,-20 0 0,20 0 0,0 0 0,0-19 0,40 19 0,-1-20 0,21-40 0,59-19 0,20-20 0,19-1 0,21-39 0,20 0 0,-1 20 0,-39 20 0,-20 20 0,-60 39 0,-39 20 0,-20 20 0</inkml:trace>
  <inkml:trace contextRef="#ctx0" brushRef="#br0" timeOffset="86491">14050 12424 512,'-19'0'0,"19"0"0,0 19 0,0-19 0,0 0 0,0 0 0,19 0 0,1 0 0,0-19 0,0 19 0,19-20 0,1 0 0,19-20 0,-18 20 0,18-19 0,0 19 0,21-20 0,-1 0 0,0 1 0,21-2 0,-1 2 0,0-20 0,20 19 0,-19-19 0,19-2 0,-20 3 0,20 18 0,0-20 0,0 21 0,-20-1 0,0 0 0,0 21 0,1-21 0,-21 0 0,21 20 0,-21-39 0,1 19 0,19 0 0,-20 1 0,-19-1 0,19-20 0,-20 21 0,1-1 0,0 0 0,19 1 0,-40-1 0,41 20 0,-40-20 0,19 1 0,0-1 0,1 0 0,20-19 0,-1 19 0,-19-39 0,19 19 0,-20 1 0,1-1 0,0 20 0,19 1 0,-20-1 0,1 0 0,19 1 0,-19-21 0,19 0 0,1 1 0,-1 0 0,0-1 0,1 20 0,-21-19 0,21 19 0,-41 0 0,41 21 0,-41-21 0,21 20 0,19-20 0,-19 21 0,0-21 0,-2 20 0,-17 0 0,-2 0 0,1 0 0,-20 1 0,-1-1 0,2 20 0,-2-20 0,1-1 0,0 21 0,-20 0 0,20-19 0,-20 19 0,20 0 0,-20 0 0,0 0 0,0 0 0,0 0 0,0 0 0,0 0 0,0 0 0,0 0 0,-20 0 0,20 0 0,0 0 0,0 0 0,-20 19 0</inkml:trace>
  <inkml:trace contextRef="#ctx0" brushRef="#br0" timeOffset="86749">19408 9328 512</inkml:trace>
  <inkml:trace contextRef="#ctx0" brushRef="#br0" timeOffset="86979">19389 9308 512,'0'-20'0,"-21"20"0,21 0 0,0 0 0,21 0 0,-2 0 0,1 0 0,20 0 0,-1 0 0,1 0 0,0 0 0,-21 20 0,2 0 0,-61 20 0,0-1 0,-39 21 0,19-1 0,1 1 0,19-1 0,60-39 0,0-20 0</inkml:trace>
  <inkml:trace contextRef="#ctx0" brushRef="#br0" timeOffset="96059">2362 7363 512,'0'0'0,"0"0"0,0 0 0,0 0 0,-20-20 0,20 20 0,0 0 0,0 0 0,-20 20 0,20 0 0,20 0 0,-20 0 0,20-1 0,0 1 0,20 0 0,-1-20 0,1 20 0,19 0 0,1 0 0,19-20 0,1 20 0,19 0 0,20 19 0,0-19 0,0 1 0,20-21 0,0 19 0,20 0 0,-1-19 0,21 0 0,-1 0 0,21 0 0,-1 0 0,1-19 0,19 0 0,0-2 0,1 21 0,19-20 0,0 0 0,1 1 0,-22-21 0,21 20 0,1-40 0,-21 21 0,0-21 0,-19 1 0,-21 19 0,21-39 0,-40-1 0,-21 21 0,-18-21 0,-2 1 0,-38 0 0,-20 18 0,-21-17 0,-39-2 0,0 1 0,-39 0 0,-21-1 0,-20 0 0,-38 21 0,-21-20 0,-1 19 0,-18-19 0,-40 19 0,-21 21 0,-19-1 0,0 0 0,-40 20 0,1 1 0,-21-2 0,20 21 0,-39 0 0,19 0 0,0 21 0,1-2 0,-1 1 0,20 20 0,0 0 0,1-1 0,38 40 0,1 1 0,39 19 0,1 21 0,59-1 0,40 0 0,20 0 0,59 20 0,40-20 0,59 0 0,40 0 0,60 20 0,19-20 0</inkml:trace>
  <inkml:trace contextRef="#ctx0" brushRef="#br0" timeOffset="116426.1913">4326 5319 512,'0'0'0,"0"0"0,0-20 0,-19 0 0,-1 1 0,20-21 0,-20 0 0,-20 1 0,0-1 0,1 0 0,-40 0 0,-1 1 0,-19-1 0,0 1 0,-20 19 0,0-20 0,-20 40 0,0-20 0,-20 40 0,20-20 0,-19 40 0,19-1 0,19 1 0,1 19 0,0 1 0,20 20 0,19 0 0,1 18 0,20 1 0,39 40 0,40 1 0,59-2 0,40 1 0,60-60 0,39-19 0,60-60 0,0-40 0,19-40 0,1-18 0,-20-2 0,-40-19 0,-59-20 0,-41 1 0,-58-2 0,-80 2 0,-99 18 0,-41 21 0,-98 40 0,-20 59 0,-19 40 0,-21 19 0</inkml:trace>
  <inkml:trace contextRef="#ctx0" brushRef="#br0" timeOffset="124732.0218">5498 3831 512,'0'-20'0,"-21"20"0,21 0 0,0 0 0,-19-20 0</inkml:trace>
  <inkml:trace contextRef="#ctx0" brushRef="#br0" timeOffset="125850.1336">5934 3573 512,'0'0'0,"0"0"0,0 0 0,0 0 0,0 0 0,0 0 0,0 0 0,-20 19 0,20 2 0,-20-21 0,0 20 0,1-1 0,19-19 0,-20 0 0,0 0 0,0 0 0,0 0 0,1-19 0,19 19 0,-41 0 0,22-20 0,-1 20 0,-20-21 0,1 21 0,-1-19 0,0 0 0,-19-2 0,19-18 0,-19 19 0,-21 0 0,20-20 0,-39 20 0,0 1 0,0-22 0,-1 22 0,-18 0 0,19 19 0,-1-21 0,-19 1 0,0 1 0,0 19 0,0 0 0,-20 0 0,20 0 0,-20 0 0,20 19 0,-20-19 0,20 0 0,0 0 0,-20 20 0,20 1 0,20-2 0,0 21 0,-21-20 0,21 39 0,20-19 0,-20-1 0,19 21 0,20 0 0,1-1 0,19 1 0,21-21 0,-1 20 0,0 1 0,0 0 0,20 19 0,20-19 0,-20 19 0,40 1 0,-1-1 0,1 0 0,20 1 0,19-1 0,0 0 0,21-19 0,-1-1 0,19 1 0,2-20 0,-1-1 0,0 1 0,40 0 0,-21-21 0,1 1 0,1-20 0,18 0 0,1 0 0,20-20 0</inkml:trace>
  <inkml:trace contextRef="#ctx0" brushRef="#br0" timeOffset="126306.1792">6153 3633 512,'-21'0'0,"-58"-41"0,-1 3 0,-38 17 0,-22-18 0,-18-1 0,-21 0 0,-19 20 0,-1 1 0,-19-1 0,20 20 0,-21 0 0,21 20 0,-1-1 0,21 21 0,39 20 0,0 19 0,60 0 0,-1 21 0,40-2 0,21-38 0</inkml:trace>
  <inkml:trace contextRef="#ctx0" brushRef="#br0" timeOffset="157211.2694">1667 11689 512,'0'0'0,"-20"20"0,20 20 0,20 20 0,-20-1 0,0 40 0,21-39 0,-2 18 0,1-57 0,40-1 0,-21-61 0,21-17 0,19-22 0,-19 1 0,-1-40 0,-19 0 0,20-20 0,-41-1 0,1-18 0,-20 20 0,0 18 0,0 41 0,-20 20 0,1 38 0,-22 80 0,-18 21 0,19 79 0,-19 20 0,19 39 0,40-20 0,40-19 0,0-40 0,39-41 0,20-37 0,0-42 0,0-38 0,-19-61 0</inkml:trace>
  <inkml:trace contextRef="#ctx0" brushRef="#br0" timeOffset="157684.3167">2819 11193 512,'-21'0'0,"2"0"0,-1-20 0,0 20 0,-39 0 0,18 40 0,-17 0 0,17-1 0,2 21 0,19-20 0,20-1 0,40 1 0,20-20 0,19-20 0,0 20 0,20 0 0,-19 19 0,-21 1 0,-39 19 0,-40 21 0,-59-20 0,0 19 0,-21-40 0,20-19 0,22-59 0,58-1 0,19-39 0</inkml:trace>
  <inkml:trace contextRef="#ctx0" brushRef="#br0" timeOffset="160299.5782">5021 10558 512,'0'-20'0,"-20"1"0,20 19 0,-20 0 0,1 0 0,-1 0 0,0 0 0,-20 19 0,21 21 0,-2-19 0,1-2 0,20 0 0,0 1 0,41-20 0,-22 0 0,41 0 0,-21 20 0,21-20 0,-40 20 0,-1 20 0,-19 19 0,-39 0 0,-21 21 0,-19 0 0,-1-20 0,21-22 0,0 3 0,39-61 0,20-20 0,39-20 0,21-19 0,39-21 0,-19 2 0</inkml:trace>
  <inkml:trace contextRef="#ctx0" brushRef="#br0" timeOffset="160643.6126">5438 9943 512,'0'0'0,"0"-20"0,0 20 0,0 20 0,20 20 0,-20 19 0,0 20 0,0 41 0,19-1 0,-19 20 0,21-39 0,-2-2 0,1-38 0,0-41 0,20 1 0,-21-40 0,1 1 0,0-41 0,0 0 0,-20 1 0,-20 0 0</inkml:trace>
  <inkml:trace contextRef="#ctx0" brushRef="#br0" timeOffset="160827.631">5219 10341 512,'0'0'0,"20"0"0,20-21 0,-1 21 0,41-40 0,-1 40 0,1-19 0,-1-1 0,0 0 0</inkml:trace>
  <inkml:trace contextRef="#ctx0" brushRef="#br0" timeOffset="162427.791">6013 10341 512,'0'0'0,"-19"19"0,19-19 0,0 0 0,0-40 0,19 0 0,1 1 0,-20-21 0,20 20 0,-20 1 0,0-1 0,0 40 0,0 0 0,0 40 0,0-1 0,20 21 0,0 0 0,-20 20 0,19-42 0,1 2 0,-20 0 0,21-40 0,-21-20 0,0-20 0,-21 1 0,21-41 0,0 1 0,21-1 0,-2-19 0,20 40 0,-18-1 0,18 21 0,1 39 0,-20 0 0,0 19 0,-1 1 0,2 0 0,18 0 0,-19-20 0</inkml:trace>
  <inkml:trace contextRef="#ctx0" brushRef="#br0" timeOffset="162891.8374">6946 8991 512,'0'0'0,"0"-20"0,0 20 0,-20 20 0,20-1 0,-20 21 0,1 40 0,-21 38 0,0 41 0,0 40 0,-19 59 0,0-20 0,18-20 0,2-19 0,19-61 0,20-38 0,-20-61 0,20-39 0,20-59 0,0-41 0,0-58 0</inkml:trace>
  <inkml:trace contextRef="#ctx0" brushRef="#br0" timeOffset="163795.9278">7164 10082 512,'0'0'0,"0"-20"0,0-20 0,0-19 0,20-21 0,0 1 0,0-40 0,-20 20 0,20 0 0,-20-1 0,19 21 0,-19 19 0,0 41 0,0-1 0,0 40 0,20 39 0,0 1 0,0 18 0,0 2 0,20 20 0,-1-21 0,1 0 0,-20-39 0,19 20 0,-18-41 0,-21 1 0,-41 0 0,-18-40 0,-20 0 0,-21-19 0,-18-21 0,19 21 0,39-1 0,20 0 0,20 20 0,60-19 0,40-1 0,19-20 0,19 21 0,21-2 0,-20 2 0,-19 20 0,-61 19 0,-58 58 0,-21 22 0,-40 59 0,-19 0 0,0 0 0,20-40 0,19-39 0,40-40 0,60-40 0,0-20 0,39-39 0,0-40 0</inkml:trace>
  <inkml:trace contextRef="#ctx0" brushRef="#br0" timeOffset="164534.0016">8156 9090 512,'0'0'0,"0"0"0,0 0 0,0 0 0,0 0 0,0 0 0,-19 20 0</inkml:trace>
  <inkml:trace contextRef="#ctx0" brushRef="#br0" timeOffset="164996.0478">8156 9090 512,'0'0'0,"0"-20"0,0 20 0,0-20 0,0 20 0,-19-20 0,19 20 0,-20 0 0,0 0 0,0 20 0,-19 20 0,-2 19 0,22 1 0,-20 19 0,18 1 0,21-1 0,0-39 0,21-21 0,-2-19 0,20 0 0,-18-19 0,18-21 0,1-20 0,-20 1 0,0-1 0,19-19 0,-19 39 0,-20 21 0,0 38 0,20 0 0,-20 42 0,0-2 0,0 1 0,20-21 0,20-19 0,-1-20 0,21-20 0,0-39 0,-1-1 0</inkml:trace>
  <inkml:trace contextRef="#ctx0" brushRef="#br0" timeOffset="165508.099">9030 8078 512,'0'0'0,"0"0"0,0 0 0,-20 0 0,0 39 0,0 20 0,-19 61 0,19 39 0,-1 19 0,-18 41 0,20-21 0,19 0 0,-21-59 0,21-39 0,0-21 0,0-19 0,0-60 0,0-40 0,21-40 0</inkml:trace>
  <inkml:trace contextRef="#ctx0" brushRef="#br0" timeOffset="166876.2358">9466 8931 512,'0'0'0,"-20"0"0,20 0 0,0-20 0,0 20 0,0-20 0,0 20 0,0 0 0,0 0 0,0 0 0,0 0 0,0 0 0,0 0 0,0 0 0,-19 0 0,19-19 0,0 19 0,0 0 0,0 0 0,0 19 0,0-38 0,0-1 0,0-20 0,0 0 0,0-19 0,0-21 0,0 1 0,19 0 0,-19 19 0,20 0 0,-40 21 0,40 19 0,-20 20 0,0 40 0,20-1 0,0 20 0,0 21 0,-1-20 0,21 20 0,-20-21 0,0 0 0,0-19 0,0-20 0,-1 0 0,-19 0 0,0-40 0,-19 0 0,-1 0 0,-20-20 0,-20 1 0,1-21 0,19 20 0,-19 20 0,19 1 0,21 19 0,19-20 0,19 20 0,21-20 0,19-20 0,21 1 0,-1 19 0,-19-20 0,0 40 0,-41 19 0,-38 41 0,-22 20 0,-18 38 0,0-18 0,-1-1 0,20-40 0,20-18 0,40-41 0,20-20 0,20-20 0,-1-19 0</inkml:trace>
  <inkml:trace contextRef="#ctx0" brushRef="#br0" timeOffset="167165.2647">10022 8713 512,'0'0'0,"0"0"0,0 20 0,0-20 0,0 19 0,0 1 0,20-20 0,-20 0 0,20 0 0,-20-20 0,0-19 0</inkml:trace>
  <inkml:trace contextRef="#ctx0" brushRef="#br0" timeOffset="167532.3014">10379 8058 512,'0'0'0,"0"0"0,0 0 0,0 0 0,0 20 0,-20-20 0,0 39 0,-19 20 0,-1 1 0,1 20 0,-2 0 0,22-1 0,58-40 0,21 1 0,59-40 0,0-20 0,20 0 0,-20-19 0,-40-2 0,-59 3 0,-40 17 0</inkml:trace>
  <inkml:trace contextRef="#ctx0" brushRef="#br0" timeOffset="211200.6678">2401 13297 512,'0'0'0,"0"0"0,-19-21 0,19 21 0,0 0 0,0 0 0,0 0 0,0 21 0,0-21 0,0 0 0,0 0 0,0 0 0,0 0 0,0 0 0,0 0 0,0-21 0,0 21 0,0 0 0,0 0 0,0 0 0,0 0 0</inkml:trace>
  <inkml:trace contextRef="#ctx0" brushRef="#br0" timeOffset="211502.698">2620 13833 512,'-20'-41'0,"1"3"0,-2-22 0,21 0 0,-20-19 0,40-1 0,20-19 0,-1 20 0,21-20 0,20 19 0,-1 1 0,0-1 0,-19 41 0,-21 19 0,-19 20 0</inkml:trace>
  <inkml:trace contextRef="#ctx0" brushRef="#br0" timeOffset="211624.7102">2997 12999 512,'0'-20'0,"0"20"0,0-20 0</inkml:trace>
  <inkml:trace contextRef="#ctx0" brushRef="#br0" timeOffset="212725.8203">3255 12860 512,'-20'0'0,"20"0"0,-20 0 0,20 0 0,0 0 0,0 0 0,20 0 0,-20 20 0,20 0 0,0 20 0,-1 19 0,2 20 0,-2 1 0,1-1 0,-20-19 0,0-1 0,20 1 0,-20-21 0,0-39 0,0-19 0,-20-41 0,20-19 0,-20-40 0,1-1 0,19 2 0,0 18 0,0 1 0,19 40 0,1 59 0,0 19 0,-20 42 0,40 17 0,-1 22 0,-18 18 0,18 2 0,-20-1 0,22-20 0,-41-40 0,0-39 0,0-20 0,0-39 0,0-41 0,0-39 0,0-20 0,0-19 0,0 18 0,19 2 0,1 38 0,20 21 0,-20 59 0,39 40 0,-19 20 0,0 39 0,-1 40 0,21 20 0,-21 0 0,1 0 0,20-40 0,-40 0 0,19-39 0,-39-20 0,20-40 0,-20-60 0,-20-19 0,0-20 0</inkml:trace>
  <inkml:trace contextRef="#ctx0" brushRef="#br0" timeOffset="214037.9515">2401 13058 512,'-19'0'0,"19"0"0,0 0 0,0-19 0,0 19 0,0 0 0,-20 0 0,20 0 0,0 0 0,0 0 0,-20-19 0,40 19 0,-20 0 0,0 19 0,20 20 0,-1 21 0,21 39 0,0 0 0,-20 20 0,39-19 0,-38-21 0,-2-19 0,1-21 0</inkml:trace>
  <inkml:trace contextRef="#ctx0" brushRef="#br0" timeOffset="218518.3995">5954 11689 512,'0'0'0,"0"0"0,0 0 0,0 0 0,0-20 0,0 20 0,0-19 0,0-1 0,0 0 0,0-1 0,0 2 0,-40 19 0,0 0 0,1 19 0,-21 22 0,20 18 0,-19 1 0,39 19 0,-20-19 0,40-1 0,40-39 0,0-20 0,20 0 0,19-20 0,0-19 0,1 19 0,-1 40 0,-20-1 0,-38 21 0,-21 20 0,-21 18 0,-38 2 0,-20-20 0,-1-20 0,21-20 0,19-40 0,40-40 0,20-39 0,19-20 0</inkml:trace>
  <inkml:trace contextRef="#ctx0" brushRef="#br0" timeOffset="218862.4339">6271 11054 512,'0'0'0,"0"-20"0,0 20 0,0 0 0,20 20 0,-20 20 0,20 39 0,0 40 0,0 1 0,-20 19 0,19-1 0,21-38 0,-20-21 0,20-39 0,-1-21 0,1-19 0,-20-39 0,0-21 0,-20 1 0,0-21 0,-20 1 0</inkml:trace>
  <inkml:trace contextRef="#ctx0" brushRef="#br0" timeOffset="219070.4547">6153 11551 512,'19'0'0,"1"-20"0,20 0 0,-1-20 0,41 0 0,-21 1 0,21-1 0,-21 40 0,-19-20 0,-21 40 0,-19-20 0</inkml:trace>
  <inkml:trace contextRef="#ctx0" brushRef="#br0" timeOffset="219702.5179">6708 11292 512,'0'0'0,"0"0"0,0 0 0,0 0 0,20 20 0,0 20 0,-1 20 0,1-1 0,20 1 0,-20-2 0,-20-17 0,19-2 0,-19-19 0,0-20 0,0-39 0,0-22 0,-19-17 0,19-21 0,19 19 0,2 1 0,-2 19 0,21 40 0,-20 1 0,19 19 0,-19 19 0,20-38 0,-20 19 0</inkml:trace>
  <inkml:trace contextRef="#ctx0" brushRef="#br0" timeOffset="220166.5643">7462 10399 512,'0'20'0,"-20"0"0,20 40 0,-40 40 0,1 38 0,19 20 0,0 41 0,0 19 0,20-39 0,20-40 0,-20-40 0,20-59 0,-20-60 0</inkml:trace>
  <inkml:trace contextRef="#ctx0" brushRef="#br0" timeOffset="221926.7403">8156 10855 512,'-19'0'0,"19"-19"0,0 0 0,0-41 0,0 20 0,0 0 0,0-19 0,0-1 0,0 1 0,0-1 0,-20 0 0,20 41 0,-20 19 0,20 19 0,-20 41 0,40 0 0,0 19 0,19 0 0,1 1 0,0 0 0,19-42 0,-19 2 0,0 0 0,-21-40 0,-19 20 0,-19-20 0,-21-20 0,0 0 0,-39 0 0,0-20 0,-20 21 0,19 0 0,20-2 0,41 21 0,-1-39 0,59-1 0,21 0 0,39-19 0,0-1 0,-19 21 0,19 19 0,-40 0 0,-18 60 0,-41 19 0,-41 20 0,-18 21 0,0-2 0,19 2 0,-20-40 0,40-21 0,20-39 0,20 0 0,20-59 0,20-1 0,-21 1 0</inkml:trace>
  <inkml:trace contextRef="#ctx0" brushRef="#br0" timeOffset="222135.7612">8832 10737 512,'-21'0'0,"1"0"0,1 20 0,-1-20 0,20 19 0,20-19 0,-1 0 0,-19 0 0,20 0 0</inkml:trace>
  <inkml:trace contextRef="#ctx0" brushRef="#br0" timeOffset="222414.7891">9129 10102 512,'-20'0'0,"0"0"0,-39 19 0,19 41 0,0 0 0,21 19 0,19-20 0,59 1 0,20-40 0,40-20 0,21-20 0,-41-20 0,0 1 0</inkml:trace>
  <inkml:trace contextRef="#ctx0" brushRef="#br0" timeOffset="225695.1171">5676 12820 512,'0'0'0,"0"0"0,0 20 0,0-20 0,0 0 0,20 0 0,19 0 0,1-20 0,-20 20 0,40 0 0,-21-39 0,21 20 0,19-2 0,0-19 0,1 1 0</inkml:trace>
  <inkml:trace contextRef="#ctx0" brushRef="#br0" timeOffset="226670.2146">10379 9626 512,'-20'0'0,"-19"-20"0,-21 0 0,0 0 0,-19-20 0,-20 20 0,-20 1 0,20 19 0,-21-20 0,2 0 0,-2 20 0,-19-21 0,1 21 0,-1 0 0,-20 21 0,20-1 0,-20 0 0,21 19 0,-21 1 0,0 20 0,0-21 0,0 21 0,1-1 0,-21 1 0,20 19 0,1-19 0,-21 19 0,20 20 0,1 1 0,18 18 0,-18-18 0,-1 39 0,20-20 0,0 20 0,0 0 0,20-20 0,0 20 0,0 0 0,40-20 0,0 19 0,-1 2 0,40-2 0,1-19 0,39 0 0,19-19 0,1-21 0,20 0 0,40 1 0,-1-21 0,20 1 0,20-20 0,20-1 0,20-19 0,19-40 0,0-19 0,21-41 0,19 1 0</inkml:trace>
  <inkml:trace contextRef="#ctx0" brushRef="#br0" timeOffset="227038.2514">10756 9705 512,'-20'0'0,"1"-40"0,-41 20 0,0 1 0,-19-1 0,-20 0 0,0 20 0,-21 0 0,1 0 0,20 0 0,-20 20 0,20 0 0,-20-1 0</inkml:trace>
  <inkml:trace contextRef="#ctx0" brushRef="#br0" timeOffset="238048.3523">3414 14547 512,'-20'-21'0,"20"21"0,0-19 0,-20-1 0,20 20 0,0 20 0,0-1 0,0 2 0,0 19 0,20 19 0,19 1 0,2 19 0,17 0 0,-17 1 0,18-21 0,-19-19 0,0 0 0,-21-20 0,-19-1 0,0-19 0,-19-19 0,-21-61 0,40 1 0,-20-40 0,20 20 0,20-1 0,20 21 0,-21 0 0,21 39 0,0 20 0,-21 20 0,21 0 0,-20 20 0,-20 0 0,20 0 0</inkml:trace>
  <inkml:trace contextRef="#ctx0" brushRef="#br0" timeOffset="238775.425">4108 14210 512,'0'-20'0,"-20"20"0,1 20 0,19-20 0,0 20 0,0 18 0,0 23 0,19-2 0,1 21 0,20-1 0,-20 20 0,-1 0 0,2-39 0,-2 19 0,-19-59 0,0-20 0,-19-20 0,19-59 0,-40 0 0,40-41 0,-20 1 0,20 0 0,0 19 0,20 22 0,-20 58 0,19 20 0,2 20 0,18 39 0,-19 21 0,20 19 0,-1-1 0,1 2 0,-20 0 0,20-41 0,-40-39 0,0-20 0,0-40 0,-40-39 0,40-1 0,-39-58 0,39 18 0,0 2 0,0 38 0,19 21 0,20 59 0,2 39 0,-2 1 0,1 39 0,20 1 0,-21-1 0,1-19 0,-20 19 0,19-20 0,-19-19 0,0-20 0,0-20 0,-20-60 0</inkml:trace>
  <inkml:trace contextRef="#ctx0" brushRef="#br0" timeOffset="239551.5026">5894 13356 512,'-20'0'0,"1"20"0,-1 0 0,0-20 0,-20 40 0,21-1 0,-2 1 0,1 0 0,20-20 0,0-1 0,20-19 0,20 20 0,20-40 0,-21 1 0,41-1 0,-21 20 0,1 0 0,-1 20 0,-59 19 0,0 1 0,-39 19 0,-21 1 0,-19-20 0,-1-1 0,41-39 0,-1-19 0,40-22 0,40-18 0,-1-20 0,21 0 0,0 0 0</inkml:trace>
  <inkml:trace contextRef="#ctx0" brushRef="#br0" timeOffset="239879.5354">6172 12959 512,'0'20'0,"0"21"0,20 37 0,-1 2 0,2 39 0,-1-20 0,19 1 0,21-21 0,-20-40 0,-1-19 0,1-40 0,19 0 0,-39-40 0,0-19 0,-20 0 0</inkml:trace>
  <inkml:trace contextRef="#ctx0" brushRef="#br0" timeOffset="240087.5562">6132 13257 512,'21'0'0,"18"-20"0,21-19 0,19-1 0,0 20 0,-39 0 0,19 20 0</inkml:trace>
  <inkml:trace contextRef="#ctx0" brushRef="#br0" timeOffset="240431.5906">6569 13058 512,'0'20'0,"20"0"0,19 0 0,-18 20 0,38 0 0,-19 19 0,-21 0 0,1-19 0,-20-20 0,0-20 0,-20-20 0,1-39 0,19-21 0,0 1 0,0-1 0,19 21 0,1 19 0,20 21 0,-1-1 0,21 20 0,-20 0 0</inkml:trace>
  <inkml:trace contextRef="#ctx0" brushRef="#br0" timeOffset="240759.6234">7046 12225 512,'0'0'0,"-21"-20"0,21 40 0,0-20 0,0 60 0,0 39 0,0 20 0,0 40 0,21 19 0,-2-19 0,1 20 0,-1-60 0,2 0 0</inkml:trace>
  <inkml:trace contextRef="#ctx0" brushRef="#br0" timeOffset="241904.7379">7680 12503 512,'0'0'0,"0"0"0,0 0 0</inkml:trace>
  <inkml:trace contextRef="#ctx0" brushRef="#br0" timeOffset="242311.7786">7442 12979 512,'20'41'0,"-20"-22"0,39 0 0,2-19 0,-2-19 0,21-41 0,-21-19 0,1-21 0,-20 1 0,20 0 0,-40 39 0,19 21 0,-19 39 0,-19 39 0,19 41 0,0-1 0,0 1 0,0-1 0,0-39 0,19-20 0,21-20 0,-20 0 0,0-40 0,19 0 0,-18-19 0</inkml:trace>
  <inkml:trace contextRef="#ctx0" brushRef="#br0" timeOffset="242639.8114">8137 12642 512,'0'20'0,"0"-20"0,0 0 0,0 0 0,19 20 0,1-20 0,-20 19 0,0 1 0,20-20 0,-20 0 0,0-20 0,0-39 0,0-41 0</inkml:trace>
  <inkml:trace contextRef="#ctx0" brushRef="#br0" timeOffset="242967.8442">8553 11947 512,'0'0'0,"-19"0"0,19 0 0,-20 0 0,-20 40 0,1 20 0,18-2 0,1 22 0,20-20 0,41-20 0,18-20 0,40-20 0,0-40 0,0 0 0,-19-19 0</inkml:trace>
  <inkml:trace contextRef="#ctx0" brushRef="#br0" timeOffset="244232.9707">9923 10915 512,'0'-20'0,"0"20"0,-20-19 0</inkml:trace>
  <inkml:trace contextRef="#ctx0" brushRef="#br0" timeOffset="244520.9995">9903 10817 512,'0'0'0,"-20"19"0,-20 0 0,21 41 0,-1-20 0,-20 20 0,20 0 0,20-22 0,20 3 0,-1-22 0,22-19 0,-2 0 0,21 20 0,-1 0 0,1 20 0,-40-1 0,-1 40 0,-58-19 0,-1 0 0,-39 0 0,19-22 0,21-38 0,-21-38 0,60-22 0,19-19 0</inkml:trace>
  <inkml:trace contextRef="#ctx0" brushRef="#br0" timeOffset="244848.0322">10280 10419 512,'0'20'0,"20"0"0,-20 40 0,20 20 0,-20 18 0,0 22 0,0-2 0,0-19 0,19 1 0,1-41 0,20-39 0,-1-20 0,1-40 0,0 1 0,0-20 0,-40-1 0,-20-20 0</inkml:trace>
  <inkml:trace contextRef="#ctx0" brushRef="#br0" timeOffset="245032.0506">10002 10955 512,'-20'20'0,"0"-20"0,0 0 0,60-20 0,20-20 0,19 1 0,40-20 0,-20-21 0,0 20 0,-19 40 0,-40 0 0,-40 20 0,0 20 0</inkml:trace>
  <inkml:trace contextRef="#ctx0" brushRef="#br0" timeOffset="245335.0809">10618 10657 512,'0'20'0,"19"0"0,20 20 0,-18 19 0,-1 0 0,-1-19 0,1 0 0,-20-20 0,0-40 0,-20 0 0,20-40 0,0-19 0,0 20 0,20-21 0,0 21 0,0 19 0,19 21 0,-19-1 0,-20 20 0</inkml:trace>
  <inkml:trace contextRef="#ctx0" brushRef="#br0" timeOffset="246280.1754">10994 9804 512,'0'0'0,"-20"20"0,20-20 0,0 40 0,0-1 0,20 21 0,0-1 0,0 1 0,0 19 0,19-19 0,-18-1 0,-21 21 0,39-21 0,-39-19 0,20 20 0,-20-21 0,0-19 0,-20-20 0,20-20 0,0-19 0,-20-1 0,40-40 0,0 1 0,20 20 0,-1-1 0,21 20 0,-1 40 0,-19 0 0,0 20 0,-21 40 0,-19-1 0,-39 20 0,19 1 0,-39-20 0,19-21 0,20-19 0,0-60 0</inkml:trace>
  <inkml:trace contextRef="#ctx0" brushRef="#br0" timeOffset="247135.2609">10835 9804 512,'0'0'0,"0"0"0,0 0 0,0 20 0,20 0 0,-20 39 0,40 21 0,-20 19 0,0 20 0,0 21 0,-1-2 0,21 1 0,-20-20 0,19-39 0,-19-21 0,1-40 0,-21-19 0,0-19 0,0-21 0</inkml:trace>
  <inkml:trace contextRef="#ctx0" brushRef="#br0" timeOffset="247560.3034">11511 10161 512,'0'0'0,"0"0"0,-21 0 0,21 20 0,0-20 0,21 20 0,-2-20 0,-19 0 0,20 20 0,-20-20 0,-20 0 0,1 0 0,19-40 0</inkml:trace>
  <inkml:trace contextRef="#ctx0" brushRef="#br0" timeOffset="248279.3753">11748 9645 512,'0'0'0,"0"-19"0,-20 19 0,20 0 0,0 0 0,-19 0 0,19 19 0,-20 1 0,-20 20 0,20 19 0,1 1 0,-1 19 0,40-19 0,-1-40 0,21 0 0,19-40 0,41 0 0,-21-20 0,-20 0 0,-18 1 0,-41 19 0</inkml:trace>
  <inkml:trace contextRef="#ctx0" brushRef="#br0" timeOffset="249119.4593">11629 10102 512,'0'-20'0,"0"20"0,20-20 0,-20 0 0,0 20 0,0-20 0,0 20 0,-20 20 0,20 0 0,0 20 0,-19-1 0,19 1 0,0-20 0,0 20 0,19-40 0,1 0 0,0-20 0,20 0 0,-40-20 0,19 0 0,-19-19 0,0 39 0,-19-19 0,-1 39 0,0 19 0,-20 21 0,21 0 0,19-1 0,-20 21 0,20-40 0,20 0 0,-20-20 0,19 0 0,21-20 0,-20-20 0,0 0 0,-20 1 0,0-1 0,-20 40 0,0 0 0,-20 20 0,21 19 0,19-19 0,0 20 0,0-20 0,19-20 0,-19 20 0</inkml:trace>
  <inkml:trace contextRef="#ctx0" brushRef="#br0" timeOffset="251623.7097">9824 9586 512,'0'0'0,"-20"-20"0,-20 20 0,1-20 0,-2 0 0,2 20 0,-21-20 0,1 1 0,-21-1 0,-19 20 0,20 0 0,-40 0 0,0 0 0,-21 20 0,-18-1 0,-21 1 0,1 0 0,-1 20 0,-20 0 0,1 19 0,-20 20 0,0 1 0,0 19 0,19 0 0,-19 20 0,-1 20 0,21 20 0,-1 0 0,21 40 0,0-1 0,19 0 0,20 20 0,20-19 0,-1-20 0,41-21 0,19-20 0,41-18 0,-1-21 0,40-19 0,20-21 0,19-19 0,60-1 0,20-39 0,40-19 0,19-41 0,20 1 0,21-40 0,38-40 0,1 0 0,19-20 0,21 0 0,0 1 0,-20-22 0,-1 2 0,1 19 0,-41-20 0,2 21 0,-61-20 0,-19 38 0,-40-18 0,-40 39 0,-39 20 0,-60 19 0,-80 21 0,-19 39 0,-60 20 0,-59 20 0,-20 19 0,-20 21 0,0-1 0,0 21 0,40-41 0,19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0:35:37.3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1" timeString="2013-02-25T20:44:01.360"/>
    </inkml:context>
  </inkml:definitions>
  <inkml:trace contextRef="#ctx0" brushRef="#br0">2481 11054 512,'0'0'0,"0"-20"0,-20 1 0,20 19 0,0-20 0,0 20 0,-20-20 0,1 20 0,-21-20 0,0 20 0,-19 0 0,-1 0 0,1 0 0,-1 0 0,0 20 0,1-20 0,0 40 0,-1-21 0,20 1 0,1 20 0,19-21 0,-20 22 0,40 18 0,-20 1 0,20 19 0,-19 20 0,19 20 0,0 40 0,19 0 0,-19 39 0,0 21 0,20-1 0,-1 0 0,-19-19 0,21-1 0,-21-39 0,20-1 0,-20-38 0,0-1 0,39-21 0,1 2 0,39-20 0,20-21 0,0-19 0,21-40 0,18 0 0,-18 20 0,-21-20 0,-39 19 0</inkml:trace>
  <inkml:trace contextRef="#ctx0" brushRef="#br0" timeOffset="489046">22524 6827 512,'0'0'0,"0"0"0,19 0 0</inkml:trace>
  <inkml:trace contextRef="#ctx0" brushRef="#br0" timeOffset="496318">19567 2978 512,'-20'20'0,"20"19"0,-20 21 0</inkml:trace>
  <inkml:trace contextRef="#ctx1" brushRef="#br0">10894 11569,'40'-60,"0"-19,-21 19,1-59,20 0,0 60,-1-41,1 21,-20 0,0 59,19-40,-39 40,20 1,0 19,-20-20,0 20,0-20,20 0,-20 20,0-20,0 20,0-40,20 40,0-19,-20-21,0 20,39-20,-39 21,0-1,0 0</inkml:trace>
  <inkml:trace contextRef="#ctx1" brushRef="#br0" timeOffset="5224">22939 12640,'0'0,"-59"0,19 0,0 0,21 0,-41 0,20 0,1 0,-1 0,0 0,1 0,-21 0,20 0,1 0,-1 0,0 0,-19 0,39 0,-20 0,1 0,-1 0,0 0,20 0,1 0,-1 0,0 0,-20 0,40 0,-20 0,20 0,-39 0,39 20,-20-20,-20 0</inkml:trace>
  <inkml:trace contextRef="#ctx1" brushRef="#br0" timeOffset="10007">12779 14069,'20'0,"0"0,0 0,20 0,39 0,-19 20,59-20,19 0,21 0,0 0,-20 0,0 0,0 0,-60 0,-19 0,-21 0,-19 0,0 0,0 0,-20 0,20 0,-20 20,20-20,-1 0,1 0,40 0,-1 0,1 0,19 0,40 0,-79 0,0-20,19 0,-39 20,20-20,-21 20,1 0,0-20,0 20,-20 0,20 0,-20 0,40 0,-40 0,19 0,-19 0,20 0,-20 0,0 0,0 20,-39-20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3-02-25T20:45:27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7957 4762,'0'20,"0"-20,-19 20,19-20,0 40,-20-40,20 39,0-39,0 20,0-20,20 0,-20 0,0 0,19-20,-19 0,0 20,0-19,20 19,-20-20,20 20,-20-20,0 20,0-20,0 20,0-20,20 20,-20 0,0 0,20 0,-20 0,20 0,-1-20,21 20,-40 0,20 0,39 0,-59 0,20 0,-20 0,40 0,-20 0,0 0,19 0,1 0,-20 0,0 0,19 0,-39-19,20 19,0 0,0 0,0 0,-20 0,20 0,-1 0,1 0,80 0,38 19,-18 21,-1 0,-20-1,-40 1,1 0,-1-40,-39 0,0 20,0-20,0 0,19 20,-39-20,40 0,-20 0,20 0,-1 19,1-19,0 0,-1 40,1-40,-20 0,39 20,-19 0,-20-20,20 0,19 20,1-1,-21 1,41 0,19 0,-20-20,21 40,-21-40,40 19,-59 1,-1 0,-19-20,19 0,-39 0,0 0,0 0,0 0,0 0,-20 0,39 20,-39-20,40 20,-20-20,39 0,1 0,-1 0,1 0,-20 0,-21 0,41 0,-20 0,-1 0,1 0,0 0,19 0,-19 0,20 0,-21 0,1 0,0 0,-1 0,21 0,-40 0,19-20,1 20,39-20,-19 20,-20 0,-21 0,21-20,0 20,-1-20,1 20,0 0,19-19,-19-1,-20 20,20-20,-1 20,-19 0,20-20,-40 20,20 0,-20-20,39 20,-19 0,0 0,20 0,-1-20,21 1,0 19,-21-20,1 20,0 0,-40-20,39 20,-39 0,0-20,20 20,-20 0,0 0,0 0,0 0,0 20,0-20,0 20,0-20,0 20,0-1,0-19,0 20,0-20,0 20,0-20,0 20,0 0,20-20,0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0:49:37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4962 695 512,'0'0'0,"0"0"0,0 0 0,0 0 0,-20-19 0,20 19 0,0 0 0,0 0 0,0 0 0</inkml:trace>
  <inkml:trace contextRef="#ctx0" brushRef="#br0" timeOffset="78">4842 655 512,'0'0'0,"-20"0"0,1-19 0</inkml:trace>
  <inkml:trace contextRef="#ctx0" brushRef="#br0" timeOffset="424">2005 775 512,'-40'20'0,"-20"0"0,-19 19 0</inkml:trace>
  <inkml:trace contextRef="#ctx0" brushRef="#br0" timeOffset="1222">1291 2085 512,'59'39'0,"-19"1"0,19-20 0,21 20 0,-21-21 0,20 1 0,0 0 0,1 0 0,-20 19 0,39-19 0,-20-20 0,41 20 0,-21-20 0,40 0 0,-21-20 0,22 20 0,-1-20 0,-1 20 0,-18-19 0,18-1 0,-19 0 0,-20 0 0,21 20 0,-21-20 0,0 1 0,0-1 0,-20 0 0,1 0 0,19 0 0,-39 0 0,19-19 0,0 19 0,-19 0 0,0 0 0,-1-20 0,-19 21 0,20-21 0,-21 0 0,21 20 0,-21-19 0,21 19 0,0-20 0,-21 20 0,21-19 0,-21 19 0,-19-21 0,20 3 0,-21 18 0,2-20 0,-2 0 0,-19-19 0,0 19 0,0 0 0,-19 1 0,-2-21 0</inkml:trace>
  <inkml:trace contextRef="#ctx0" brushRef="#br0" timeOffset="34997">5636 775 512,'0'20'0,"-20"19"0,-19 21 0,19 0 0,0-1 0,0 1 0,20-21 0,0-39 0,20-20 0</inkml:trace>
  <inkml:trace contextRef="#ctx0" brushRef="#br0" timeOffset="35260">5696 636 512,'0'19'0,"-20"21"0,0 0 0,0 0 0,-19 19 0,19 1 0,0-20 0,20-20 0,0-1 0,0-38 0,0-1 0,20-20 0,19-20 0,-19-19 0,20 19 0</inkml:trace>
  <inkml:trace contextRef="#ctx0" brushRef="#br0" timeOffset="35468">5795 437 512,'0'0'0,"-20"40"0,-20 40 0,-19 39 0,-1 0 0,21-20 0,-1 0 0,40-39 0,-20-40 0,20-20 0,20-60 0,20-19 0,-1-1 0,1 1 0,0 19 0</inkml:trace>
  <inkml:trace contextRef="#ctx0" brushRef="#br0" timeOffset="35797">5855 418 512,'19'-40'0,"-38"61"0,-1 17 0,-40 42 0,-19 39 0,-1 0 0,21-40 0,39 0 0,0-38 0,1-22 0,38-38 0,21-41 0,0-19 0,19-1 0,-19 21 0,-1 0 0,-18 18 0,-2 2 0,1-1 0,-20 20 0,-39 80 0,-21 39 0,-20 0 0,1 0 0,19-20 0,41-38 0,19-22 0,0-19 0,40-39 0</inkml:trace>
  <inkml:trace contextRef="#ctx0" brushRef="#br0" timeOffset="36980">6351 437 512,'0'0'0,"-20"0"0,20-19 0,0 19 0,0 0 0,-20 0 0,0 19 0,0-19 0,-19 20 0,18 0 0,-18 0 0,39 0 0,20-20 0,-1 0 0,22 0 0,-2 0 0,21 0 0,-1 20 0,-19-20 0,0 39 0,-21-19 0,-19 1 0,-19 17 0,-21 2 0,0-20 0,-19 0 0,19 0 0,20-20 0,-19-20 0,39 0 0,0 0 0,19 1 0,21 19 0</inkml:trace>
  <inkml:trace contextRef="#ctx0" brushRef="#br0" timeOffset="37228">6608 557 512,'-19'0'0,"19"19"0,-20-19 0,20 20 0,0 1 0,0 17 0,20-17 0,-1-2 0,-19 21 0,20-20 0,-20-20 0,21 0 0,-21 0 0</inkml:trace>
  <inkml:trace contextRef="#ctx0" brushRef="#br0" timeOffset="37389">6608 477 512,'-19'0'0,"19"-20"0,-20 20 0,20 0 0,0 0 0,0-20 0,0 20 0,0 20 0,0-20 0</inkml:trace>
  <inkml:trace contextRef="#ctx0" brushRef="#br0" timeOffset="37916">6866 537 512,'0'0'0,"0"-20"0,0 20 0,0 0 0,0-20 0,0 20 0,-19 0 0,-1 20 0,20 20 0,-20-21 0,0 22 0,20-22 0,0 0 0,20-19 0,0-19 0,0 19 0,20-19 0,-21-2 0,21 1 0,-40 1 0,20-1 0,-20 20 0,0 20 0,0 19 0,-20-18 0,20 17 0,0 22 0,0 0 0,0-1 0,0-18 0,0 18 0,-20-20 0,-19 1 0,18-20 0,2-20 0,-21-20 0,20-20 0</inkml:trace>
  <inkml:trace contextRef="#ctx0" brushRef="#br0" timeOffset="38388">7085 497 512,'0'-20'0,"0"20"0,0 0 0,0 20 0,19 0 0,-19 0 0,21 19 0,-21 2 0,0-3 0,0 2 0,0-20 0,0 0 0,0-20 0,20-20 0,-20-19 0,19-1 0,-19 21 0,0-2 0,20 1 0,-20 1 0,20-1 0,0 20 0,-20 20 0,20 19 0,-20-18 0,19 17 0,-19 2 0,20-20 0,-20 20 0,20-40 0,0 0 0</inkml:trace>
  <inkml:trace contextRef="#ctx0" brushRef="#br0" timeOffset="38716">7542 437 512,'0'0'0,"0"0"0,-21 20 0,21 20 0,-39 20 0,19-21 0,20 20 0,-20-19 0,20-20 0,0 0 0,20-20 0,0-20 0,19-19 0,-18-1 0,-2 21 0</inkml:trace>
  <inkml:trace contextRef="#ctx0" brushRef="#br0" timeOffset="38900">7601 537 512,'0'0'0,"-20"39"0,20-19 0,0 20 0,0 0 0,0-21 0,0 1 0,20 0 0,0-20 0,0-20 0,19 0 0,-19-20 0,0 2 0,0-3 0,-1 2 0</inkml:trace>
  <inkml:trace contextRef="#ctx0" brushRef="#br0" timeOffset="39084">7799 279 512,'0'-40'0,"0"40"0,-19 0 0,19 20 0,0-20 0,-40 60 0,20 20 0,0-2 0,0 2 0,40-20 0,0-22 0,0 2 0,20-20 0,-1-20 0,21-20 0</inkml:trace>
  <inkml:trace contextRef="#ctx0" brushRef="#br0" timeOffset="39780">8097 477 512,'0'-20'0,"0"20"0,-20 0 0,-19 20 0,-2 0 0,2 20 0,20-20 0,-2 19 0,21-39 0,21 0 0,-2 0 0,20 0 0,2 0 0,-2-20 0,1 20 0,-20 0 0,-20 0 0,0 20 0,-20 20 0,-20-21 0,1 2 0,19-2 0,-20 1 0,40-20 0,0-20 0,19 20 0,22-40 0</inkml:trace>
  <inkml:trace contextRef="#ctx0" brushRef="#br0" timeOffset="40228">8534 179 512,'19'-19'0,"-19"19"0,-19 19 0,19 21 0,-20 60 0,-40 18 0,20 21 0,-19-39 0,19-1 0,20-40 0,1-39 0</inkml:trace>
  <inkml:trace contextRef="#ctx0" brushRef="#br0" timeOffset="59955">9287 3930 512,'41'20'0,"18"-20"0,40 20 0,20-20 0,20 20 0,0-20 0,0 20 0,19-20 0,1 0 0,0 0 0,0 0 0,0 0 0,19 0 0,-19 0 0,19 0 0,2 0 0,-2 0 0,0 0 0,1 0 0,20 20 0,-21-20 0,20 0 0,21 0 0,-21-20 0,20 20 0,-19 0 0,-1-20 0,1 20 0,-1 0 0,-19 0 0,19 20 0,-39-20 0,20 0 0,-41 0 0,1 0 0,1 0 0,-41 0 0,0 20 0,-20-20 0,-19 0 0,-21 19 0,1-19 0,-20 0 0,-20 19 0,0-19 0</inkml:trace>
  <inkml:trace contextRef="#ctx0" brushRef="#br0" timeOffset="65602">5140 4545 512,'0'0'0,"0"0"0,0 0 0,0 0 0,0 0 0,0 0 0,0 0 0,0 0 0,0 0 0,0 0 0,0 0 0,0-19 0,0 19 0,0 0 0,0-20 0,-20 20 0,20-20 0,0 20 0,0-20 0,-19 20 0,-2-20 0,2 0 0,-1 0 0,-20 20 0,-19-19 0,-1 19 0,20-20 0,-39 20 0,20-20 0,-1 20 0,0 0 0,1 0 0,0-21 0,-1 21 0,0 0 0,1 0 0,-20 0 0,19 0 0,-19 0 0,-1-19 0,20 19 0,-19 0 0,0 0 0,20 0 0,-1 0 0,0 0 0,0 0 0,2 0 0,-2 19 0,0-19 0,0 21 0,-19-21 0,20 20 0,-1 0 0,0-1 0,21 21 0,-1-20 0,1 0 0,-1 20 0,0-1 0,0-19 0,21 20 0,-21-1 0,20-19 0,0 20 0,1 0 0,-1-1 0,-1 1 0,2 0 0,19-1 0,-20 1 0,20 0 0,-19-1 0,38 1 0,-19 0 0,20 0 0,-1-1 0,-19-19 0,41 20 0,-41-21 0,19 1 0,21 20 0,-20-20 0,0 0 0,-1 0 0,41-20 0,-40 20 0,39-1 0,-19-19 0,19 20 0,-18-20 0,18 20 0,-19 1 0,-1-21 0,21 0 0,-20 19 0,-1-19 0,21 0 0,-21 0 0,1 0 0,-1 0 0,2 19 0,-2-19 0,1 0 0,-1 0 0,1 0 0,0 0 0,-20 0 0,39 0 0,-19 0 0,-1-19 0,2 19 0,-22 0 0,21 0 0,0 19 0,-21-19 0,1 0 0,20 0 0,-1 0 0,1 0 0,0 0 0,0-19 0,-1 19 0,1 0 0,-1 0 0,-18 19 0,-1-19 0,19 0 0,-19 0 0,0 0 0,19 0 0,1 0 0,-20 0 0,20 0 0,-20 0 0,-1 0 0,1 0 0,0 0 0,0 0 0,0 0 0,-1-19 0,22 19 0,-22 0 0,1 0 0,0-19 0,0 19 0,0 0 0,-20 0 0,0 0 0,39 0 0,-19 0 0,0-21 0,0 21 0,-1-20 0,2 20 0,-2-20 0,-19 20 0,20-19 0,0-1 0,-20 0 0,20 0 0,0 0 0,-1 0 0,1 20 0,1-40 0,-21 40 0,19-38 0,-19 17 0,20 1 0,-1 0 0,-19 1 0,0-1 0,0 0 0,21-20 0,-21 20 0,0-20 0,20 1 0,-20-1 0,19 1 0,-19-1 0,20 0 0,-20 0 0,-20 21 0,20-21 0,-19 20 0,-1-20 0,-1 21 0,-18-1 0,39-20 0,-19 20 0,-2-19 0,1 19 0,1-20 0,-21 20 0,20 0 0,0 20 0,1 0 0,-2-20 0,42 1 0</inkml:trace>
  <inkml:trace contextRef="#ctx0" brushRef="#br0" timeOffset="73162">9982 4664 512,'0'0'0,"0"0"0,0 0 0,-20 0 0,20 0 0,0 0 0,0 0 0,0-19 0,-20 19 0,20 0 0,-19-20 0,19 20 0,-20-20 0,0 20 0,-20-20 0,21 0 0,-41 0 0,21 20 0,-2-19 0,-18 19 0,19-20 0,-19 20 0,-1-20 0,1 20 0,-1 0 0,0 0 0,1-20 0,-20 20 0,19 0 0,1 0 0,-21 0 0,1 0 0,-1 0 0,21 20 0,-21-20 0,21 0 0,0 0 0,-1 20 0,0 0 0,1-1 0,19 1 0,-19 0 0,19 0 0,-20 20 0,21-21 0,-21 1 0,21 0 0,18 20 0,-18-1 0,20-19 0,-2 20 0,1-20 0,20 20 0,-19-1 0,19 1 0,0-20 0,0 19 0,0-19 0,19 20 0,1 0 0,1-20 0,-2 19 0,20-19 0,2 1 0,-2 17 0,1-18 0,-20-20 0,19 20 0,1 0 0,0-20 0,-1 20 0,1-20 0,0 20 0,20-20 0,-21 0 0,1 20 0,-1-20 0,1 0 0,0 0 0,0 20 0,-1-20 0,-19 0 0,20 19 0,-1-19 0,-18 0 0,18 0 0,1 0 0,-1 0 0,1 0 0,0 0 0,-1 0 0,1 0 0,0 0 0,-1 0 0,1 0 0,0 0 0,-1 0 0,1 0 0,0 0 0,0 0 0,-21 0 0,41 0 0,-40 0 0,20 0 0,-21 0 0,21 0 0,-40 0 0,40 0 0,-21 0 0,22 0 0,-22-19 0,20 19 0,2 0 0,-41 0 0,39 0 0,-19 0 0,0-20 0,0 20 0,-1 0 0,21-20 0,-20 20 0,0-20 0,0 20 0,0-20 0,-1 20 0,1-20 0,0 20 0,-20-20 0,20 0 0,0 1 0,-1 0 0,-19-2 0,20-19 0,-20 21 0,21-1 0,-21 0 0,0 0 0,0 0 0,0 0 0,0-20 0,0 21 0,0-1 0,0 0 0,-21-20 0,21 21 0,-20-21 0,-19 0 0,19 20 0,-20-19 0,1 19 0,-1-20 0,0 40 0,-19-20 0,-20 20 0,-1 0 0,1 0 0,-20 0 0</inkml:trace>
  <inkml:trace contextRef="#ctx0" brushRef="#br0" timeOffset="80243">8137 6271 512,'0'0'0,"0"0"0,0 0 0,0 0 0,0 0 0,0 0 0,0 0 0,-20 0 0,20 0 0,0 0 0</inkml:trace>
  <inkml:trace contextRef="#ctx0" brushRef="#br0" timeOffset="81273">8097 6271 512,'-20'0'0,"20"0"0,0 0 0,-20 0 0,20 0 0,0 0 0,20 0 0,-20 0 0,0 0 0,20 0 0,0 0 0,0 0 0,19 0 0,1 0 0,0-19 0,19 19 0,1 0 0,19 0 0,1 0 0,-21 0 0,0 0 0,1 0 0,0 0 0,0 0 0,-2 19 0,-17-19 0,18 0 0,0 0 0,1 0 0,-20 0 0,19-19 0,1 19 0,-21 0 0,1 0 0,0 0 0,0 0 0,-21 0 0,1 0 0,20 0 0,-20 0 0,-1 0 0,21 0 0,-40 19 0,20-19 0,0-19 0,-20 19 0,0 0 0,0 0 0,0 0 0,0 0 0,0 0 0,0 0 0,0 0 0,0 0 0,20 0 0,-20 0 0,0 0 0,0 0 0,0 0 0,0 0 0,0 0 0,0 0 0,-20 0 0,20 0 0,-20 0 0,-19 0 0,-1 0 0,0 0 0,-19 0 0,-21 0 0,1 0 0,-20 0 0,-1 0 0,1 19 0,0-19 0,19 0 0,1 0 0,0 0 0,-1 0 0,21 0 0,-21 21 0,1-21 0,20 0 0,-1 20 0,0-20 0,41 0 0,-1 19 0,0-19 0,20 0 0,0 0 0,20-19 0,0 19 0,-1 0 0,21 0 0,20 0 0,-1 0 0,1 0 0,0 19 0,-21-19 0</inkml:trace>
  <inkml:trace contextRef="#ctx0" brushRef="#br0" timeOffset="87971">5577 7760 512,'0'0'0,"-20"0"0,20-20 0</inkml:trace>
  <inkml:trace contextRef="#ctx0" brushRef="#br0" timeOffset="89283">6370 7760 512,'-39'0'0,"-21"0"0,0 0 0</inkml:trace>
  <inkml:trace contextRef="#ctx0" brushRef="#br0" timeOffset="89753">5874 7800 512,'-19'0'0,"-1"0"0,-40 0 0,20 20 0,1-20 0,19 0 0,20 0 0,0 0 0,20 0 0,40 0 0,-1 0 0,0 0 0,21 0 0,-1 0 0,0 0 0,1-20 0,-20 20 0,19 0 0,0 0 0,1 0 0,-1 20 0,1-20 0,-21 0 0,0 20 0,1-20 0,-21 19 0,1-19 0,0 20 0,0-20 0,20 0 0,-41 0 0,20 0 0,-18 0 0,-1-20 0,-1 20 0,1 0 0,-20 0 0,20 0 0,-20 0 0,0 0 0,20 0 0,0 0 0,-20 0 0</inkml:trace>
  <inkml:trace contextRef="#ctx0" brushRef="#br0" timeOffset="94273">8216 7840 512,'0'0'0,"0"0"0,0 0 0,-20 0 0,20-20 0,0 20 0,-20 20 0,20-20 0,-20 0 0,20 0 0,0 0 0,0 0 0,0-20 0,0 20 0,0 0 0,0 0 0,-19-20 0,19 20 0,0 0 0,0 0 0,0 0 0,0 0 0,0 0 0,0 0 0,0 0 0,0 0 0,-20 0 0,20 0 0,0 0 0,0 0 0,0 0 0,0 0 0,0 20 0,0-20 0,0 0 0,0 0 0,0 0 0,-20 0 0,20 0 0,0 0 0,0 0 0,0 0 0,0 0 0,20 0 0,-20 0 0,0 20 0,20-20 0,-20 0 0,19 0 0,21 0 0,-20 0 0,0 0 0,20 0 0,-1 0 0,-19 0 0,20 0 0,-1 0 0,-18 0 0,38 19 0,-19-19 0,-1 0 0,1 0 0,-1-19 0,21 19 0,-20 0 0,19 0 0,-19 0 0,-1 0 0,2-20 0,-2 20 0,-19 0 0,20 0 0,-21 0 0,21 0 0,-20 0 0,0 0 0,-20 0 0,0 0 0,20 0 0,-20 0 0,20 0 0,-20 0 0,19 0 0,-19 0 0,0 0 0,0-20 0,0 20 0,0 0 0,0 0 0,0 0 0,0 0 0,0 0 0,0 0 0,0 0 0,0 0 0,0 0 0,0 0 0,0 20 0,0-20 0,0 0 0,0 0 0,0 0 0,0 0 0,0 0 0,0 0 0,0 0 0,0 0 0,0 0 0,-19 0 0,19 0 0,0 0 0,0 0 0,0 0 0,-20 0 0,0 0 0</inkml:trace>
  <inkml:trace contextRef="#ctx0" brushRef="#br0" timeOffset="95643">9843 7899 512,'0'0'0,"0"0"0,0 0 0,0 21 0,0-21 0,0-21 0,0 21 0,0 0 0,0 0 0,0 0 0,-19 0 0</inkml:trace>
  <inkml:trace contextRef="#ctx0" brushRef="#br0" timeOffset="134529">2719 8316 512,'0'0'0,"-39"0"0,19-20 0</inkml:trace>
  <inkml:trace contextRef="#ctx0" brushRef="#br0" timeOffset="134632">2362 8256 512,'0'20'0,"-40"-20"0,20 40 0,1-40 0,-21 20 0</inkml:trace>
  <inkml:trace contextRef="#ctx0" brushRef="#br0" timeOffset="135247">2302 8355 512,'0'-19'0,"20"19"0,0-20 0,0 20 0,0-20 0,-20 20 0,19 0 0,2-20 0,-21 40 0,0-20 0,0 20 0,-40 0 0,20 19 0,-40 1 0,-19-21 0,-1 22 0,1-22 0,0 21 0,-1-20 0,41 0 0,39-20 0,20-20 0,39-20 0,60 1 0,1-21 0,18 0 0,1 1 0,-19 19 0,-21 0 0,-80 21 0,-38 38 0,-61 21 0,-39 40 0,-60 18 0,-19 2 0,39-1 0,40-40 0,60 1 0,59-60 0,39-19 0,60-41 0,21-19 0,39 19 0,-41-19 0,2 39 0,-61 21 0,-59 38 0,-80 21 0,-58 19 0,-21 40 0,-19-20 0,58 1 0,60-20 0,41-40 0,59-80 0</inkml:trace>
  <inkml:trace contextRef="#ctx0" brushRef="#br0" timeOffset="149294">11352 8574 512,'0'0'0,"0"0"0,0 20 0,0-20 0,0-20 0,0 20 0,0 0 0,0 0 0,0 0 0,0 0 0,0 0 0,0 0 0,0 0 0,0 0 0,0 0 0,0 0 0,-21-20 0,21 20 0,0 0 0,0 0 0,0 20 0,0-20 0,0 0 0,0 20 0,21-20 0,-21 19 0,0 1 0,0-20 0,19 21 0,-19-2 0,20-19 0,0 19 0,0 2 0,0-21 0,-1 20 0,-19-20 0,20 19 0,1-19 0,18 20 0,-20-20 0,22 20 0,-22-20 0,41-20 0,-21 20 0,21 0 0,0 0 0,-1 0 0,-19 0 0,20-20 0,19 20 0,-20 0 0,1 0 0,-1 0 0,1-19 0,19 19 0,-20 0 0,21-20 0,-1 20 0,1-21 0,-1 2 0,0 0 0,1 19 0,19-21 0,-20 1 0,1 20 0,19-19 0,1-1 0,-21-20 0,20 20 0,-20 20 0,20-20 0,1 1 0,-1-1 0,0-1 0,20 2 0,-19 0 0,-1 19 0,-20-21 0,1 21 0,-21-20 0,-39 20 0,0 0 0,-1-19 0,1 19 0,-20 0 0,0-20 0,21 20 0,-2 0 0,-19 0 0,20 0 0,-20 0 0,-20 0 0,1 0 0</inkml:trace>
  <inkml:trace contextRef="#ctx0" brushRef="#br0" timeOffset="200203">12026 9110 512,'0'0'0,"0"-20"0,0 20 0,0-20 0,0 20 0,0 0 0,0 0 0,0 0 0,0 0 0,0 0 0,0 0 0,0 0 0,20 0 0,0-20 0,20 20 0,-1 0 0,21 0 0,19 0 0,20-20 0,1 20 0,19 0 0,0 0 0,0-20 0,-20 40 0,-20-20 0,1 0 0,-40 0 0,-1 0 0,-19 0 0,0 0 0,-20 0 0,-20 0 0,20 0 0,0 0 0,-20 20 0,20-20 0,0 0 0</inkml:trace>
  <inkml:trace contextRef="#ctx0" brushRef="#br0" timeOffset="200795">12403 8891 512,'0'0'0,"0"-19"0,0 19 0,0 0 0,0 0 0,0 0 0,0 0 0,0 0 0,-20 0 0,0 19 0,1-19 0,-21 20 0,0 0 0,-39 20 0,0-20 0,-1-1 0,20 1 0,1 0 0,19 0 0,21 0 0,38-20 0,21 0 0,39 0 0,1 20 0,19 0 0,0-1 0,-19 21 0,-21-20 0,0 39 0,-59-39 0,-19 20 0</inkml:trace>
  <inkml:trace contextRef="#ctx0" brushRef="#br0" timeOffset="273374">9328 10320 512,'0'0'0,"0"-20"0,0 20 0,0-20 0,0 20 0,0 0 0,-21 0 0,21 0 0,-20 0 0,20 0 0,0 0 0,0 0 0,0 0 0,0 0 0,0 0 0,0 0 0,0 0 0,0 0 0,0 0 0,0 0 0,20 0 0,-20 0 0,21 0 0,-2 0 0,21 0 0,0 0 0,-1 0 0,21 0 0,-20 0 0,19 20 0,-19-20 0,20 0 0,-2 0 0,2 0 0,0 0 0,-1 0 0,-19 0 0,20 0 0,-21 0 0,1 0 0,-1 0 0,2 0 0,-2 20 0,1-20 0,-1 0 0,21 21 0,0-21 0,-21 0 0,21 19 0,0-19 0,-21 0 0,1 0 0,-1 0 0,1 0 0,0 0 0,19 0 0,-19 0 0,-20 0 0,19 0 0,1-19 0,-40 19 0,0 0 0,20 0 0,-20 0 0,0 0 0,0 0 0,0 0 0,0-21 0,0 21 0,-20 0 0,20 0 0,0 0 0,0 0 0,0 0 0,0 0 0,-20 0 0,20 0 0,0 0 0,0 0 0,0 0 0,0 0 0,0 0 0,0 0 0,-20 0 0,20 0 0</inkml:trace>
  <inkml:trace contextRef="#ctx0" brushRef="#br0" timeOffset="282935">6827 10399 512,'0'0'0,"0"0"0,-20 0 0,20 0 0,0 0 0,0 0 0,20 0 0</inkml:trace>
  <inkml:trace contextRef="#ctx0" brushRef="#br0" timeOffset="284566">7720 10300 512,'-60'20'0,"-19"-20"0,-40 21 0,0-21 0,0 19 0,20-19 0,20 0 0,-1 19 0,40-19 0,1 20 0,18-20 0,21 20 0,21 0 0,18-20 0,40 0 0,20 0 0,41 0 0,18-20 0,1 0 0,20 0 0,-21-18 0,-18 17 0,-41-19 0,-20 21 0,-39 19 0,-40-20 0,-20 40 0,-60-1 0,1 1 0,-1 21 0,1-22 0</inkml:trace>
  <inkml:trace contextRef="#ctx0" brushRef="#br0" timeOffset="292270">12641 10479 512,'-20'0'0,"20"-20"0,-19 0 0,19 20 0,0-20 0,0 20 0,0 20 0,0 20 0,39 39 0,21 0 0,39 1 0,60-40 0,79-21 0,79-38 0,61-1 0,19-40 0,-41 1 0,-98-21 0,-59-19 0</inkml:trace>
  <inkml:trace contextRef="#ctx0" brushRef="#br0" timeOffset="316284">6490 12662 512,'0'0'0,"0"0"0,0 0 0,-20 0 0,20 0 0,0 0 0,0 0 0,0 0 0,0 0 0,0 0 0,0 0 0,0 0 0,0 0 0,20 0 0,-20 0 0,0 0 0,0 0 0,0 0 0,0 0 0,0 0 0,0 0 0,0 0 0,0 0 0,-20 0 0,20 0 0,0 0 0,0 20 0,0-20 0,0 0 0,-20 19 0,20 1 0,0 0 0,0 1 0,0 17 0,0 2 0,0 0 0,0-20 0,-20 20 0,20-21 0,0 21 0,0 0 0,0-21 0,0 21 0,0-20 0,0 0 0,0-20 0,0 0 0,0 20 0,0-20 0,20 20 0,-20-20 0,20 0 0,19-20 0,-19 20 0,0 0 0,20 0 0,-1 0 0,-18 0 0,18 0 0,21 20 0,-21-20 0,21 0 0,-1-20 0,1 20 0,20 20 0,-1-40 0,0 20 0,0 0 0,1 0 0,19-20 0,-19 0 0,19 20 0,0-20 0,0 20 0,-20-20 0,21 20 0,-1-20 0,-20 20 0,20-19 0,-19 19 0,19 0 0,0-19 0,1 19 0,-1 0 0,0-21 0,0 21 0,-20-20 0,21 20 0,-21 0 0,0 0 0,1-20 0,-1 20 0,0 0 0,1 0 0,20 0 0,-21 0 0,0-19 0,20 19 0,-39 0 0,19-20 0,21 20 0,-21 0 0,0-20 0,1 20 0,-1 0 0,1 0 0,-1-20 0,0 20 0,-20 0 0,21-20 0,-1 20 0,0-20 0,-19 20 0,39-20 0,-19 20 0,19-20 0,-20 20 0,0-19 0,21 0 0,-41-2 0,21 21 0,19-20 0,-20 0 0,1 20 0,19-19 0,-19-1 0,-1 20 0,0-20 0,21 20 0,-21-20 0,0 20 0,20-20 0,-19 0 0,-1 20 0,1 0 0,-1-20 0,0 20 0,-19 0 0,19-20 0,1 20 0,-21 0 0,1-19 0,19 19 0,-19 0 0,-1 0 0,20 0 0,-39 0 0,20 0 0,-21 0 0,1 0 0,-20-20 0,0 20 0,-1 0 0,2 0 0,-21 0 0,0 0 0,0 0 0,0 0 0,-21 0 0,21 0 0,-19 0 0,19 0 0,0 0 0,0 0 0,-20 0 0,20 0 0,0 0 0,0 0 0,0 0 0,0 0 0,0 0 0,0 0 0,20 0 0,-40 0 0,20 0 0,-20 0 0,20 0 0</inkml:trace>
  <inkml:trace contextRef="#ctx0" brushRef="#br0" timeOffset="316876">13951 12305 512,'0'-20'0,"0"20"0,-20 0 0,20-20 0,-20 20 0,20 0 0,0 0 0,-19 0 0,19 0 0,19 0 0,-19 0 0,20 20 0,0-20 0,0 0 0,0 20 0,39-20 0,1 19 0,-1 1 0,20-20 0,-19 20 0,0-20 0,-21 20 0,-19-20 0,0 0 0,-20 20 0,-20-20 0,0 20 0,1-1 0,-21-19 0,-19 20 0,18 0 0,2 0 0,-1 0 0,1-1 0,19 1 0</inkml:trace>
  <inkml:trace contextRef="#ctx0" brushRef="#br0" timeOffset="357660">7740 14329 512,'0'0'0</inkml:trace>
  <inkml:trace contextRef="#ctx0" brushRef="#br0" timeOffset="358402">7641 14368 512,'0'0'0,"0"0"0,-20 20 0,0-20 0,0 20 0,0-20 0,1 20 0,-2-20 0,1 20 0,20-20 0,-19 20 0,19-20 0,-20 0 0,20 0 0,20 0 0,19-40 0,1 20 0,40-40 0,-1 1 0,40-20 0,0-1 0,20 0 0,20 2 0,-21-2 0,2 1 0,-22 20 0,2 18 0,-60 2 0,-2-1 0,-37 40 0,-21 0 0,-40 20 0,-20 0 0,-59 39 0,0-19 0,-40 39 0,1 21 0,-1-21 0,1 0 0,58 1 0,60-40 0,60-21 0,20-58 0</inkml:trace>
  <inkml:trace contextRef="#ctx0" brushRef="#br0" timeOffset="366859">6073 14964 512,'-20'0'0,"0"19"0,-19-19 0</inkml:trace>
  <inkml:trace contextRef="#ctx0" brushRef="#br0" timeOffset="382344">10419 4863 512,'0'0'0,"0"0"0,0 0 0,0 0 0,0 0 0,0 0 0,0 0 0,19-20 0,2 20 0,38-20 0,-19-20 0,39 1 0,20-1 0,0-19 0,1 19 0,-21 0 0,0 20 0,-39 1 0,-20 19 0</inkml:trace>
  <inkml:trace contextRef="#ctx0" brushRef="#br0" timeOffset="382690">10558 4863 512,'-20'0'0,"0"0"0,-20 0 0,60-20 0,20-20 0,59 1 0,0-21 0</inkml:trace>
  <inkml:trace contextRef="#ctx0" brushRef="#br0" timeOffset="413926">11054 16730 512,'39'20'0,"61"-40"0,19 20 0,20-20 0,0-1 0,-20 2 0,-20 0 0,0 19 0,-59-20 0,-1 20 0,-59 0 0,1 20 0,-41-20 0,-19 38 0,19-17 0,-19-1 0,20 0 0,-21-1 0,20 1 0</inkml:trace>
  <inkml:trace contextRef="#ctx0" brushRef="#br0" timeOffset="415335">12602 16769 512,'0'0'0,"0"-19"0,0 19 0,0 0 0,0 0 0,0 0 0,0 0 0,19 0 0,1 0 0,0 0 0,20 0 0,39 0 0,0 0 0,21-20 0,19 20 0,-20 0 0,20-20 0,-19 20 0,-1-21 0,-20 21 0,-19 0 0,-21 0 0,-19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0:57:19.6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1" timeString="2013-02-25T20:59:21.125"/>
    </inkml:context>
  </inkml:definitions>
  <inkml:trace contextRef="#ctx0" brushRef="#br0">2581 5260 512,'0'0'0,"0"0"0,0 0 0,0 0 0,-21 0 0,21 0 0,0 0 0,0 0 0,0 0 0,0 0 0,0 0 0,0-19 0,0 19 0,0 0 0,0 19 0,0-19 0,21 0 0,-21 0 0,19 0 0,20 19 0,-18-19 0</inkml:trace>
  <inkml:trace contextRef="#ctx0" brushRef="#br0" timeOffset="1264">2263 5597 512,'59'-20'0,"60"0"0,40 0 0,20 1 0,39 0 0,0-2 0,0 1 0,21 0 0,-1 1 0,20 19 0,-1-20 0,2 20 0,19-20 0,-21 20 0,1-20 0,21 20 0,-22-20 0,-18 20 0,-21-20 0,0 20 0,-19 0 0,-1 0 0,-20 0 0,-19 0 0,0 0 0,-40 0 0,0-20 0,-40 20 0,1 0 0,-20 0 0,-21-20 0,-19 20 0,0 0 0</inkml:trace>
  <inkml:trace contextRef="#ctx0" brushRef="#br0" timeOffset="1592">8435 5260 512,'39'0'0,"40"19"0,41-19 0,18 0 0,21 0 0,-20 20 0,0-20 0,0 0 0,-20 0 0,-20 0 0,-20 0 0,1 0 0,-20 0 0,-41 0 0,1 0 0</inkml:trace>
  <inkml:trace contextRef="#ctx0" brushRef="#br0" timeOffset="50709">9903 3950 512,'0'0'0,"-20"0"0,20 0 0,0 0 0,0 0 0,0 0 0,0 0 0,0 0 0,0 0 0,0-20 0,0 20 0,-20 0 0,20 0 0,-20 0 0,1 0 0,19 0 0,-20 0 0,-1 0 0,2 0 0,-20 0 0,18-20 0,-18 1 0,-1 19 0,0-20 0,-19-1 0,-1 2 0,-19-1 0,-1 0 0,1-19 0,-20 19 0,0-20 0,-20 20 0,-20 0 0,0-19 0,0 18 0,-20 2 0,20-21 0,-19 20 0,-21 1 0,-20-1 0,21 0 0,-41 0 0,21 20 0,-1-20 0,-18 0 0,18 20 0,1 0 0,-1 0 0,1 0 0,-21 0 0,21 0 0,-1 0 0,1 20 0,-1 0 0,1 0 0,0 20 0,-1-21 0,21 22 0,-1-3 0,1 3 0,19-2 0,0 1 0,0 20 0,1-1 0,38 1 0,-18-1 0,-1 21 0,19-21 0,1 20 0,0-19 0,20 19 0,0 1 0,39 19 0,-19-20 0,39 1 0,0-1 0,21 0 0,-1-19 0,20 19 0,20-19 0,-1 19 0,2-19 0,18-21 0,21 22 0,-1-23 0,0 2 0,21 0 0,-1 0 0,20-1 0,1 1 0,19-19 0,20 17 0,0-18 0,19 0 0,1 0 0,0 0 0,-1 0 0,22-20 0,-2 20 0,1-20 0,19 0 0,-19 19 0,19-19 0,0-19 0,1 19 0,20 0 0,-21 0 0,20-20 0,-20 20 0,21 0 0,-1-20 0,0 20 0,-19-20 0,19 20 0,0-20 0,1 20 0,-1-20 0,-20 20 0,0-20 0,21 20 0,-21-19 0,1 0 0,-1-2 0,-19 1 0,0 0 0,-1 1 0,-19-1 0,0-20 0,-20 20 0,-20 0 0,0-20 0,0 21 0,-20 0 0,-20-22 0,20 21 0,-39-19 0,19 19 0,1-20 0,-20 20 0,-21-20 0,21 1 0,-41-1 0,21 1 0,-40-1 0,0 0 0,0 0 0,-20 1 0,-19-21 0,-21 21 0,21-1 0,-41-20 0,1 1 0,-20-1 0,-1 1 0,1 18 0,0-17 0,-20-2 0,-20 20 0,0-19 0,0-1 0,0 1 0,-19 19 0,-1-19 0,0-1 0,-40 20 0,21-19 0,-41 19 0,1 20 0,-39-19 0</inkml:trace>
  <inkml:trace contextRef="#ctx0" brushRef="#br0" timeOffset="109051">9824 7005 512,'0'0'0,"0"0"0,0 0 0,19-19 0,-19 19 0</inkml:trace>
  <inkml:trace contextRef="#ctx0" brushRef="#br0" timeOffset="111010">14725 6847 512,'60'0'0,"79"20"0,59-40 0</inkml:trace>
  <inkml:trace contextRef="#ctx1" brushRef="#br0">23674 615,'0'0,"0"0,0 20,0 0,0-1,0-19,19 40,-19-40,0 20,0 0,20 0,-20-20,0 39,0-19,0 0,20 20,-20-40,0 20,0 19,0-19,0 0,0 20,0-1,0 1,0 20,0-1,0 20,0-39,0 20,0 19,0-39,0-1,0 21,0-1,0-19,0 0,0 19,0 1,0-40,0 19,0 1,0 20,-20-1,20 21,0 39,0-20,-20 20,1 0,19-40,0 1,0-1,0 40,0-59,0 19,0 0,0-19,0 0,0-1,0 1,0 19,0-20,0-19,0 0,0 19,0 1,0-1,0 41,0-41,0 21,0-21,0 1,0-21,0 1,0 0,0 19,0 1,-20 19,20 20,0 20,-20 20,0 20,20-20,-20-20,0-20,20 20,0-39,0-1,0 20,0-39,0-20,0 19,-19-19,19-1,-40 21,40-20,0-1,0 1,0 20,0-1,0-19,0 19,0-19,0 19,-20-19,20 0,-20 0,20-1,0 1,0 0,0-1,0 1,0 20,0-21,0-19,0 20,0-20,0 39,0 1,0 19,0-19,-20-21,20 21,0-1,0-19,0 0,0 19,0-39,0 0,0 20,0-21,0 21,-20 39,20 21,0-21,-19-19,19 19,0-19,0-1,0-19,0-20,0-20,0 39,0-39,0 20,0-20,0 20,0-20,0 20,-20 0,20-20,0 20,0-1,0-19,0 20,0-20,-20 0,0 0,0 0</inkml:trace>
  <inkml:trace contextRef="#ctx1" brushRef="#br0" timeOffset="1894">23495 8671,'-40'20,"40"0,0 0,0 0,0 0,0 0,-20-20,20 19,0 1,-19 0,19-20,0 20,-20 20,20-1,0 1,0 19,0 1,0-20,0-1,0-19,0 20,0-40,0 20,0-20,20 0,-20 0,19 0,21 0,-40 0,20 0,-20 0,20 0,0 0,-20 0,20 0,-1-40,1 20,-20 0,20 1,-20-1,0-20,0 20,0 0,20-19,-20 39,0-20,0-20,0 40,0-40,20 21,-20-1,0 20,0-20,0 0,0 0,0 20,0-20,-20 20,20 0,0 0,0 0,0 80,0-21,0 1,0-1,20 60,0-59,-20-1,39-19,-39 0,0-40,20 20,0-20,-20 20,0-1,0-19,0 20,20 0,-20 0,0-20,20 20,-20 0</inkml:trace>
  <inkml:trace contextRef="#ctx1" brushRef="#br0" timeOffset="4430">23951 8652,'20'39,"-20"-19,20 0,-20 40,0-41,0 21,0 0,0-1,0 1,0-20,0 0,0 19,0-39,0 20,0-20,0 40,-20-20,20 0,0 19,0-19,0 0,0 0,0-20,0 20,0 0,0-20,0 0,0 0,0-40,0 40,0-40,0 40,0-20,0 1,0-1,0 20,0-20,0 20,0-40,0 20,0 0,0 20,0-19,0-21,20 40,-20-20,0 20,0-20,0 0,0 20,0-19,0 19,0-20,0 20,0-20,0 0,0 20,0-20,20 20,-20 0,20 0,0 0,-1 0,-19 0,20 0,0 0,-20 0,20 0,-20 0,20 0,0 0,-20 0,20 0,-20 0,19 0,-19 0,20 20,0-20,-20 0,20 0,0 0,-20 20,20-20,-20 20,0-20,0 0,0 20,19-1,-19 1,0 0,20 0,-20 0,0 0,0-1,0 1,20 0,-20 0,0 0,-20 0,20-20,0 20,0-20,-20 19,20 1,0-20,-19 20,19-20,-20 0,0 0,20 0,-20 0,-20 0,21 0,-1 0,-20 0,20 20,0-20,20 20,-20-20,20 0,-19 0,19 20,-20-20,20 0,-20 0,20 19,0-19,-20 20</inkml:trace>
  <inkml:trace contextRef="#ctx0" brushRef="#br0" timeOffset="157327">17642 5220 512,'-20'0'0,"20"0"0,-19 21 0,-2-21 0,21 0 0,-19 0 0,19 0 0,0 0 0,-20 0 0,20 0 0,0 0 0,20-21 0,-20 1 0,40-19 0,-1-21 0,21-39 0,19-20 0,60-40 0,40-39 0</inkml:trace>
  <inkml:trace contextRef="#ctx0" brushRef="#br0" timeOffset="158335">21651 1549 512,'-20'20'0,"-20"20"0,-39 19 0,-41 40 0,-38 39 0,-40 42 0,-21-2 0,-39 41 0,20 19 0,-39 0 0,18 0 0,1 20 0,0-20 0,40 20 0,0 0 0,19-20 0,40-20 0,21-39 0,18-60 0,41-40 0,20-19 0,-1-60 0,40 0 0</inkml:trace>
  <inkml:trace contextRef="#ctx0" brushRef="#br0" timeOffset="159721">21730 1807 512,'0'0'0,"0"-20"0,0 20 0</inkml:trace>
  <inkml:trace contextRef="#ctx0" brushRef="#br0" timeOffset="160415">21690 2065 512,'0'20'0,"0"39"0,-19 1 0,19 19 0,-20 20 0,0 1 0,20-20 0,0 18 0,0 1 0,0-19 0,0 19 0,20 0 0,-20 0 0,20 1 0,-20-21 0,0 20 0,0 0 0,19 1 0,-19-1 0,0-20 0,0 1 0,0 19 0,0-39 0,0 19 0,0-40 0,-19 21 0,19 0 0,0-41 0,-20 1 0,20-1 0,0 2 0,0-1 0,20-20 0,-20 0 0,0 0 0,0 0 0,0 0 0,0 20 0,0-20 0,0 19 0,0 1 0,0-20 0,0 0 0,19 20 0,-19-20 0,20 20 0,-20-20 0,0 20 0,0-20 0,20 20 0,-20-20 0,0 0 0,0 0 0</inkml:trace>
  <inkml:trace contextRef="#ctx0" brushRef="#br0" timeOffset="161521">21830 4645 512,'0'0'0,"0"0"0,0 0 0,0-20 0,19 20 0</inkml:trace>
  <inkml:trace contextRef="#ctx0" brushRef="#br0" timeOffset="162030">21830 4625 512,'0'0'0,"-21"20"0,1-20 0,-19 19 0,-1 1 0,-39 20 0,19-20 0,-39 0 0,0-1 0,-40 21 0,-20-20 0,0 0 0,-19 20 0,-20-21 0,-21 1 0,-19 20 0,0-1 0,-1-19 0,22 20 0,18 0 0,20 19 0,21-19 0,39 0 0,-20-1 0,40-19 0,-21 20 0,41-20 0,-1 0 0,1 0 0,20-1 0,-21 1 0,41 0 0,-21 1 0,40-21 0,1 0 0,-1 19 0,20-19 0,20 0 0,19 0 0</inkml:trace>
  <inkml:trace contextRef="#ctx0" brushRef="#br0" timeOffset="165294">1945 7363 512,'0'0'0,"-19"-20"0,-2 20 0,2 0 0,-1 20 0,0-20 0,20 0 0,-20 0 0,0 0 0,20 0 0,0 0 0,0 0 0,0 20 0,40-20 0,-20 0 0,40 0 0,-1 0 0,20-20 0,0 20 0,-19-39 0,0 19 0,-1 0 0,-19 0 0,-20 0 0,-20 20 0,-40 0 0,-19 20 0,-21 0 0,1 20 0,-20-1 0,0-19 0,19 20 0,21-21 0,18 1 0,2 0 0,20 0 0,19-20 0,19 0 0,1-20 0,20 20 0,19-20 0,1 0 0,19 20 0,-19-19 0,-1-21 0,0 20 0,-38 0 0,-21 1 0,-21-1 0,-18 20 0,-40 20 0,-1-20 0,1 39 0,19 1 0,21-20 0,39 19 0,20-39 0</inkml:trace>
  <inkml:trace contextRef="#ctx0" brushRef="#br0" timeOffset="165807">2184 6966 512,'-20'0'0,"20"-19"0,-21 19 0,2 19 0,19-19 0,-20 0 0,20 0 0,0 0 0,20 0 0,-20 20 0,19-20 0,22 0 0,-2 19 0,21-19 0,-1 21 0,-19-1 0,0 19 0,-1-19 0,-19 20 0,0-20 0,0 20 0,-20-40 0,19 19 0,-38 1 0,-1-20 0,0 40 0,-20 0 0,-19-1 0,-1 1 0,21 19 0,19-19 0,40-40 0,19-20 0</inkml:trace>
  <inkml:trace contextRef="#ctx0" brushRef="#br0" timeOffset="179925">2581 8713 512,'0'0'0,"-21"-21"0,1 21 0,1 0 0,-21-19 0,0 19 0,-19 0 0,-21 19 0,1-19 0,-1 21 0,1-1 0,-20 19 0,20-19 0,-1 20 0,20 0 0,2 19 0,37-19 0,-18 19 0,39 1 0,0 18 0,0 22 0,0 19 0,39 20 0,-18 60 0,-2 39 0,1 60 0,20 19 0,-20 20 0,19 40 0,-19-19 0,0-1 0,0 0 0,-40-59 0,20-20 0,-20-20 0,0-60 0,0-19 0,20 0 0,0-41 0,0 1 0,20-20 0,0-1 0,-20-38 0,40-20 0,-21-40 0,41-20 0,0-20 0,19-40 0,40 41 0,-20-21 0,-20 80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1:00:49.6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1" timeString="2013-02-25T21:01:33.868"/>
    </inkml:context>
  </inkml:definitions>
  <inkml:trace contextRef="#ctx0" brushRef="#br0">6172 636 512,'0'0'0,"0"0"0,0 0 0</inkml:trace>
  <inkml:trace contextRef="#ctx0" brushRef="#br0" timeOffset="208">6073 557 512,'0'19'0,"-20"-19"0,0 20 0,-19 1 0,-1-2 0,40 0 0,-20-19 0,20 21 0,0-21 0</inkml:trace>
  <inkml:trace contextRef="#ctx0" brushRef="#br0" timeOffset="390">6112 695 512,'20'20'0,"1"-20"0,18 0 0,-20 20 0,-19 0 0,-19 0 0,-1 20 0,-20-21 0,1 22 0,-1-22 0,20-19 0,-19 19 0,18-38 0</inkml:trace>
  <inkml:trace contextRef="#ctx0" brushRef="#br0" timeOffset="758">6430 695 512,'0'20'0,"-20"0"0,20 0 0,0 20 0,0-1 0,0 2 0,0-3 0,0-17 0,0-21 0,20 0 0,0-21 0,-20-17 0,20-3 0,-20-18 0,-20-21 0</inkml:trace>
  <inkml:trace contextRef="#ctx0" brushRef="#br0" timeOffset="920">6331 537 512,'0'0'0,"20"0"0,-1-20 0,2 20 0,-2 0 0</inkml:trace>
  <inkml:trace contextRef="#ctx0" brushRef="#br0" timeOffset="1502">6688 735 512,'0'-20'0,"0"20"0,20-20 0,-20 1 0,-20-2 0,20 21 0,-20-19 0,20 19 0,-19 19 0,-2-19 0,1 40 0,1-20 0,-1 20 0,20 0 0,0-1 0,0-39 0,20 20 0,-20-20 0,19-20 0,22 1 0,-22-1 0,1-20 0,0 20 0,0 0 0,0 0 0,-1 20 0,1 0 0,0 20 0,0 20 0,-20 0 0,20 19 0,-40 0 0,20 21 0,-40-20 0,1-1 0,-1-19 0,20-21 0,-19 2 0,18-42 0,21-18 0</inkml:trace>
  <inkml:trace contextRef="#ctx0" brushRef="#br0" timeOffset="1545">6649 993 512,'19'-80'0</inkml:trace>
  <inkml:trace contextRef="#ctx0" brushRef="#br0" timeOffset="1981">6827 655 512,'0'0'0,"0"0"0,20 0 0,-20 21 0,19-21 0,2 19 0,-21 21 0,0 0 0,0 0 0,0-1 0,0 1 0,0-21 0,-21 2 0,21-1 0,0-40 0,21-1 0,-21-17 0,19-22 0,1 0 0,20 0 0,-20 20 0,19 21 0,-18 19 0,-2 19 0,1 2 0,-1 18 0,-19 21 0,21-20 0,-21-1 0,0 1 0,20-21 0,-20-19 0,39-19 0,-19 0 0,0-41 0</inkml:trace>
  <inkml:trace contextRef="#ctx0" brushRef="#br0" timeOffset="2758">7383 636 512,'0'-19'0,"-20"19"0,20 0 0,0 0 0,0 19 0,0 0 0,-20 2 0,0-2 0,20 21 0,-20 0 0,0 0 0,20-1 0,0 1 0,0-21 0,0-19 0,20 0 0,0 0 0,0-38 0,0 17 0,0 1 0,-1 20 0,1 20 0,-20 1 0,20-2 0,-20 21 0,20-40 0,0 20 0,-1-20 0,22-20 0,-22-20 0,1 0 0,20-19 0,-20-1 0,-20-20 0,19 42 0,1-22 0,-20-20 0,20 21 0,-20-1 0,-20 1 0,0 39 0,1 20 0,-21 40 0,0 40 0,21 18 0,-2 1 0,42-19 0,-2-21 0,1 1 0,20-40 0,-20-20 0,19-20 0,-19 0 0</inkml:trace>
  <inkml:trace contextRef="#ctx0" brushRef="#br0" timeOffset="3598">8018 617 512,'0'0'0,"-21"0"0,2 19 0,-1-19 0,1 19 0,-22 2 0,22-2 0,-1 1 0,0-20 0,20 20 0,0-20 0,0 0 0,0 20 0,20-20 0,0 0 0,19 20 0,-18-20 0,18 20 0,-20 0 0,2-1 0,-1 22 0,-40-22 0,-1 21 0,-18-20 0,-1-1 0,1-19 0,-1-19 0,40-1 0,0-20 0,0 0 0,40 1 0</inkml:trace>
  <inkml:trace contextRef="#ctx0" brushRef="#br0" timeOffset="3982">8474 378 512,'0'0'0,"0"0"0,0 21 0,-39 17 0,-2 62 0,-18 18 0,-20 42 0,39-21 0,0-1 0,20-38 0,1-41 0</inkml:trace>
  <inkml:trace contextRef="#ctx0" brushRef="#br0" timeOffset="21071">14745 1708 512,'20'0'0,"0"0"0,19-20 0</inkml:trace>
  <inkml:trace contextRef="#ctx1" brushRef="#br0">8751 3512,'20'0,"0"40,0-40,-1 20,1-1,-20-19,20 0,-20 0,20 0,-20 20,0-20,0 20,20-20,-20 20,0-20,0 20,0-20,0 20,0 0,0 19,0 21,0-1,0 1,0-1,-20 60,20-39,-20 19,20 80,-40-60,40 20,0-40,0 40,-19 0,-1-20,20-20,-20 20,0-40,0 40,0 20,20 20,0-20,0 0,0-20,0 20,0 0,0-40,0 40,0-60,0-19,0-1,0-19,0-20,0 20,0-1,0 1,0-20,0 0,-19 19,19-39,0 40,0-40,0 20,0-20,-20 20,20-20,0 19,0-19,-20 20,20 0,0 0,-20-20,20 20,-20-20,0 0,0 0,-79 0,40 0,-21-20,21 20,-21 0,41 0,-1 0,-19-20,19 20,20 0,-20-20,1 20,-1 0,20 0,-20 0,21 0,-1 0,-20 0,40 0,-20 0,20 0,0 0,0 20,0 20,-20-20,1 0,19-1,0-19</inkml:trace>
  <inkml:trace contextRef="#ctx1" brushRef="#br0" timeOffset="16712">14327 3849,'-20'40,"-39"20,19-21,0 61,-39-21,-20 20,-20 40,20-40,-1 1,-19-1,20 0,20-20,-1 1,41-60,-21 19,40 1,-19-20,39 19,-20-39,0 40,20-40,0 40,0-20,0-20,0 0,20 0,19-40,-19 20,-20-20</inkml:trace>
  <inkml:trace contextRef="#ctx1" brushRef="#br0" timeOffset="17976">14407 3869,'19'60,"1"-1,0 1,59 19,21 60,39-20,-1 20,1 0,0-20,40 0,-20-20,-80-39,20 19,-19-19,-41-40,41 39,-60-19,19 0,1-1,-20-19,0 20,-1 19,1-19,-20-20,20 39,20 1,-20-1,-1-19,1 0,0 0,-20-21,20 1,-20-20,0 20,0 0,20-20,-20 0,0-20,0 20,0-20</inkml:trace>
  <inkml:trace contextRef="#ctx1" brushRef="#br0" timeOffset="19711">15478 6052,'-99'79,"0"-39,39 40,1-41,39 21,-40-1,21 40,19-19,0 19,-20 20,0-39,40 39,0-20,0 0,0-20,40 40,0 1,19-21,1 20,-1 0,-19-60,59 21,-19-41,-41 1,41-40,-1 20,20-20,1 20,39-20,39-20,1 0,19-20,-19 1,-40-21,19 40,1-39,-20 19,-20 0,20-19,-20 19,-59 1,19-1,-19-20,19 41,-39-41,39 20,-59-39,39 19,-39 1,0-40,-20 19,0 1,0-20,20 19,-20 1,0-20,-40 19,40 21,-39-1,39 1,-20-1,-20 21,40-21,-40 40,20-20,-19 1,-1-1,-19-19,19 39,0-20,-59 0,39 1,-19-1,0 20,19 20,-39 0,20 0,-1 0,1 0,-20 0,39 0,-19 0,-1 0,21 20,19-20,-39 20,39-20,-20 20,1 0,-1-1,-19 1,19 0,1 20,-20-40,-1 20,41 19,-81-19,1 20,20-20,0 19,39-19,21 20,-21-40,40 40,1-21,-21-19,40 0,-20 20,0-20,-20 20,21-20,-1 0,0 0,20 20,-20-20,20 0,-20 0,20 0,0-20,40-20,-40 40</inkml:trace>
  <inkml:trace contextRef="#ctx1" brushRef="#br0" timeOffset="21687">16669 6370,'-20'0,"0"59,-20 20,1 1,19 59,-20-20,20-20,0-20,20-39,-19 20,19-40,0-1,0-19,0 20,0 0,0 0,0-20,0 20,19 0,-19-1,20 1,-20 0,0 0,20-20,-20 0,20 0,0 0,-20-20,20 20,-20 0,0 0,20 0,-1 0,-19 0,20 0,-20 0,40 0,-40-20,20 20,19 0,-19 0,0 0,20-20,-40 1,0 19,0 0,0-20,0 0,0 0,0 20,0-20,0 0,0 1,0-1,0 0,0 0,0 0,0 0,0-19,20 19,-20 0,0 0,0 20,0 0,0 0,0 0,0 20,0 0,0-20</inkml:trace>
  <inkml:trace contextRef="#ctx1" brushRef="#br0" timeOffset="23535">17383 6806,'0'0,"-20"0,20 0,-20 0,1 0,-1 20,20-20,-20 0,0 20,20-20,-20 20,20-20,-20 20,20-20,-19 19,-1 1,20-20,0 0,-20 20,20-20,0 20,0 0,0-20,0 20,0-20,0 19,0 1,20 0,-20-20,0 40,20-40,-20 0,19 0,-19 20,20-20,-20 0,0 0,20 0,-20 20,0-20,0 0,0 19,0 1,0-20,0 20,0-20,0 20,0 0,0-20,0 20,0-1,0 1,0 0,-40 0,21 20,19-40,-20 19,20 1,0 0,-20-20,0 0,20 0,-20 20,20-20,-40 0,21 0,-1 0,-20 0,40 0,-20 0,20-20,-20 20,1-20,19 20,0-20,0 20,-20-19,20 19,-60-20</inkml:trace>
  <inkml:trace contextRef="#ctx1" brushRef="#br0" timeOffset="26158">13256 5219,'-60'0,"1"0,-21 0,-19 0,-159 0,179 0,-140 0,160 0,-1 0,21 0,-1 0,0 0,1 19,-41-19,40 20,-39-20,39 20,-59-20,20 40,39-20,0-20,-39 39,20 21,19-60,0 20,20 0,0-1,-19 1,19 0,0 20,20-20,-20 19,0 41,20-41,-19 21,19-20,0 19,-20 21,20-21,0 20,0-19,0 0,0-1,0 1,0-1,20 1,19 39,21 0,-21-39,41 39,-60-40,59 21,20-1,-59-39,39 39,-19-39,-1-20,-19 39,0-39,19 40,1-41,-1 41,1-60,-20 40,19-1,1-19,-1 20,-19-20,0-20,19 20,1-20,-1 0,1 0,-1 0,1 0,19-20,1 0,-21 0,1 0,-21 0,41 20,-41-39,1 19,0 0,39-40,-39 41,19-21,1 20,-40-39,19 39,21-40,-20 21,-1-21,-19 0,20 21,19-41,-39-19,20 40,-20-60,0 19,19 21,-19-40,0 59,-20-59,0 40,0 19,0 1,0-1,0 21,0-1,0 0,0 40,0-39,0 19,0 0,0-40,0 41,0-21,0 20,0-40,-20 41,0-21,-19 40,19-20,0 20,-20-20,40 0,-20 20,-19 0,39-19,-40 19,20 0,0-20,-19 20,19 0,0-20,-20 20,20-20,0 20,-19 0,19-20,-20 20,1 0,-1 0,0 0,1 0,-1 0,0 0,20 0,-19-40,19 40,20 0,-20 0,0 0,0 0,0 0,1 0,19 0,-40-19,40 19,-20 0,-20 0,40 0,-19 0,-1-20,0 20,20 0,-20 0</inkml:trace>
  <inkml:trace contextRef="#ctx0" brushRef="#br0" timeOffset="108106">8236 8733 512,'0'0'0,"0"19"0,0 1 0</inkml:trace>
  <inkml:trace contextRef="#ctx0" brushRef="#br0" timeOffset="108880">8673 7562 512,'0'-40'0,"19"20"0,1-40 0,0 1 0,0 0 0,-20 39 0,-20 40 0,-20 59 0,-39 60 0,0 39 0,-20 22 0,-1 37 0,1-39 0,39-19 0,21-80 0</inkml:trace>
  <inkml:trace contextRef="#ctx0" brushRef="#br0" timeOffset="109104">9010 7125 512,'-60'80'0,"-58"58"0,-22 101 0,-18 38 0,18 1 0,22-19 0,18-42 0,61-78 0,19-79 0,40-60 0,39-120 0</inkml:trace>
  <inkml:trace contextRef="#ctx0" brushRef="#br0" timeOffset="109232">8335 8197 512,'-59'79'0,"-1"20"0,-39 20 0</inkml:trace>
  <inkml:trace contextRef="#ctx0" brushRef="#br0" timeOffset="123080">8911 12047 512,'0'-20'0,"0"20"0,-21 20 0,21-20 0,-19 0 0</inkml:trace>
  <inkml:trace contextRef="#ctx0" brushRef="#br0" timeOffset="125056">9010 12105 512,'0'0'0,"0"-19"0,20 19 0,-20 0 0,19 0 0,-19-20 0,0 20 0,20 0 0,-20-19 0</inkml:trace>
  <inkml:trace contextRef="#ctx0" brushRef="#br0" timeOffset="127816">5438 12762 512,'0'0'0,"0"0"0,0 0 0,0 0 0,-20 0 0</inkml:trace>
  <inkml:trace contextRef="#ctx0" brushRef="#br0" timeOffset="131166">8018 13078 512,'0'0'0,"0"0"0,0 0 0,0 0 0,0 0 0,0 0 0,0 0 0,0 0 0,0 0 0,0-20 0,0 20 0,0 0 0,0 0 0,0 0 0,0 0 0,0 0 0,0 0 0,0 20 0,0-20 0,20 0 0,-20-20 0,39 20 0,1 0 0,19 0 0,1 0 0,-1 0 0,40-19 0,-19 19 0,19 0 0,-20 0 0,21 0 0,-20 0 0,19 0 0,-20 0 0,-20 0 0,1 0 0,-1 0 0,-39 0 0,0 0 0,-20 0 0,-20 0 0,20 0 0,-39 0 0,19 19 0,0-19 0,20 0 0,0 20 0,0-20 0,0 20 0,20-20 0,19 0 0</inkml:trace>
  <inkml:trace contextRef="#ctx0" brushRef="#br0" timeOffset="131943">10101 13078 512,'0'0'0,"0"-20"0,-20 20 0,20 0 0,0 0 0,0 0 0,0 0 0,20-19 0,0 19 0,20 0 0,20 0 0,19 0 0,0 0 0,1 0 0,19 0 0,19 0 0,2 0 0,-1-19 0,0 19 0,0 0 0,0 0 0,-20 0 0,-19-21 0,-41 21 0,1 0 0,-20 0 0,-40 0 0,1 0 0,-2 0 0,-18 21 0,-1-21 0,20 19 0,20-19 0,0 19 0,20-38 0</inkml:trace>
  <inkml:trace contextRef="#ctx0" brushRef="#br0" timeOffset="132638">12681 13138 512,'0'0'0,"0"0"0,-20-20 0,20 20 0,0 0 0,0-20 0,-20 20 0,40 0 0,20 0 0,19 0 0,40 0 0,21 0 0,18-20 0,21 20 0,0-20 0,0 20 0,-20-19 0,0 19 0,-20 19 0,-40-38 0,0 19 0,-59 0 0,0 0 0,-40 19 0,-19-19 0,-21 20 0,0 0 0,1-20 0,19 0 0</inkml:trace>
  <inkml:trace contextRef="#ctx0" brushRef="#br0" timeOffset="151567">15459 10538 512,'0'0'0,"0"-19"0,0 19 0,0 0 0,0-20 0</inkml:trace>
  <inkml:trace contextRef="#ctx1" brushRef="#br0" timeOffset="115529">20082 11688,'0'0,"0"0,0 20,0-20,0 19,0 1,-20-20,20 20,0 20,0-40,0 20,0-1,-20 1,20-20,0 20,-20 0,20-20,-20 0,20 0,0 0,0-20,0 20,0-20,0 0,-19 1,19-21,0 40,0-20,0 0,0 0,-20-19,20 39,0-20,0 20,0-20,0 0,0 20,0-20,0 20,0-20,0 20,0-19,0 19,0 0,0 0,20 0,-1 0,-19 19,20-19,-20 0,20 0,0 20,0-20,-20 0,20 40,0-40,-20 0,19 40,-19-40,0 20,20-20,-20 0,20 0,-20 19,20-19,-20 20,0-20,0 0,20 0,-20 0,20 20,-1 20,1-20,-20 19,20-19,0 0,-20 20,40-40,-40 20,0-1,20-19,-1 0,-19 20,0-20,20 0,-20 0</inkml:trace>
  <inkml:trace contextRef="#ctx1" brushRef="#br0" timeOffset="117578">20578 11688,'0'20,"20"-1,20 1,-21-20,1 40,0-40,20 20,-1 0,-19-20,-20 19,20-19,0 20,0 0,0 60,-1-61,21 1,0 20,-20 0,0-1,-1-39,-19 20,20 20,0-20,0 19,0-19,-20 0,39 0,-39 0,20-20,0 20,-20-20,20 0,-20 0,0 19,0-19,20 20,0-20,-20 0,0 20,0-20,-20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3-02-25T21:04:11.3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1" timeString="2013-02-25T21:05:44.503"/>
    </inkml:context>
  </inkml:definitions>
  <inkml:trace contextRef="#ctx0" brushRef="#br0">3532 4484,'0'0,"0"0,20 0,-20 0,40 0,-20 0,19 0,1 0,19 0,21 0,-21 0,21 20,-1 0,40-20,-59 0,-1 0,1 0,-1 0,1 0,-20 0,19 0,1 0,-1 0,-19 0,59 0,0 0,0 0,-39 0,39-20,0 20,-39 0,0 0,-1 0,-19 0,-1-20,1 20,-20 0,-20 0,20 0,0 0,-20 0,19 0,1 0,0 0,0 0,0 0,0 0,-20 0,39 0,-39 0,20 0,-20 0,40 0,-40 0,40 0,-21 0,21 0,0 0,-1 0,1 20,20-20,-21 20,-19-20,40 20,-40 0,19-20,1 20,0 0,-1-20,21 19,-40-19,39 0,-59 0,20 0,40 0,-40 0,19 0,1 0,19 0,-39 0,-20 0,20 0,0 0,-20 0,20 0,-20 0</inkml:trace>
  <inkml:trace contextRef="#ctx0" brushRef="#br0" timeOffset="1816">8334 4544,'0'0,"0"0,20 0,0 0,-20 0,20 0,0 0,19 0,21 0,-1 0,1 0,19 0,40 0,20 20,0 0,40-20,-40 20,0-1,0-19,-60 0,20 0,-19 0,-1 0,-20 0,21 0,-21 0,1 0,-1 0,21 0,-40 0,-1 0,1 0,-20 0,19 0,-39 0,20 0,-20 0,20 0,0 0</inkml:trace>
  <inkml:trace contextRef="#ctx0" brushRef="#br0" timeOffset="14279">6489 5794,'0'0,"0"0,0 0,20 0,-20 20,39-20,-19 0,0 20,40-20,-1 20,21 19,19-19,-20 0,20 0,-19 20,39-40,0 39,0 1,-20 0,20-40,-39 19,39 21,-20-20,0-20,0 0,1 20,19-20,-40 20,60-20,-40 20,0-20,1 19,19 1,-20-20,20 20,-40 0,20-20,-19 0,39 20,-40-20,1 20,-21-20,40 0,20 0,-39 0,-1 0,40 0,-59 0,-1 0,-39 0,40 0,-60 0,20 0,19 0,-39 0,20 0,0 0,-20 0,20 0,-20 0,0 0,20 0,-20-20,19 20,1 0,-20-20,0 20,20 0,-20-20,0 0,20 20,0 0,-20 0,0-20,20 20,-20-19,0-1,0 20,20 0,-20-20,0 20,0-20,0 20,19 0,1 0,-20-40,20 40,-20 0,20 0,0-20,19 1,-19-1,0 20,-20-20,20 20,0-20,0 0,-20 20,39-20,-39 20,40 0,-40-19,20-1,-20 20,20-20,-20 20,20 0,-20-20,19 20,-19 0,20 0,-20 0,20 0,0 0,-20-20,20 20,-20-20,20 20,-20 0,39 0,-19 0,0-19,-20 19,20 0,0-20,19 20,-19 0,0 0,0 0,-20-20,0 20</inkml:trace>
  <inkml:trace contextRef="#ctx0" brushRef="#br0" timeOffset="30302">2004 8076,'0'0,"20"0,0 0,0 0,0 0,19 0,-19 0,20 0,-1 0,21 0,-20 0,19 0,-19 0,0 0,-1 0,21 0,-20 0,19 0,-39 0,39 0,-19 0,20 0,-21 0,1 0,-20 0,39 0,1 0,-1 0,1 0,0 20,-1-20,1 0,-1 0,20 0,1 0,19 0,-59 0,19 0,-39 0,20 20,19-20,21 20,-21 19,1-39,-1 20,1-20,-20 20,19-20,-39 20,20-20,-1 0,-19 0,20 20,-20-20,-20 20,39-20,-39 0,20 0,-20 0,20 0,0 0,-20 0,20 0,-20 0,39 0,-39 0,20 0,-20 0,0 0,20 0,-20 0,20 0,0 0,-20-20,20 20,-20 0,19 0,1 0,-20 0,0-20,0 20,0-20,0 0</inkml:trace>
  <inkml:trace contextRef="#ctx0" brushRef="#br0" timeOffset="33206">7461 7203,'-20'0,"20"0,0 0,20 0,40 0,-21-40,1 40,0-39,19 19,-19-20,0 20,39-19,-39-1,-20 20,39 0,-19 0,-40 20,40 0,-21-19,1 19,0 0,0-20,-20 20,20-20,-20 20,20 0,-20 0,0 0,0-20</inkml:trace>
  <inkml:trace contextRef="#ctx0" brushRef="#br0" timeOffset="42093">9465 7084,'0'0,"20"20,-20-20,0 40,0-40,0 39,0-19,0 59,0-19,0-40,0 19,0-19,0 0,0 0,20-20,-20 0,0 20,0 0,0 0,0-20,0-20,0 20</inkml:trace>
  <inkml:trace contextRef="#ctx0" brushRef="#br0" timeOffset="43725">12541 7461,'0'0,"0"-20,0 0,-20-19,1-1,19 20,-20-20,20 1,-20-1,0 20,20-19,-20 19,20-20,0 20,-20 20,20-40,0 21,-20-1,20-20,-19 40,19-40,0 1,0-1,0-20,-20 21,20 19,0 20,0-20,0 20,0 0,0 40,0-20,0-1,0-19,0 20,0-20,0 20</inkml:trace>
  <inkml:trace contextRef="#ctx0" brushRef="#br0" timeOffset="45430">12204 6925,'-20'60,"0"-1,0 1,1-1,19-19,0-40,0 20,0 0,0-20,0 0,0 0,0-40,0 20,0 0,0 1,19-1,1 0,-20 20,0-20,20 0,-20-20,40 40,-40 0,0-19,20 19,-20-20,19 0,-19 20,0-20,0 20,20 0,-20-40,0 21,0-1,0 20,0-20,0 0,20 0,-20 0,20 20,-20-39,0 39,0-20,0 0,0 0,0 20,20-20,-20 20,0-20,20 20,-1 0,-19 0,20 0,-20 20,0 0,40 0,-20 20,-20-1,40 1,-21-20,1 0,0 0,0-1,-20 21,40-40,-40 0,0 20,0 0</inkml:trace>
  <inkml:trace contextRef="#ctx0" brushRef="#br0" timeOffset="47485">9426 7342,'0'0,"39"20,-39 0,40 19,-40-39,0 40,20-40,0 20,-20-20,20 0,-20 20,20-20,-20 0,19 0,-19 0,20 0,-20 0,20 0,0 0,20-20,-40 0,0 20,19-40,-19 40,0-20,20 1,-20-1,0 0,20 20,-20 0,0-20,0 0,0 20</inkml:trace>
  <inkml:trace contextRef="#ctx0" brushRef="#br0" timeOffset="68036">2401 10120,'-40'0,"21"0,-21 0,0 0,20 0,-19 0,-21 0,20 0,-19 0,-20 0,19 0,20 0,1 0,-1 0,20 0,-59 0,39 0,0 0,1 0,-1 0,-20 0,21 0,-21-20,-39 20,0-20,19 20,1 0,39 0,-19 0,39-19,0 19,20 0,-20 0,20 0,-39 0,19 0,0 0,-20 0,40 0,-20 0,20 0,0 0,0 0,20 0,0 0,-20 0,20-20</inkml:trace>
  <inkml:trace contextRef="#ctx0" brushRef="#br0" timeOffset="69405">873 9882,'0'0,"0"0,-40 0,21 20,-1 0,0-1,0-19,-20 20,21 0,-1 0,0 0,-20-20,20 40,0-40,20 19,-19-19,-1 20,20 0,-20-20,0 0,0 40,0-40,20 20,-19-20,19 19,0-19,0 0,19 0,1 20,20 0,-20-20,39 0,-19 40,20-20,-1-20,-19 19,-1 1,1-20,-20 20,0-20,0 0,-20 0,19 0,-19 0,20 0</inkml:trace>
  <inkml:trace contextRef="#ctx1" brushRef="#br0">13872 12999 512,'39'0'0,"21"0"0,39 0 0</inkml:trace>
  <inkml:trace contextRef="#ctx1" brushRef="#br0" timeOffset="918">13971 13198 512,'-20'0'0,"20"0"0,0 0 0,20 19 0,0-19 0,20 0 0,19 0 0,20 0 0,21 0 0,-1 0 0,0 0 0,20 0 0,20 0 0,0 0 0,20 0 0,0 0 0,-1 0 0,21 0 0,-1-19 0,1 19 0,-21 19 0,1-19 0,20 0 0</inkml:trace>
  <inkml:trace contextRef="#ctx0" brushRef="#br0" timeOffset="112921">2084 15498,'0'0,"0"0,19 0,1 0,-20 0,40 0,-20-20,19 20,-19 0,20 0,-20 0,20 0,-1 0,-19 0,20 0,-20-20,19 20,-19 0,0 0,20 0,-20 0,-1 0,21 0,20 0,-1 0,21 0,39 0,-20 0,20 20,20-20,0 0,0 0,-40 0,0 20,-59-20,-20 0,-1 0,1 0,0 0,0 0,-20 0,20 0,0 0,-20-20,19 20,-19 0,20 0,-20 0,20 0,0 0,-20 0,20 0,-20 0,20 0,0 0,-20 0,19 0,-19 0,20 0,20 0,-40 20,40-20,-21 0,21 0,20 0,-1 20,21-20,-21 0,-19 0,-1 0,-19 0,0 0,0 0,0 0,0 0,-1 0,1 0,-20 0,20 0,0 0,0 0,-20 0,20 0,0 0,-20 0,19 0,-19 0,20 0,-20 19,0-19</inkml:trace>
  <inkml:trace contextRef="#ctx0" brushRef="#br0" timeOffset="115913">6826 15617,'40'0,"-40"0,20 0,19 0,1 0,0 0,0 0,19 0,-39 0,20 0,-21 0,41 0,-40 0,0 0,19 0,1 0,0 0,-20 0,19 0,41 0,-61 0,1 0,20 0,20 0,19 0,-39-20,19 20,21 0,58 0,1 0,-59 0,39 0,-60 0,1 20,-40-20,-1 0,1 0,0 0,0 0,-20 0,40 0,-20 0,-1 0,-19 0,20 0,-20 0,20 0,0 0,-20-20,20 20,0 0,-1 0,-19 0,20 0,0 0,0 0,20 0,-20 0,-1 0,-19 0,20 0,20 0,-40 0,20 0,19 0,-19 0,0 0,20 0,0 0,-1 0,-19 0,20 0,-40 0,20 0,-1 0,1 0,-20 0,40 20,-20-20,0 0,-20 0,19 0,-19 20,20-20,-20 0,20 19,0-19,-20 0,20 0,-20 0,20 20,0-20,-20 0,19 0,21 0,-40 20,20-20,0 0,0 20,-20-20,19 0,-19 0,20 0,-20 0,20 0,-20 0,0 0,0 0</inkml:trace>
  <inkml:trace contextRef="#ctx0" brushRef="#br0" timeOffset="159975">15240 15617,'20'0,"0"0,19 0,21 0,-20-20,19 20,-19 0,0 0,-1 0,21 0,-1 0,21 0,39 0,20 0,-1 0,-18 0,18 0,1-20,-20 20,20 0,-79-20,19 0,20 20,-59 0,20-19,-21 19,1 0,20-20,-21 0,-19 20,40-20,-21 20,1 0,20 0,19 0,-20 0,61-20,-41 20,60 0,-60 0,1-20,-21 20,1 0,-41 0,1 0,-20-20,20 20,0 0,0 0,-20 0,20 0,-20 0,20 0,-20 0,0 0,39 0,-39 0,40 20,-40-20,20 0,-20 20,20-20,-20 0,0 0,19 20,1-20,-20 0,20 0,-20 0,20 0,0 0,-20 0,20 0,-20 20,19-20,-19 0,40 0,-20 0,0 0,-20 0,20 0,-20 0,20 0,-20 0,0 0,0 20,19-20,1 0,-20 0,20 0,-20 0,20 0,0 0,-20 0</inkml:trace>
  <inkml:trace contextRef="#ctx0" brushRef="#br0" timeOffset="494018.0494">18891 14168,'-59'-20,"59"20,-40-20,0 1,1 19,19 0,-20-20,20 20,0-20,-19 20,-21 0,1-20,19 0,-20 0,-19-19,20 19,-1 0,-19-20,19 21,-19 19,-20-20,-21-20,41 0,20 20,-1 1,-19-1,19 0,1 0,-41-20,21 21,19-1,-19 0,39 0,1 0,-21 20,21 0,19 0,0 0,-20 0,0 0,21 0,-21 20,-39 0,59-20,0 0,-20 20,20 0,0-1,-19-19,19 0,0 0,-20 0,40 20,-39-20,39 20,-20-20,-20 20,20-20,-19 20,19 0,0-1,-20-19,1 0,19 20,-20 0,0-20,21 0,-21 20,0 0,20-20,0 0,20 0,-39 0,-1 20,0-20,21 0,-41 0,1 20,-21-1,21 1,-1 0,-19-20,59 20,-20 0,20-20,20 0,-20 0,1 20,19-20,-20 19,0-19,0 0,20 20,-20-20,0 20,1 0,-1 0,0-20,20 20,-20-1,20 1,0 0,0-20,0 20,0-20,0 40,0-40,-20 20,20 19,0-19,0 0,0 20,-20-40,20 39,0 1,0 20,0-41,0 1,0 20,0-20,0 0,0-1,0 1,0 0,0-20,0 20,0 0,0 0,0 19,0-19,0 20,0 0,0-1,0-19,0 20,0-1,0-19,0 0,0 0,0 0,0-20,0 20,-20 0,20-1,0-19,0 20,0 20,0-20,0 0,0 19,0-19,0 0,0 0,0 0,0-1,0 1,0 0,0 20,0 0,0-21,0 21,0 0,0-1,0-19,0 0,0 40,0-40,20-1,-20 21,20-20,-20 20,40 19,-40-59,40 40,-40-20,19 0,21-20,0 39,19-19,-19-20,0 40,-1-20,21-20,-1 0,21 19,-40 1,39 0,-20 0,41 0,19 0,0 39,20-19,0 0,-20-21,20 61,-20-80,20 20,19 19,21-19,-60-20,59 20,-39 0,0 0,0-1,0 21,-20 0,20 0,-40-21,40 1,-40-20,20 20,1-20,-41 0,20 0,-39 0,19 0,-19-20,-21 0,21 20,-20-39,-1 19,1 0,-20 0,19-20,1 1,-20-1,20 0,-40 1,19-1,21-19,-40 19,20-20,0 1,20-1,-40 21,19-21,-19-19,0 19,0 1,0-1,0 1,0 19,0 0,0-19,0-1,-39 1,39-1,-40 0,40 21,-40-21,20 21,1-21,-1 20,0 1,0-1,20 20,-20-20,20 1,-20 19,20-20,-19 20,-1-19,20 39,-20-40,0 40,20-20,-20 0,0 1,1-1,19 0,-20 20,20-20,-20 0,20 0,-40 0,40 1,-20-21,0 40,20-20,-19 0,-1 20,20-20,0 20,-20-19,20 19,-20-20,0 20,20-40,-39 40,39-20,-20 0,20 20,-40-20,40 20,-20 0,20-19,-20 19,0 0,20-20,0 20,-19 0,19-20,-20 20,20-20,-20 0,20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3-02-25T21:07:40.8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1" timeString="2013-02-25T21:09:31.171"/>
    </inkml:context>
  </inkml:definitions>
  <inkml:trace contextRef="#ctx0" brushRef="#br0">13315 7778,'0'0,"40"0,-20 0,19 0,1 0,0 0,-1 0,1 0,20 0,39 0,-20 0,1 0,574 0,-435 0,-1 0,20 0,0 0,40 0,-40 0,-20 0,-59 0,20 0,-80 0,-20 0,-19 0,0 0,-60 0,19 0,-19 0</inkml:trace>
  <inkml:trace contextRef="#ctx0" brushRef="#br0" timeOffset="1936">3929 16807,'99'40,"40"-20,60 0,19-20,20 39,-20-19,1-20,-21 20,-39 0,-20-20,-20 0,-20 0,-20 0,-19 0,-1 0,-19 0,20 0,-41 0,21 0,20 0,-21 40,1-40,0 0,-20 0,-1 0,1 0,-20 0,0 0</inkml:trace>
  <inkml:trace contextRef="#ctx0" brushRef="#br0" timeOffset="19567">3254 8493,'0'0,"0"-20,0 20,40 0,-40 0,20 0,0 0,0 0,19 0,1 0,-40 0,40 0,-21 0,-19-20,20 20,0 0,20 0,-20 0,19 0,-19 0,40 0,-21 0,-39 0,40 0,-20 0,0 0,-20 0,20 0,-20 0,20 0</inkml:trace>
  <inkml:trace contextRef="#ctx0" brushRef="#br0" timeOffset="20959">3810 8394,'20'0,"-20"0,20 0,0 0,-1 0,-19 0,20 0,-20 0,20 0,-20 0,0 20,20-20,-20 19,20-19,-20 0,0 0,0 20,0 0,0 0,0-20,-20 20,20-20,0 20,-20-20,20 0</inkml:trace>
  <inkml:trace contextRef="#ctx0" brushRef="#br0" timeOffset="23215">8632 9981,'60'20,"19"-20,40 0,-20 20,80 0,-20 0,39-20,-39 19,39-19,-79 0,20 0,0 0,-20-19,-20-1,-79 20,-20-20,0 20,0-20</inkml:trace>
  <inkml:trace contextRef="#ctx0" brushRef="#br0" timeOffset="24751">12521 10080,'199'0,"-21"0,41 0,-61 20,41-20,-60 0,-40 0,0 0,-39 0,-1 0,-19 20,20-20,-21 0,1 0,19 0,-39 20,20-20,-20 0,0 0,0 0,-20 0,19 0,-19 0,20 0,-20 0,-39 0,19 0,0 0,20 0,-20 0,-20 0,40-20,-20 20</inkml:trace>
  <inkml:trace contextRef="#ctx0" brushRef="#br0" timeOffset="27374">12839 11152,'139'40,"0"-40,39 0,-19 19,-20-19,0 20,-40-20,0 0,-39 0,-1 0,-39 0,20-20,-40 20,20 0,0 0,-1 0,1 0,-20 0,0-19,20 19,0 0,-20 0,20 0,0 0,0 0,19 0,60 0,-39 0,-20 0,19 0,-19 0,0 0,-21 0,1 0,0 0,-20 0,0-20</inkml:trace>
  <inkml:trace contextRef="#ctx0" brushRef="#br0" timeOffset="44462">4921 14486,'0'0,"20"0,-20 0,0 0,40 0,-20 0,-1 0,-19 0,40 0,-20 0,20 0,19 0,21 0,-1 0,40 0,-20 0,40 20,0-20,0 0,-20 0,-59 0,19 0,-39 0,-1 0,21 0,-20 0,-21 0,21 0,-20 0,-20-20,0 20,20 0</inkml:trace>
  <inkml:trace contextRef="#ctx0" brushRef="#br0" timeOffset="57812">7342 12997,'0'0,"20"0,-20 0,0 0,0 40,20-40,-20 0,0 20,20-20,-20 20,20 0,-20-1,0 1,19 0,-19 20,0-20,0 0,0-1,0-19,20 20,0-20,-20 0,0 0,0-20,0-19,0 19,0 0,0-20,0 20,0 1,0-21,0 40,0-40,-20 20,20-19,0 19,-20-40,20 60,0-20,0 20,-19-39,19 39,0-20,0 20,0 0,19 0,-19 0,20 0,0 0,-20 0,20 0,20 0,-40 20,19-20,1 20,0-20,-20 0,20 0,0 19,-20-19,0 0,0 20,20-20,-20 20,0-20,0 20,0-20,0 0,0 20,-20-20,20 0,-20 20,20-20,0 20,-20-20,0 0,0 0,20 0,-19 0,19 0,-20 0,20 19,0-19,-20 0,20 0</inkml:trace>
  <inkml:trace contextRef="#ctx0" brushRef="#br0" timeOffset="60476">7938 12938,'-40'0,"40"0,-20 0,20 0,0 0,-20 0,20 20,-20 0,20-20,0 19,0-19,0 20,0 0,0-20,0 20,0-20,0 20,0-20,0 20,0-1,0-19,0 20,0-20,0 20,20-20,-20 0,20 0,-20 0,20 0,0 0,-20 0,20 0,-20 0,0-20,0 20,0-20,19 20,-19-19,0 19,0-20,0 20,0 0,0-20,0 20,0-20,0 0,0 20,0-20,0 20,0-19,0-1,0 20,0 20,0-20,0 19,0-19,20 20,-20 0,0 0,0 0,20-20,-20 20,0-20,0 19,20-19,-20 0,0 0,0 20,0-20</inkml:trace>
  <inkml:trace contextRef="#ctx0" brushRef="#br0" timeOffset="61565">8295 12700,'0'0,"0"20,0-20,0 19,0 1,0 20,0 0,0-40,0 39,-20-19,20 0,0 20,20-1,-20 1,0-20,0 20,0-21,0 1,0 0,0 0,0 0,0 0,0 0,0-1,0 1,0 0,0-20,0 0,0-40,0 40,0-19,0-1,0 0</inkml:trace>
  <inkml:trace contextRef="#ctx0" brushRef="#br0" timeOffset="62597">8176 12997,'0'0,"0"0,0 0,39 20,-19 0,0-20,20 20,-1 0,-39-20,40 0,-20 0,0 20,0-20,-20 0,19 0,1 0,-20 0,20 0,-20 0,0 0,20 0,0 0,-20 0,20 0,-20 0,0-20,19 20,-19 0,0 0,0 0,0-20,-19 20</inkml:trace>
  <inkml:trace contextRef="#ctx0" brushRef="#br0" timeOffset="64684">8553 12680,'0'0,"0"20,0 19,0-19,0 0,0 40,0-41,0 21,0-20,0 40,0-41,0 21,0-20,0 39,0-19,0-20,0 0,0 39,0-39,0-20,0 20,0 0,0-20,0 0,19 0,-19-20,0 20,0-20,0 0,0 1,0 19,0-20,20 0,-20 0,0 20,0-20,20 20,-20-20,0 0,20 20,-20 0,0 0,0-19,20 19,-20 0,20 0,-20 0,20 0,-1 0,-19 0,20 0,-20 0,0 0,20 0,0 19,-20 1,0-20,0 20,20-20,-20 0,0 20,0-20,0 20,0-20,0 20,0-20,0 20,0-20,0 0,0 19,0 1,0-20,0 0,0 20,0-20,0 20,-20-20,20 0,0 20,0-20,0 0</inkml:trace>
  <inkml:trace contextRef="#ctx0" brushRef="#br0" timeOffset="85107">18574 14625,'59'19,"1"1,59-20,-20 20,20 0,0-20,-39 0,39 0,-40 0,-19 0,-21 0,1 0,0 0,-1 0,-39 0,40 0,0 0,19 0,40 0,20 0,-19-20,19 0,-40 0,20 1,-59 19,0 0,19 0,-59-20,20 20,-20-20,20 20,-20 0,20 0,0 0,-20 0,20 0,-20 0,19 0,1 0,0 0,0-20,0 20,0 0,19 0,-19 0,0 0,-20-20,20 20,0 0,-20 0,19 0,1 0,0 0,-20 0,20 0,20 0,-20 0,-1 0,1 0,0 0,0 0,-20 0,0-20,20 20,0 0,-20 0,19 0,21 0,-20 0,0 0,-20 0,20 0,-1 0,1 0,-20 0,-20 0,-19 0,39 0,-20 0,20-19,0-1</inkml:trace>
  <inkml:trace contextRef="#ctx0" brushRef="#br0" timeOffset="91211">13613 13533,'-20'0,"20"0,-20 0,20-20,0 1,-20 19,20-20,-20 20,1 0,19 0,-20-20,20 20,-40-20,20 0,0 20,1-20,-1 0,-40-19,40 19,-19 0,-21-20,20 21,1-21,-1 20,0 20,21-20,-21 0,0 20,40 0,-40 0,21-20,-1 20,-20-19,20 19,0 0,1 0,-1 0,0 0,20 0,-40 0,-19 0,39 0,0 0,0 0,0 0,0 0,20 0,-39 0,-1 19,40-19,-20 0,0 20,0-20,-19 20,39-20,-40 0,40 20,-20 0,0-20,1 20,19-20,-20 0,20 39,-20-39,0 20,20 0,0 0,-20-20,20 20,-20 19,20-39,0 40,-19-20,19 0,0 0,-20 0,20-1,0-19,0 40,0-20,0 0,0 19,0-19,0 20,39 0,-39-21,0 1,20 20,0-20,-20 0,0 0,0-1,0 1,40-20,-40 60,0-60,0 39,20-19,-20 0,19 20,-19-20,20-1,0 21,0-20,-20-20,20 20,-20 0,20-20,-1 20,1-1,-20-19,20 0,0 40,0-40,0 0,-20 20,20 0,-1-20,-19 20,20-20,-20 19,20 1,0-20,-20 20,0-20,20 0,-20 20,39 0,-39 0,20 0,-20-20,20 0,0 19,-20-19,20 0,-20 0,0 20,20-20,0 0,-20 20,19 0,1-20,0 0,0 0,-20 20,20-20,0 0,-1 0,-19 0,40 20,-20-20,0 19,0-19,-20 0,39 0,-19 0,0 0,0 0,-20 0,20 0,0 0,-1 0,-19 0,40 0,-20 0,-20 0,20 0,0 0,-20 0,19 0,-19 0,20 0,0 0,-20 0,20 0,-20 0,20-19,-20 19,20 0,0 0,-1-20,21 20,-40-20,20 20,0-20,-20 20,20 0,-20 0,19-20,1 20,-20-20,20 20,0 0,0 0,-20-19,20-1,-1 20,-19-20,20 0,0 20,0-20,-20 20,20 0,-20-40,0 40,20-19,0 19,-20-40,0 40,19-20,-19 20,0-20,20 0,-20 1,0 19,20-20,-20 20,0-40,20 40,-20-40,0 20,0 20,0-39,0 19,0 0,0 0,0 0,0 20,0-19,0 19,0-20,0 20,0-20,0 0,0 0,0 20,0-20,0 1,0-21,0 40,0-20,-20 20,20-20,0 0,0 20,-20-20,20 20,0-19,0 19,-20 0,20-40,0 40,0-40,0 20,-19 20,-1 0,20-19,0-1,0 20,0-20,-20 20,20 0,0 0</inkml:trace>
  <inkml:trace contextRef="#ctx1" brushRef="#br0">5279 15559 512,'0'0'0,"0"0"0,-19 0 0,-2 0 0,21-20 0,-20 20 0,1 0 0,-1 0 0,20 0 0,0 0 0,-20 0 0,20 0 0,0 0 0,-20 0 0,20 0 0,0 0 0,20 0 0,0 0 0,19 0 0,2 0 0,17-20 0,22 20 0,-1 0 0,1-20 0,19 0 0,1 20 0,18 0 0,2 20 0,-21-20 0,40 20 0,-1-20 0,21 0 0,-39 0 0,38-20 0,-19 0 0,19 20 0,-18-19 0,-21 19 0,0-19 0,0 19 0,-40 0 0,0 0 0,-19 0 0,-20 19 0,-40 0 0,0 1 0,0 0 0,-20-20 0,-39 20 0,-1 0 0,-19 0 0,-1-20 0,-19 20 0,-20-20 0,20 20 0,-41-20 0,2 0 0,-1 19 0,0-19 0,0 20 0,20 0 0,-20-20 0,40 0 0,19 0 0,21-20 0,19 20 0,21 0 0,19-20 0,19 1 0,41 19 0,20 0 0,19 0 0,19 0 0,41 0 0,-39 0 0,-2 19 0,2 21 0,-41-40 0,1 21 0</inkml:trace>
  <inkml:trace contextRef="#ctx1" brushRef="#br0" timeOffset="818.1636">3811 14448 512,'0'0'0,"0"0"0,-20 0 0</inkml:trace>
  <inkml:trace contextRef="#ctx1" brushRef="#br0" timeOffset="1248.2496">3751 14468 512,'-20'0'0,"20"0"0,0 0 0,0 0 0,20 0 0,20-20 0,-1-20 0,41 20 0,-20-20 0,39 21 0,-20-21 0,-19 0 0,-1 21 0,0-1 0,-18 20 0,-41-20 0,0 20 0,-21 20 0,-18 0 0,-1-1 0,-40 21 0,1 0 0,-20-1 0,0 1 0,0 0 0,19-20 0,61-20 0,-2 0 0,61-20 0,40-20 0,19 0 0,20 1 0,0-1 0,-40 19 0,-39 2 0,-40 19 0,-40 0 0,-59 40 0,-20 0 0,0-21 0</inkml:trace>
  <inkml:trace contextRef="#ctx1" brushRef="#br0" timeOffset="13361.6718">4704 15699 512,'0'0'0,"19"0"0,-19 0 0,0-21 0,20 21 0,0 0 0,-20-20 0,20 20 0,0-20 0,-1 20 0,1 0 0,1 0 0,-21 0 0,19 0 0,1 0 0,20 0 0,-1 0 0,21 0 0,-21 0 0,21 0 0,-20 0 0,19 0 0,-19 0 0,20 0 0,-21 0 0,41 0 0,-21 20 0,1-20 0,-1 0 0,20 20 0,-19-20 0,0 0 0,19 0 0,-20 0 0,21 0 0,-21-20 0,1 20 0,20 0 0,-21 0 0,0 20 0,21-20 0,-1 0 0,0 0 0,1 0 0,-1-20 0,1 20 0,-1 0 0,0-20 0,1 20 0,-1 0 0,20-19 0,-19 19 0,19 0 0,1 0 0,-1 0 0,0-20 0,0 20 0,-20 0 0,21-20 0,-21 0 0,20 0 0,-19 0 0,19 0 0,0-19 0,0-1 0,1 20 0,-21-19 0,20 19 0,-19-20 0,-1 20 0,-20-20 0,1 20 0,19-19 0,-39-1 0,-1 1 0,-19 19 0,1-20 0,-2 0 0,-19 20 0,-19-19 0,19 19 0,-41 0 0,22-20 0,-21 40 0,0-19 0,1-1 0,-21 0 0,1 0 0,-1 20 0,1-20 0,-1 0 0,-19 1 0,19 19 0,-19-20 0,-1 0 0,1 0 0,-1 20 0,21-20 0,-40 20 0,19 0 0,1-20 0,-1 20 0,1 0 0,0-20 0,-20 20 0,19 0 0,-19 0 0</inkml:trace>
  <inkml:trace contextRef="#ctx1" brushRef="#br0" timeOffset="14073.8142">5101 15658 512,'19'0'0,"21"20"0,-20-20 0,39 21 0,-19-2 0,40-19 0,-21 19 0,0 1 0,1 0 0,19 20 0,-19-40 0</inkml:trace>
  <inkml:trace contextRef="#ctx0" brushRef="#br0" timeOffset="155844.3134">4782 9088,'-20'0,"-19"0,-1 0,20 0,-19 0,-1 0,-20 0,21 0,-1 20,-39 0,-21 0,-19 19,40-19,0 0,19 0,1 20,-1-21,-19 21,19-20,1 20,-1-20,40 19,-20-39,1 20,-1 0,0 0,21 0,-1-1,0-19,20 20,-20-20,0 0,20 20,-20 0,20-20,-19 20,19 20,0-1,0 1,0 0,0 59,0 40,0-20,19 79,1 40,20 40,19-20,-19-79,20-1,-41-98,21-1,-40-19,40-1,-20-19,-20 19,0-19,20 0,-20-1,0 1,19 0,1-1,-20 21,20-40,0 20,-20-1,0 21,20-1,-20-19,20 19,-1-19,1 0,0-20,0 0,-20-20,20 0,-20 0,0 0,20 0,0 0,-20 0,39 0,-19 0,59 0,1 0,-1 19,40-19,20 20,-40 0,40 0,-20-20,20 0,-59 0,59 0,-60 0,0 0,21 0,-41 0,-19-40,-1 20,-39 20,0-19,20 19,-20-20</inkml:trace>
  <inkml:trace contextRef="#ctx0" brushRef="#br0" timeOffset="272355.611">15200 12303,'0'0,"0"0,20 0,0 0,0 0,0 20,19-20,-19 0,20 0,0 0,-1 0,21 0,-20 20,39-20,-20 19,21-19,-21 20,21 0,-21-20,40 20,-39-20,-1 20,1 0,19-20,-19 0,19 19,21-19,-21 0,0 0,-19 0,19 0,1 0,-1 0,-20 0,-19 0,0 0,0 0,-1 0,21 0,-1 0,1 0,-21 0,-19 0,0 0,20 0,-20 0,0 0,19 0,-39 0,20 0,20 0,-40 0,39 0,-19 0,0-19,-20 19,20 0,20 0,-20 0,-1 0,1 0,-20 0,40 0,-20 0,0 0,-1 0,-19 0,40 0,-40 0,20 0,-20 0,20 0,0 0,-20 0,20 0,19 0,1 0,0 0,-1 0,21 0,-21 0,1 0,-20 0,0 0,0 0,0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25T21:10:27.9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1" timeString="2013-02-25T21:11:31.317"/>
    </inkml:context>
  </inkml:definitions>
  <inkml:trace contextRef="#ctx0" brushRef="#br0">5934 5041 512,'0'-20'0,"0"20"0,0 0 0,20 0 0,-20 0 0,0 0 0,0 0 0,0 0 0,0 0 0,0 20 0,0-20 0,0 0 0,0 0 0,0 0 0,19 0 0,-19 0 0,0 0 0,21-20 0,-21 20 0,0 0 0,19 0 0,1 0 0,0 0 0,0-19 0,19 19 0,2 0 0,-22 0 0,20-20 0,2 20 0,-2 0 0,1 0 0,-1-20 0,1 20 0,0 0 0,0 20 0,-1-20 0,1 0 0,19 0 0,-19 0 0,0-20 0,0 20 0,-1 0 0,21 0 0,-41 0 0,21 0 0,0 0 0,-20 0 0,19 0 0,2 0 0,-22 0 0,20 0 0,2 0 0,-2 0 0,-19 0 0,20 0 0,-21 0 0,21 0 0,-20 0 0,0 0 0,20 0 0,-21 0 0,1 0 0,0 0 0,-20 0 0,20 0 0,0 0 0,-1 0 0,-19 0 0,20 0 0,1 0 0,-21 0 0,0 0 0,0 0 0,0 0 0,0 0 0,-21 0 0,21 0 0,0 0 0,0 0 0,0 0 0,0 0 0,0 0 0,0 0 0,0 0 0,0 0 0,0 0 0,-20 0 0,20 0 0,0 0 0,-19 0 0,19 20 0,0-20 0,0 0 0</inkml:trace>
  <inkml:trace contextRef="#ctx0" brushRef="#br0" timeOffset="4991.9982">8137 3196 512,'0'0'0,"0"0"0,0 0 0,0 0 0,0 0 0,-20 0 0,20-20 0,0 20 0,0-20 0,0 20 0,0-20 0,0-19 0,0 18 0,0 2 0,0-1 0,0-19 0,-20 19 0,20 0 0,0 0 0,0 0 0,-20 0 0,20 0 0,0 0 0,-20 20 0,20 0 0,0-19 0,0 19 0,0 0 0,0 19 0,0-19 0,0 40 0,0 20 0,20 19 0,-20 40 0,20 0 0,-20 20 0,20-20 0,0 20 0,-20-39 0,0-1 0,19-20 0,-19-19 0,20-21 0,-20 1 0,0-20 0,0-20 0,0 0 0,0-20 0,0-1 0</inkml:trace>
  <inkml:trace contextRef="#ctx0" brushRef="#br0" timeOffset="5545.1088">7958 4010 512,'-19'0'0,"19"0"0,0 0 0,0 0 0,0 0 0,19 20 0,1-1 0,-1 0 0,22 2 0,-2 19 0,1-1 0,-20 1 0,19 0 0,1-20 0,-20-1 0,0 1 0,-20-20 0,20-20 0,-20-39 0,19-40 0,1-20 0,0-20 0,0-20 0</inkml:trace>
  <inkml:trace contextRef="#ctx0" brushRef="#br0" timeOffset="14089.8174">9684 3196 512,'0'0'0,"0"0"0,0 0 0,0 0 0,0 0 0,0 0 0,20 40 0,1 20 0,-21 58 0,19 22 0,20 38 0,2 20 0,-22-19 0,21-20 0,-20-60 0,0-40 0,-1-98 0,-19-22 0,-19-97 0</inkml:trace>
  <inkml:trace contextRef="#ctx0" brushRef="#br0" timeOffset="17770.5534">11451 4208 512,'-20'0'0,"20"0"0,-20 0 0,20 0 0,0 20 0,-20-20 0,20 0 0,0 0 0,0 0 0,20-40 0,-20 0 0,20-40 0,19-18 0,2-41 0,58-20 0,0-39 0,59-40 0,1-40 0,20 0 0</inkml:trace>
  <inkml:trace contextRef="#ctx1" brushRef="#br0">8315 5893,'0'0,"19"0,21 0,0 0,-20-19,19 19,21 0,-21 0,21-20,19 0,-19 20,-20 0,-1-20,-19 20,40-20,-21 20,-19 0,0-20,20 0,-1 1,-19 19,0 0,0 0,-20 0,0 0,20 0,-20 0,20 0,0 0,-20 0,0 19,0-19,0 0</inkml:trace>
  <inkml:trace contextRef="#ctx1" brushRef="#br0" timeOffset="7241.448">1111 8949,'-20'20,"20"-20,-19 0,19 0,-20 0,0 20,20 0,-20-20,20 0,0 20,0-20,0 19,0-19,0 20,0 0,0-20,-20 40,20 0,-40-21,40 21,0-20,-19 39,-1-19,20-20,-20 20,20-20,-20 39,20-19,0-1,-20 21,-19 0,19 19,0-39,20 39,-40-20,40 1,-20 0,-19 19,39 20,-40-20,0 21,1-21,19 0,20-19,-20-20,20-1,-20 1,20 0,0-1,0 1,0 20,0 19,0 0,-20 21,20-1,0 20,-20-40,1 40,19 0,-20-39,20-1,0 20,-20-19,20 39,0-40,-20 20,20 20,-20-19,20-1,-20 40,20 0,0 39,0-78,0 19,0-20,20-20,-20-39,40 0,-40-21,0 1,0 0,0-20,20 20,-20-20,0 20,20 0,-20 19,19 1,1-20,0 20,-20-21,0 1,20-20,-20 20,0-20,20 20,0 0,-1-20,-19 0,20 20,-20-20,20 0,-20 0,0 19,20 1,-20-20,20 20,0-20,-20 0,20 20,-20 0,19-20,1 20,20 39,19-19,41 19,-1 1,0-1,20 1,-39 0,-1-41,-20 21,41-20,-41 0,1 0,-21-20,21 0,-20 19,19 1,1 0,-1-20,21 0,-21 0,1 0,19 0,-19 0,-1 0,-19 0,-20 0,-1 0,21 0,-20 0,0 0,0 0,-20 0,0 0,0 20,0-20,0 20,0 0,0-20,0 20,-20-1,20 1,-20 0,20 0,0-20,0 0,20 0,0 0,19 0,1 0,39 0,-19 0,0 0,19 0,-20 0,1 0,-20 0,-1 0,1 0,0 0,-20 0,-1 0,1 0,0 0,-20 0,20 0,-40-40,-79-39</inkml:trace>
  <inkml:trace contextRef="#ctx1" brushRef="#br0" timeOffset="10801.1598">5020 9842,'0'0,"0"0,20 0,0 0,40 0,-21 0,41 0,-21 0,21 0,19-20,-20 1,40 19,-39 0,-21 0,-19 0,19 0,-39 0,0 0,0 0,-20 0,20 0,0 0,-20 0,19 0,-19 0,0 19</inkml:trace>
  <inkml:trace contextRef="#ctx1" brushRef="#br0" timeOffset="12385.4766">6350 11509,'40'0,"-1"0,1 0,-20 0,39 0,1 0,0 0,-21 0,60 0,-39 0,-1 0,1 0,-20-40,-20 40,19 0,-39 0,20 0,-20-19,0 19,20 0</inkml:trace>
  <inkml:trace contextRef="#ctx1" brushRef="#br0" timeOffset="14921.9838">8930 8791,'0'19,"0"-19,0 20,0 20,0-40,0 40,0-1,-40 1,40-20,-20 0,20-1,0 1,0-20,0 20,0-40,40 0,0-19,-21 19,41-20,-40 1,19-1,1 20,0-39,0-1,19 40,1-59,-1 19,1 1,-1-21,-19 41,19-21,1 20,19-39,1 0,-41 79,-19-40,20 40,-40-20,0 0,20 20,-20 0,0 20,0-20,0 20,0 0,0 0,0 39,-20 21,0-1,20 40,-20-20,20 40,0 0,0 20,0-20,0 19,0-19,0-20,0 40,0-40,0 0,0 20,0 0,0-20,0 0,40 20,-40-79,20 19,-20-39,20 19,-20 1,19 19,-19 1,0-41,0 41,0-41,0 1,0 20,0-60,0 19,0-19,0 0,0-19,0-1,0 20,0-20,0 20,0-20,0 0,-19-20,-21-19,0 19</inkml:trace>
  <inkml:trace contextRef="#ctx1" brushRef="#br0" timeOffset="19187.8368">7680 13216,'59'0,"-19"20,19-1,41-19,-1 20,20-20,20 40,0-40,-20 0,-20 0,20 0,-60 0,-19 0,20 0,-21 20,1-20,-20 0,0 20,19-20,1 0,-20 19,40 1,-21-20,-19 20,20-20,-20 0,-1 0,1 0,-20 0,20 0,0 0,20 0,-21 20,21 0,0-20,19 0,-19 0,0 0,-1 0,1 20,20-20,-41 0,1 0,20 0,-20 0,-20 0,20 0,0 0,19 0,1 0,-20 0,19 0,21 0,-60 0,20 0,-20 0,0-20,20 20,0 0,-20 0,19 0</inkml:trace>
  <inkml:trace contextRef="#ctx1" brushRef="#br0" timeOffset="20546.1084">12422 11807,'0'20,"0"-20,0 39,0-39,-20 20,20 0,-20 20,20-1,-19 1,19 20,-20-1,0-19,20 19,-20 1,20-60,0 20,-20 0,20-1,0 1,0 0,0 0,0-20,0 20,0-20</inkml:trace>
  <inkml:trace contextRef="#ctx1" brushRef="#br0" timeOffset="21898.3788">12065 12343,'20'0,"-20"19,20-19,-20 20,20 0,-1 0,1 0,-20 0,0-20,20 19,-20 1,0-20,0 20,20-20,-20 0,0 20,0 0,0 0,20 0,-20-1,0 21,0-40,0 20,0-20,20 20,-1-20,21-20,0 0,-20 0,-1 0,-19 1,20 19,0 0,-20 0,0 0,20 0,0-20,0 0,-20 20,20 0,-20 0,0-20,19 20,-19-40,20 40,-20 0,0-20,0 20,0-39,20 39,-20 0,0-20,0 20,0-20,0 0,0 20,0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Advanced Shell </a:t>
            </a:r>
            <a:r>
              <a:rPr lang="en-US" dirty="0" err="1" smtClean="0"/>
              <a:t>Impl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0"/>
            <a:ext cx="2971800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Advanced Shell Implementation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" y="6356350"/>
            <a:ext cx="2590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r>
              <a:rPr lang="en-US" dirty="0" err="1" smtClean="0"/>
              <a:t>Sigaction</a:t>
            </a:r>
            <a:r>
              <a:rPr lang="en-US" dirty="0" smtClean="0"/>
              <a:t>/</a:t>
            </a:r>
            <a:r>
              <a:rPr lang="en-US" dirty="0" err="1" smtClean="0"/>
              <a:t>Longjmps</a:t>
            </a:r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24450"/>
            <a:ext cx="7162800" cy="533400"/>
          </a:xfrm>
        </p:spPr>
        <p:txBody>
          <a:bodyPr/>
          <a:lstStyle/>
          <a:p>
            <a:r>
              <a:rPr lang="en-US" b="1" dirty="0" smtClean="0"/>
              <a:t>Lect. </a:t>
            </a:r>
            <a:r>
              <a:rPr lang="en-US" dirty="0" smtClean="0"/>
              <a:t>12-Advanced Shell </a:t>
            </a:r>
            <a:r>
              <a:rPr lang="en-US" dirty="0" err="1" smtClean="0"/>
              <a:t>Impl</a:t>
            </a:r>
            <a:r>
              <a:rPr lang="en-US" dirty="0" smtClean="0"/>
              <a:t>. Topics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510 </a:t>
            </a:r>
            <a:r>
              <a:rPr lang="en-US" dirty="0" smtClean="0"/>
              <a:t>Feb 25,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APUE</a:t>
            </a:r>
            <a:r>
              <a:rPr lang="en-US" dirty="0"/>
              <a:t>/</a:t>
            </a:r>
            <a:r>
              <a:rPr lang="en-US" dirty="0" err="1"/>
              <a:t>system.c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ignore.sa_handler</a:t>
            </a:r>
            <a:r>
              <a:rPr lang="en-US" sz="2400" dirty="0" smtClean="0"/>
              <a:t> </a:t>
            </a:r>
            <a:r>
              <a:rPr lang="en-US" sz="2400" dirty="0"/>
              <a:t>= SIG_IGN;    </a:t>
            </a:r>
            <a:r>
              <a:rPr lang="en-US" sz="2400" dirty="0" smtClean="0"/>
              <a:t>/*ignore </a:t>
            </a:r>
            <a:r>
              <a:rPr lang="en-US" sz="2400" dirty="0"/>
              <a:t>SIGINT and SIGQUIT */</a:t>
            </a:r>
          </a:p>
          <a:p>
            <a:pPr marL="0" indent="0">
              <a:buNone/>
            </a:pPr>
            <a:r>
              <a:rPr lang="en-US" sz="2400" dirty="0" err="1" smtClean="0"/>
              <a:t>sigemptyset</a:t>
            </a:r>
            <a:r>
              <a:rPr lang="en-US" sz="2400" dirty="0"/>
              <a:t>(&amp;</a:t>
            </a:r>
            <a:r>
              <a:rPr lang="en-US" sz="2400" dirty="0" err="1"/>
              <a:t>ignore.sa_mask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 err="1" smtClean="0"/>
              <a:t>ignore.sa_flags</a:t>
            </a:r>
            <a:r>
              <a:rPr lang="en-US" sz="2400" dirty="0" smtClean="0"/>
              <a:t> </a:t>
            </a:r>
            <a:r>
              <a:rPr lang="en-US" sz="2400" dirty="0"/>
              <a:t>= 0;</a:t>
            </a:r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(</a:t>
            </a:r>
            <a:r>
              <a:rPr lang="en-US" sz="2400" dirty="0" err="1"/>
              <a:t>sigaction</a:t>
            </a:r>
            <a:r>
              <a:rPr lang="en-US" sz="2400" dirty="0"/>
              <a:t>(SIGINT, &amp;ignore, &amp;</a:t>
            </a:r>
            <a:r>
              <a:rPr lang="en-US" sz="2400" dirty="0" err="1"/>
              <a:t>saveintr</a:t>
            </a:r>
            <a:r>
              <a:rPr lang="en-US" sz="2400" dirty="0"/>
              <a:t>) &lt; 0)</a:t>
            </a:r>
          </a:p>
          <a:p>
            <a:pPr marL="0" indent="0">
              <a:buNone/>
            </a:pPr>
            <a:r>
              <a:rPr lang="en-US" sz="2400" dirty="0"/>
              <a:t>                return(-1);</a:t>
            </a:r>
          </a:p>
          <a:p>
            <a:pPr marL="0" indent="0">
              <a:buNone/>
            </a:pPr>
            <a:r>
              <a:rPr lang="en-US" sz="2400" dirty="0"/>
              <a:t>        if (</a:t>
            </a:r>
            <a:r>
              <a:rPr lang="en-US" sz="2400" dirty="0" err="1"/>
              <a:t>sigaction</a:t>
            </a:r>
            <a:r>
              <a:rPr lang="en-US" sz="2400" dirty="0"/>
              <a:t>(SIGQUIT, &amp;ignore, &amp;</a:t>
            </a:r>
            <a:r>
              <a:rPr lang="en-US" sz="2400" dirty="0" err="1"/>
              <a:t>savequit</a:t>
            </a:r>
            <a:r>
              <a:rPr lang="en-US" sz="2400" dirty="0"/>
              <a:t>) &lt; 0)</a:t>
            </a:r>
          </a:p>
          <a:p>
            <a:pPr marL="0" indent="0">
              <a:buNone/>
            </a:pPr>
            <a:r>
              <a:rPr lang="en-US" sz="2400" dirty="0" smtClean="0"/>
              <a:t>                return(-1);</a:t>
            </a:r>
          </a:p>
          <a:p>
            <a:pPr marL="0" indent="0">
              <a:buNone/>
            </a:pPr>
            <a:r>
              <a:rPr lang="en-US" sz="2400" dirty="0" err="1" smtClean="0"/>
              <a:t>sigemptyset</a:t>
            </a:r>
            <a:r>
              <a:rPr lang="en-US" sz="2400" dirty="0"/>
              <a:t>(&amp;</a:t>
            </a:r>
            <a:r>
              <a:rPr lang="en-US" sz="2400" dirty="0" err="1"/>
              <a:t>chldmask</a:t>
            </a:r>
            <a:r>
              <a:rPr lang="en-US" sz="2400" dirty="0"/>
              <a:t>);                 /* now block SIGCHLD */</a:t>
            </a:r>
          </a:p>
          <a:p>
            <a:pPr marL="0" indent="0">
              <a:buNone/>
            </a:pPr>
            <a:r>
              <a:rPr lang="en-US" sz="2400" dirty="0" err="1" smtClean="0"/>
              <a:t>sigaddset</a:t>
            </a:r>
            <a:r>
              <a:rPr lang="en-US" sz="2400" dirty="0"/>
              <a:t>(&amp;</a:t>
            </a:r>
            <a:r>
              <a:rPr lang="en-US" sz="2400" dirty="0" err="1"/>
              <a:t>chldmask</a:t>
            </a:r>
            <a:r>
              <a:rPr lang="en-US" sz="2400" dirty="0"/>
              <a:t>, SIGCHLD);</a:t>
            </a:r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(</a:t>
            </a:r>
            <a:r>
              <a:rPr lang="en-US" sz="2400" dirty="0" err="1"/>
              <a:t>sigprocmask</a:t>
            </a:r>
            <a:r>
              <a:rPr lang="en-US" sz="2400" dirty="0"/>
              <a:t>(SIG_BLOCK, &amp;</a:t>
            </a:r>
            <a:r>
              <a:rPr lang="en-US" sz="2400" dirty="0" err="1"/>
              <a:t>chldmask</a:t>
            </a:r>
            <a:r>
              <a:rPr lang="en-US" sz="2400" dirty="0"/>
              <a:t>, &amp;</a:t>
            </a:r>
            <a:r>
              <a:rPr lang="en-US" sz="2400" dirty="0" err="1"/>
              <a:t>savemask</a:t>
            </a:r>
            <a:r>
              <a:rPr lang="en-US" sz="2400" dirty="0"/>
              <a:t>) &lt; 0)</a:t>
            </a:r>
          </a:p>
          <a:p>
            <a:pPr marL="0" indent="0">
              <a:buNone/>
            </a:pPr>
            <a:r>
              <a:rPr lang="en-US" sz="2400" dirty="0"/>
              <a:t>                return(-1);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7320" y="1614240"/>
              <a:ext cx="6958080" cy="4451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960" y="1604880"/>
                <a:ext cx="6976800" cy="44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8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APUE</a:t>
            </a:r>
            <a:r>
              <a:rPr lang="en-US" dirty="0"/>
              <a:t>/</a:t>
            </a:r>
            <a:r>
              <a:rPr lang="en-US" dirty="0" err="1"/>
              <a:t>system.c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 if ( (</a:t>
            </a:r>
            <a:r>
              <a:rPr lang="en-US" dirty="0" err="1"/>
              <a:t>pid</a:t>
            </a:r>
            <a:r>
              <a:rPr lang="en-US" dirty="0"/>
              <a:t> = fork()) &lt; 0) {</a:t>
            </a:r>
          </a:p>
          <a:p>
            <a:pPr marL="0" indent="0">
              <a:buNone/>
            </a:pPr>
            <a:r>
              <a:rPr lang="en-US" dirty="0"/>
              <a:t>                status = -1;    /* probably out of processes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} else if (</a:t>
            </a:r>
            <a:r>
              <a:rPr lang="en-US" dirty="0" err="1"/>
              <a:t>pid</a:t>
            </a:r>
            <a:r>
              <a:rPr lang="en-US" dirty="0"/>
              <a:t> == 0) {                  /* child */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smtClean="0"/>
              <a:t>/* </a:t>
            </a:r>
            <a:r>
              <a:rPr lang="en-US" dirty="0"/>
              <a:t>restore previous signal actions &amp; reset signal mask */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sigaction</a:t>
            </a:r>
            <a:r>
              <a:rPr lang="en-US" dirty="0"/>
              <a:t>(SIGINT, &amp;</a:t>
            </a:r>
            <a:r>
              <a:rPr lang="en-US" dirty="0" err="1"/>
              <a:t>saveintr</a:t>
            </a:r>
            <a:r>
              <a:rPr lang="en-US" dirty="0"/>
              <a:t>, NULL);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sigaction</a:t>
            </a:r>
            <a:r>
              <a:rPr lang="en-US" dirty="0"/>
              <a:t>(SIGQUIT, &amp;</a:t>
            </a:r>
            <a:r>
              <a:rPr lang="en-US" dirty="0" err="1"/>
              <a:t>savequit</a:t>
            </a:r>
            <a:r>
              <a:rPr lang="en-US" dirty="0"/>
              <a:t>, NULL);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sigprocmask</a:t>
            </a:r>
            <a:r>
              <a:rPr lang="en-US" dirty="0"/>
              <a:t>(SIG_SETMASK, &amp;</a:t>
            </a:r>
            <a:r>
              <a:rPr lang="en-US" dirty="0" err="1"/>
              <a:t>savemask</a:t>
            </a:r>
            <a:r>
              <a:rPr lang="en-US" dirty="0"/>
              <a:t>, NULL);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execl</a:t>
            </a:r>
            <a:r>
              <a:rPr lang="en-US" dirty="0"/>
              <a:t>("/bin/</a:t>
            </a:r>
            <a:r>
              <a:rPr lang="en-US" dirty="0" err="1"/>
              <a:t>sh</a:t>
            </a:r>
            <a:r>
              <a:rPr lang="en-US" dirty="0"/>
              <a:t>", "</a:t>
            </a:r>
            <a:r>
              <a:rPr lang="en-US" dirty="0" err="1"/>
              <a:t>sh</a:t>
            </a:r>
            <a:r>
              <a:rPr lang="en-US" dirty="0"/>
              <a:t>", "-c", </a:t>
            </a:r>
            <a:r>
              <a:rPr lang="en-US" dirty="0" err="1"/>
              <a:t>cmdstring</a:t>
            </a:r>
            <a:r>
              <a:rPr lang="en-US" dirty="0"/>
              <a:t>, (char *) 0);</a:t>
            </a:r>
          </a:p>
          <a:p>
            <a:pPr marL="0" indent="0">
              <a:buNone/>
            </a:pPr>
            <a:r>
              <a:rPr lang="en-US" dirty="0"/>
              <a:t>                _exit(127);             </a:t>
            </a:r>
            <a:r>
              <a:rPr lang="en-US" dirty="0" smtClean="0"/>
              <a:t>		/* </a:t>
            </a:r>
            <a:r>
              <a:rPr lang="en-US" dirty="0"/>
              <a:t>exec error */</a:t>
            </a:r>
          </a:p>
          <a:p>
            <a:pPr marL="0" indent="0">
              <a:buNone/>
            </a:pPr>
            <a:r>
              <a:rPr lang="en-US" dirty="0"/>
              <a:t>        } else {                                                /* parent */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64600" y="2800080"/>
              <a:ext cx="6500880" cy="3329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240" y="2790720"/>
                <a:ext cx="6519600" cy="33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3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APUE</a:t>
            </a:r>
            <a:r>
              <a:rPr lang="en-US" dirty="0"/>
              <a:t>/</a:t>
            </a:r>
            <a:r>
              <a:rPr lang="en-US" dirty="0" err="1"/>
              <a:t>system.c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} else {                                                /* parent */</a:t>
            </a:r>
          </a:p>
          <a:p>
            <a:pPr marL="0" indent="0">
              <a:buNone/>
            </a:pPr>
            <a:r>
              <a:rPr lang="en-US" dirty="0"/>
              <a:t>                while (</a:t>
            </a:r>
            <a:r>
              <a:rPr lang="en-US" dirty="0" err="1"/>
              <a:t>waitpid</a:t>
            </a:r>
            <a:r>
              <a:rPr lang="en-US" dirty="0"/>
              <a:t>(</a:t>
            </a:r>
            <a:r>
              <a:rPr lang="en-US" dirty="0" err="1"/>
              <a:t>pid</a:t>
            </a:r>
            <a:r>
              <a:rPr lang="en-US" dirty="0"/>
              <a:t>, &amp;status, 0) &lt; 0)</a:t>
            </a:r>
          </a:p>
          <a:p>
            <a:pPr marL="0" indent="0">
              <a:buNone/>
            </a:pPr>
            <a:r>
              <a:rPr lang="en-US" dirty="0"/>
              <a:t>                        if (</a:t>
            </a:r>
            <a:r>
              <a:rPr lang="en-US" dirty="0" err="1"/>
              <a:t>errno</a:t>
            </a:r>
            <a:r>
              <a:rPr lang="en-US" dirty="0"/>
              <a:t> != EINTR) {</a:t>
            </a:r>
          </a:p>
          <a:p>
            <a:pPr marL="0" indent="0">
              <a:buNone/>
            </a:pPr>
            <a:r>
              <a:rPr lang="en-US" dirty="0"/>
              <a:t>                                status = -1; /* error other than EINTR from </a:t>
            </a:r>
            <a:r>
              <a:rPr lang="en-US" dirty="0" err="1" smtClean="0"/>
              <a:t>waitpid</a:t>
            </a:r>
            <a:r>
              <a:rPr lang="en-US" dirty="0"/>
              <a:t>() */</a:t>
            </a:r>
          </a:p>
          <a:p>
            <a:pPr marL="0" indent="0">
              <a:buNone/>
            </a:pPr>
            <a:r>
              <a:rPr lang="en-US" dirty="0"/>
              <a:t>                                break;</a:t>
            </a:r>
          </a:p>
          <a:p>
            <a:pPr marL="0" indent="0">
              <a:buNone/>
            </a:pPr>
            <a:r>
              <a:rPr lang="en-US" dirty="0"/>
              <a:t>                        }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sigaction</a:t>
            </a:r>
            <a:r>
              <a:rPr lang="en-US" dirty="0"/>
              <a:t>(SIGINT, &amp;</a:t>
            </a:r>
            <a:r>
              <a:rPr lang="en-US" dirty="0" err="1"/>
              <a:t>saveintr</a:t>
            </a:r>
            <a:r>
              <a:rPr lang="en-US" dirty="0"/>
              <a:t>, NULL) &lt; 0</a:t>
            </a:r>
            <a:r>
              <a:rPr lang="en-US" dirty="0" smtClean="0"/>
              <a:t>) 	/* </a:t>
            </a:r>
            <a:r>
              <a:rPr lang="en-US" dirty="0"/>
              <a:t>restore previous signal actions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return(-1</a:t>
            </a:r>
            <a:r>
              <a:rPr lang="en-US" dirty="0" smtClean="0"/>
              <a:t>);				/*&amp; </a:t>
            </a:r>
            <a:r>
              <a:rPr lang="en-US" dirty="0"/>
              <a:t>reset signal mask </a:t>
            </a:r>
            <a:r>
              <a:rPr lang="en-US" dirty="0" smtClean="0"/>
              <a:t>*/</a:t>
            </a:r>
            <a:endParaRPr lang="en-US" b="0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sigaction</a:t>
            </a:r>
            <a:r>
              <a:rPr lang="en-US" dirty="0"/>
              <a:t>(SIGQUIT, &amp;</a:t>
            </a:r>
            <a:r>
              <a:rPr lang="en-US" dirty="0" err="1"/>
              <a:t>savequit</a:t>
            </a:r>
            <a:r>
              <a:rPr lang="en-US" dirty="0"/>
              <a:t>, NULL) &lt; 0)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sigprocmask</a:t>
            </a:r>
            <a:r>
              <a:rPr lang="en-US" dirty="0"/>
              <a:t>(SIG_SETMASK, &amp;</a:t>
            </a:r>
            <a:r>
              <a:rPr lang="en-US" dirty="0" err="1"/>
              <a:t>savemask</a:t>
            </a:r>
            <a:r>
              <a:rPr lang="en-US" dirty="0"/>
              <a:t>, NULL) &lt; 0)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return(status);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1320" y="964800"/>
              <a:ext cx="4401000" cy="4379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60" y="955440"/>
                <a:ext cx="4419720" cy="43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1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928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ALARM(2)        </a:t>
            </a:r>
            <a:r>
              <a:rPr lang="en-US" dirty="0" smtClean="0"/>
              <a:t> </a:t>
            </a:r>
            <a:r>
              <a:rPr lang="en-US" dirty="0"/>
              <a:t>Linux Programmer's Manual  </a:t>
            </a:r>
            <a:r>
              <a:rPr lang="en-US" dirty="0" smtClean="0"/>
              <a:t>     </a:t>
            </a:r>
            <a:r>
              <a:rPr lang="en-US" dirty="0"/>
              <a:t>ALARM(2)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alarm - set an alarm clock for delivery of a signal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unistd.h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unsigned </a:t>
            </a:r>
            <a:r>
              <a:rPr lang="en-US" dirty="0" err="1"/>
              <a:t>int</a:t>
            </a:r>
            <a:r>
              <a:rPr lang="en-US" dirty="0"/>
              <a:t> alarm(unsigned </a:t>
            </a:r>
            <a:r>
              <a:rPr lang="en-US" dirty="0" err="1"/>
              <a:t>int</a:t>
            </a:r>
            <a:r>
              <a:rPr lang="en-US" dirty="0"/>
              <a:t> seconds);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alarm()  arranges  for  a SIGALRM signal to be delivered to the </a:t>
            </a:r>
            <a:r>
              <a:rPr lang="en-US" dirty="0" smtClean="0"/>
              <a:t>calling process </a:t>
            </a:r>
            <a:r>
              <a:rPr lang="en-US" dirty="0"/>
              <a:t>in seconds </a:t>
            </a:r>
            <a:r>
              <a:rPr lang="en-US" dirty="0" err="1"/>
              <a:t>seconds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sleep(3</a:t>
            </a:r>
            <a:r>
              <a:rPr lang="en-US" dirty="0"/>
              <a:t>)  may be implemented using SIGALRM; mixing calls to alarm() </a:t>
            </a:r>
            <a:r>
              <a:rPr lang="en-US" dirty="0" smtClean="0"/>
              <a:t>and sleep(3</a:t>
            </a:r>
            <a:r>
              <a:rPr lang="en-US" dirty="0"/>
              <a:t>) is a bad idea.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57920" y="4486680"/>
              <a:ext cx="1179000" cy="7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8560" y="4477320"/>
                <a:ext cx="1197720" cy="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4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would you set an alarm?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050560" y="1600560"/>
              <a:ext cx="6722640" cy="4315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1200" y="1591200"/>
                <a:ext cx="6741360" cy="43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90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Shell1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-  Sigaction/Longjmp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</a:p>
          <a:p>
            <a:pPr lvl="1"/>
            <a:r>
              <a:rPr lang="en-US" dirty="0" err="1" smtClean="0"/>
              <a:t>Popquiz</a:t>
            </a:r>
            <a:endParaRPr lang="en-US" dirty="0" smtClean="0"/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myshrc</a:t>
            </a:r>
            <a:r>
              <a:rPr lang="en-US" dirty="0" smtClean="0"/>
              <a:t> examples</a:t>
            </a:r>
          </a:p>
          <a:p>
            <a:pPr lvl="1"/>
            <a:r>
              <a:rPr lang="en-US" dirty="0" smtClean="0"/>
              <a:t>Question on set/</a:t>
            </a:r>
          </a:p>
          <a:p>
            <a:pPr lvl="1"/>
            <a:endParaRPr lang="en-US" dirty="0"/>
          </a:p>
          <a:p>
            <a:r>
              <a:rPr lang="en-US" dirty="0" smtClean="0"/>
              <a:t>10% extra credit tonight</a:t>
            </a:r>
          </a:p>
          <a:p>
            <a:r>
              <a:rPr lang="en-US" dirty="0" smtClean="0"/>
              <a:t>5% penalty due Sunday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78760" y="4336200"/>
              <a:ext cx="3579120" cy="257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9400" y="4326840"/>
                <a:ext cx="3597840" cy="2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8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Last Time – Things we did/didn’t get to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-  Sigaction/Longjmp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Code we looked at</a:t>
            </a:r>
          </a:p>
          <a:p>
            <a:r>
              <a:rPr lang="en-US" dirty="0" smtClean="0"/>
              <a:t>Examples/  code</a:t>
            </a:r>
          </a:p>
          <a:p>
            <a:pPr lvl="1"/>
            <a:r>
              <a:rPr lang="en-US" dirty="0" err="1" smtClean="0"/>
              <a:t>zombie.c</a:t>
            </a:r>
            <a:endParaRPr lang="en-US" dirty="0" smtClean="0"/>
          </a:p>
          <a:p>
            <a:pPr lvl="1"/>
            <a:r>
              <a:rPr lang="en-US" dirty="0" smtClean="0"/>
              <a:t>zombie2.c</a:t>
            </a:r>
          </a:p>
          <a:p>
            <a:pPr lvl="1"/>
            <a:r>
              <a:rPr lang="en-US" dirty="0" smtClean="0"/>
              <a:t>sigmask0.c</a:t>
            </a:r>
          </a:p>
          <a:p>
            <a:pPr lvl="1"/>
            <a:r>
              <a:rPr lang="en-US" dirty="0" err="1" smtClean="0"/>
              <a:t>popen.c</a:t>
            </a:r>
            <a:endParaRPr lang="en-US" dirty="0" smtClean="0"/>
          </a:p>
          <a:p>
            <a:r>
              <a:rPr lang="en-US" dirty="0" smtClean="0"/>
              <a:t>TLPI/</a:t>
            </a:r>
            <a:r>
              <a:rPr lang="en-US" dirty="0" err="1" smtClean="0"/>
              <a:t>procexec</a:t>
            </a:r>
            <a:r>
              <a:rPr lang="en-US" dirty="0" smtClean="0"/>
              <a:t>/ code</a:t>
            </a:r>
          </a:p>
          <a:p>
            <a:pPr lvl="1"/>
            <a:r>
              <a:rPr lang="en-US" dirty="0" err="1" smtClean="0"/>
              <a:t>fork_whos_on_first.c</a:t>
            </a:r>
            <a:endParaRPr lang="en-US" dirty="0" smtClean="0"/>
          </a:p>
          <a:p>
            <a:pPr lvl="1"/>
            <a:r>
              <a:rPr lang="en-US" dirty="0" err="1" smtClean="0"/>
              <a:t>system.c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4937760"/>
          </a:xfrm>
        </p:spPr>
        <p:txBody>
          <a:bodyPr/>
          <a:lstStyle/>
          <a:p>
            <a:r>
              <a:rPr lang="en-US" dirty="0" smtClean="0"/>
              <a:t>What we had to skip</a:t>
            </a:r>
          </a:p>
          <a:p>
            <a:pPr lvl="1"/>
            <a:r>
              <a:rPr lang="en-US" dirty="0" smtClean="0"/>
              <a:t>TLPI/</a:t>
            </a:r>
            <a:r>
              <a:rPr lang="en-US" dirty="0" err="1" smtClean="0"/>
              <a:t>procexec</a:t>
            </a:r>
            <a:r>
              <a:rPr lang="en-US" dirty="0" smtClean="0"/>
              <a:t>/</a:t>
            </a:r>
            <a:r>
              <a:rPr lang="en-US" dirty="0" err="1" smtClean="0"/>
              <a:t>multi_wait.c</a:t>
            </a:r>
            <a:endParaRPr lang="en-US" dirty="0" smtClean="0"/>
          </a:p>
          <a:p>
            <a:pPr lvl="1"/>
            <a:r>
              <a:rPr lang="en-US" dirty="0" smtClean="0"/>
              <a:t>TLPI/</a:t>
            </a:r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longjmp.c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Filesystems</a:t>
            </a:r>
            <a:endParaRPr lang="en-US" dirty="0" smtClean="0"/>
          </a:p>
          <a:p>
            <a:pPr lvl="1"/>
            <a:r>
              <a:rPr lang="en-US" dirty="0" smtClean="0"/>
              <a:t>Fig 14-1 partition layout</a:t>
            </a:r>
          </a:p>
          <a:p>
            <a:pPr lvl="1"/>
            <a:r>
              <a:rPr lang="en-US" dirty="0" smtClean="0"/>
              <a:t>Fig 14-2 file structure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Shell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Multiple </a:t>
            </a:r>
            <a:r>
              <a:rPr lang="en-US" dirty="0" smtClean="0"/>
              <a:t>Pipes</a:t>
            </a:r>
          </a:p>
          <a:p>
            <a:pPr lvl="2">
              <a:defRPr/>
            </a:pPr>
            <a:r>
              <a:rPr lang="en-US" dirty="0" err="1" smtClean="0"/>
              <a:t>ls</a:t>
            </a:r>
            <a:r>
              <a:rPr lang="en-US" dirty="0" smtClean="0"/>
              <a:t> –</a:t>
            </a:r>
            <a:r>
              <a:rPr lang="en-US" dirty="0" err="1" smtClean="0"/>
              <a:t>lrt</a:t>
            </a:r>
            <a:r>
              <a:rPr lang="en-US" dirty="0" smtClean="0"/>
              <a:t> |  </a:t>
            </a:r>
            <a:r>
              <a:rPr lang="en-US" dirty="0" err="1" smtClean="0"/>
              <a:t>grep</a:t>
            </a:r>
            <a:r>
              <a:rPr lang="en-US" dirty="0" smtClean="0"/>
              <a:t> “^d”  | </a:t>
            </a:r>
            <a:r>
              <a:rPr lang="en-US" dirty="0" err="1" smtClean="0"/>
              <a:t>wc</a:t>
            </a:r>
            <a:endParaRPr lang="en-US" dirty="0"/>
          </a:p>
          <a:p>
            <a:pPr lvl="1">
              <a:defRPr/>
            </a:pPr>
            <a:r>
              <a:rPr lang="en-US" dirty="0"/>
              <a:t>Job </a:t>
            </a:r>
            <a:r>
              <a:rPr lang="en-US" dirty="0" smtClean="0"/>
              <a:t>Control</a:t>
            </a:r>
          </a:p>
          <a:p>
            <a:pPr lvl="2">
              <a:defRPr/>
            </a:pPr>
            <a:r>
              <a:rPr lang="en-US" dirty="0" smtClean="0"/>
              <a:t>background</a:t>
            </a:r>
          </a:p>
          <a:p>
            <a:pPr lvl="2">
              <a:defRPr/>
            </a:pPr>
            <a:r>
              <a:rPr lang="en-US" dirty="0" err="1" smtClean="0"/>
              <a:t>Cntl</a:t>
            </a:r>
            <a:r>
              <a:rPr lang="en-US" dirty="0" smtClean="0"/>
              <a:t>-Z to terminal handler sends SIGSTOP to foreground process</a:t>
            </a:r>
          </a:p>
          <a:p>
            <a:pPr lvl="2">
              <a:defRPr/>
            </a:pPr>
            <a:r>
              <a:rPr lang="en-US" dirty="0" err="1" smtClean="0"/>
              <a:t>bg</a:t>
            </a:r>
            <a:r>
              <a:rPr lang="en-US" dirty="0" smtClean="0"/>
              <a:t> – moves stopped job to background</a:t>
            </a:r>
            <a:endParaRPr lang="en-US" dirty="0"/>
          </a:p>
          <a:p>
            <a:pPr lvl="1">
              <a:defRPr/>
            </a:pPr>
            <a:r>
              <a:rPr lang="en-US" dirty="0"/>
              <a:t>Terminal input char by char (not line)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signals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Catch signal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graceful exit</a:t>
            </a:r>
          </a:p>
          <a:p>
            <a:pPr lvl="1"/>
            <a:r>
              <a:rPr lang="en-US" dirty="0" smtClean="0"/>
              <a:t>catch signal </a:t>
            </a:r>
            <a:r>
              <a:rPr lang="en-US" dirty="0" err="1" smtClean="0"/>
              <a:t>longjmp</a:t>
            </a:r>
            <a:r>
              <a:rPr lang="en-US" dirty="0" smtClean="0"/>
              <a:t> to spot to flush buffer, close open </a:t>
            </a:r>
            <a:r>
              <a:rPr lang="en-US" dirty="0" err="1" smtClean="0"/>
              <a:t>fd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Catch signal and restart -  consider a shell; what should it do when a SIGINT is received?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964960" y="1221840"/>
              <a:ext cx="4279320" cy="4565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5600" y="1212480"/>
                <a:ext cx="4298040" cy="45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4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</a:t>
            </a:r>
            <a:r>
              <a:rPr lang="en-US" dirty="0" err="1" smtClean="0"/>
              <a:t>graceful.c</a:t>
            </a:r>
            <a:r>
              <a:rPr lang="en-US" dirty="0" smtClean="0"/>
              <a:t> (note old sigs)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19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Should be updated to </a:t>
            </a:r>
            <a:r>
              <a:rPr lang="en-US" dirty="0" err="1" smtClean="0"/>
              <a:t>sigaction</a:t>
            </a:r>
            <a:r>
              <a:rPr lang="en-US" dirty="0" smtClean="0"/>
              <a:t>!!!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signal.h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main(){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);  /* SIGINT handler */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signal(SIGINT, (void *) </a:t>
            </a:r>
            <a:r>
              <a:rPr lang="en-US" dirty="0" err="1"/>
              <a:t>onint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signal(SIGQUIT, (void *) </a:t>
            </a:r>
            <a:r>
              <a:rPr lang="en-US" dirty="0" err="1"/>
              <a:t>onint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;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,"%d\n",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511802" cy="4937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sig){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 smtClean="0"/>
              <a:t>,"Received SIG=%</a:t>
            </a:r>
            <a:r>
              <a:rPr lang="en-US" dirty="0"/>
              <a:t>d\n", sig);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 smtClean="0"/>
              <a:t>fprintf</a:t>
            </a:r>
            <a:r>
              <a:rPr lang="en-US" dirty="0" smtClean="0"/>
              <a:t>(</a:t>
            </a:r>
            <a:r>
              <a:rPr lang="en-US" dirty="0" err="1" smtClean="0"/>
              <a:t>stdout</a:t>
            </a:r>
            <a:r>
              <a:rPr lang="en-US" dirty="0" smtClean="0"/>
              <a:t>,"Received </a:t>
            </a:r>
            <a:r>
              <a:rPr lang="en-US" dirty="0"/>
              <a:t>SIG=%d\n", sig);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/*</a:t>
            </a:r>
          </a:p>
          <a:p>
            <a:pPr marL="0" indent="0">
              <a:buNone/>
            </a:pPr>
            <a:r>
              <a:rPr lang="en-US" dirty="0"/>
              <a:t>    * Graceful exit type things removing temporary </a:t>
            </a:r>
            <a:r>
              <a:rPr lang="en-US" dirty="0" smtClean="0"/>
              <a:t>files, flushing buffers </a:t>
            </a:r>
            <a:r>
              <a:rPr lang="en-US" dirty="0"/>
              <a:t>etc.</a:t>
            </a:r>
          </a:p>
          <a:p>
            <a:pPr marL="0" indent="0">
              <a:buNone/>
            </a:pPr>
            <a:r>
              <a:rPr lang="en-US" dirty="0"/>
              <a:t>    *</a:t>
            </a:r>
          </a:p>
          <a:p>
            <a:pPr marL="0" indent="0">
              <a:buNone/>
            </a:pPr>
            <a:r>
              <a:rPr lang="en-US" dirty="0"/>
              <a:t>    */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85720" y="935640"/>
              <a:ext cx="7658640" cy="4651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360" y="926280"/>
                <a:ext cx="7677360" cy="46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2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4041648" cy="6019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 err="1"/>
              <a:t>Sigaction</a:t>
            </a:r>
            <a:r>
              <a:rPr lang="en-US" dirty="0"/>
              <a:t> again</a:t>
            </a:r>
          </a:p>
          <a:p>
            <a:pPr lvl="1">
              <a:defRPr/>
            </a:pPr>
            <a:r>
              <a:rPr lang="en-US" dirty="0" err="1"/>
              <a:t>Setsets</a:t>
            </a:r>
            <a:r>
              <a:rPr lang="en-US" dirty="0"/>
              <a:t>, </a:t>
            </a:r>
            <a:r>
              <a:rPr lang="en-US" dirty="0" err="1"/>
              <a:t>sigmasks</a:t>
            </a:r>
            <a:endParaRPr lang="en-US" dirty="0"/>
          </a:p>
          <a:p>
            <a:pPr lvl="1">
              <a:defRPr/>
            </a:pPr>
            <a:r>
              <a:rPr lang="en-US" dirty="0"/>
              <a:t>Blocking signals</a:t>
            </a:r>
          </a:p>
          <a:p>
            <a:pPr lvl="1">
              <a:defRPr/>
            </a:pPr>
            <a:r>
              <a:rPr lang="en-US" dirty="0"/>
              <a:t>Inheriting signal masks</a:t>
            </a:r>
          </a:p>
          <a:p>
            <a:pPr marL="0" indent="0" eaLnBrk="1" hangingPunct="1">
              <a:buNone/>
              <a:defRPr/>
            </a:pPr>
            <a:r>
              <a:rPr lang="en-US" dirty="0" smtClean="0"/>
              <a:t>Test</a:t>
            </a:r>
          </a:p>
          <a:p>
            <a:pPr lvl="1">
              <a:defRPr/>
            </a:pPr>
            <a:r>
              <a:rPr lang="en-US" dirty="0" smtClean="0"/>
              <a:t>Closed Book</a:t>
            </a:r>
          </a:p>
          <a:p>
            <a:pPr lvl="2">
              <a:defRPr/>
            </a:pPr>
            <a:r>
              <a:rPr lang="en-US" dirty="0" smtClean="0"/>
              <a:t>Function signatures, </a:t>
            </a:r>
          </a:p>
          <a:p>
            <a:pPr lvl="2">
              <a:defRPr/>
            </a:pPr>
            <a:r>
              <a:rPr lang="en-US" dirty="0" smtClean="0"/>
              <a:t>DS: stat, </a:t>
            </a:r>
            <a:r>
              <a:rPr lang="en-US" dirty="0" err="1" smtClean="0"/>
              <a:t>sigact</a:t>
            </a:r>
            <a:r>
              <a:rPr lang="en-US" dirty="0" smtClean="0"/>
              <a:t>, ???</a:t>
            </a:r>
          </a:p>
          <a:p>
            <a:pPr lvl="2">
              <a:defRPr/>
            </a:pPr>
            <a:r>
              <a:rPr lang="en-US" dirty="0" smtClean="0"/>
              <a:t>Notes  sheet – 1 side 8.5x11 </a:t>
            </a:r>
            <a:r>
              <a:rPr lang="en-US" dirty="0" err="1" smtClean="0"/>
              <a:t>handwritting</a:t>
            </a:r>
            <a:r>
              <a:rPr lang="en-US" dirty="0" smtClean="0"/>
              <a:t> pencil or blue ink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Take-home % ?</a:t>
            </a:r>
          </a:p>
          <a:p>
            <a:pPr lvl="1">
              <a:defRPr/>
            </a:pPr>
            <a:r>
              <a:rPr lang="en-US" dirty="0" smtClean="0"/>
              <a:t>Old Tests: CPP, UFS,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041648" cy="54681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/>
              <a:t>Last time: File Systems – Chap 18</a:t>
            </a:r>
          </a:p>
          <a:p>
            <a:pPr lvl="1">
              <a:defRPr/>
            </a:pPr>
            <a:r>
              <a:rPr lang="en-US" dirty="0" smtClean="0"/>
              <a:t>Shell1 - Program</a:t>
            </a:r>
          </a:p>
          <a:p>
            <a:pPr lvl="1">
              <a:defRPr/>
            </a:pPr>
            <a:r>
              <a:rPr lang="en-US" dirty="0" smtClean="0"/>
              <a:t>More </a:t>
            </a:r>
            <a:r>
              <a:rPr lang="en-US" dirty="0"/>
              <a:t>signals: </a:t>
            </a:r>
          </a:p>
          <a:p>
            <a:pPr lvl="2">
              <a:defRPr/>
            </a:pPr>
            <a:r>
              <a:rPr lang="en-US" dirty="0" smtClean="0"/>
              <a:t>graceful exit</a:t>
            </a:r>
          </a:p>
          <a:p>
            <a:pPr lvl="2">
              <a:defRPr/>
            </a:pPr>
            <a:r>
              <a:rPr lang="en-US" dirty="0" smtClean="0"/>
              <a:t>“restart” as in shell</a:t>
            </a:r>
            <a:endParaRPr lang="en-US" dirty="0"/>
          </a:p>
          <a:p>
            <a:pPr lvl="1">
              <a:defRPr/>
            </a:pPr>
            <a:r>
              <a:rPr lang="en-US" dirty="0"/>
              <a:t>Multiple Pipes</a:t>
            </a:r>
          </a:p>
          <a:p>
            <a:pPr lvl="1">
              <a:defRPr/>
            </a:pPr>
            <a:r>
              <a:rPr lang="en-US" dirty="0"/>
              <a:t>Job Control</a:t>
            </a:r>
          </a:p>
          <a:p>
            <a:pPr lvl="1">
              <a:defRPr/>
            </a:pPr>
            <a:r>
              <a:rPr lang="en-US" dirty="0"/>
              <a:t>Terminal input char by char (not line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Configure</a:t>
            </a:r>
          </a:p>
          <a:p>
            <a:pPr lvl="1">
              <a:defRPr/>
            </a:pPr>
            <a:r>
              <a:rPr lang="en-US" dirty="0" err="1" smtClean="0"/>
              <a:t>Automake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35840" y="2800800"/>
              <a:ext cx="4236480" cy="3393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480" y="2791440"/>
                <a:ext cx="4255200" cy="34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Graceful Exit with </a:t>
            </a:r>
            <a:r>
              <a:rPr lang="en-US" dirty="0" err="1" smtClean="0"/>
              <a:t>sigaction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20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onintr</a:t>
            </a:r>
            <a:r>
              <a:rPr lang="en-US" dirty="0" smtClean="0"/>
              <a:t> as before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Signals and </a:t>
            </a:r>
            <a:r>
              <a:rPr lang="en-US" dirty="0"/>
              <a:t>S</a:t>
            </a:r>
            <a:r>
              <a:rPr lang="en-US" dirty="0" smtClean="0"/>
              <a:t>tart Over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21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21920" y="1357920"/>
              <a:ext cx="7722720" cy="3015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2560" y="1348560"/>
                <a:ext cx="7741800" cy="30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2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TLPI/*.c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22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catch_rtsigs.c</a:t>
            </a:r>
            <a:r>
              <a:rPr lang="en-US" sz="2400" dirty="0"/>
              <a:t>        </a:t>
            </a:r>
            <a:endParaRPr lang="en-US" sz="2400" dirty="0" smtClean="0"/>
          </a:p>
          <a:p>
            <a:r>
              <a:rPr lang="en-US" sz="2400" dirty="0" err="1" smtClean="0"/>
              <a:t>sigmask_longjmp.c</a:t>
            </a:r>
            <a:r>
              <a:rPr lang="en-US" sz="2400" dirty="0" smtClean="0"/>
              <a:t>  </a:t>
            </a:r>
            <a:r>
              <a:rPr lang="en-US" sz="2400" dirty="0" err="1" smtClean="0"/>
              <a:t>cond</a:t>
            </a:r>
            <a:r>
              <a:rPr lang="en-US" sz="2400" dirty="0" smtClean="0"/>
              <a:t> compilation </a:t>
            </a:r>
            <a:r>
              <a:rPr lang="en-US" sz="2400" dirty="0" err="1" smtClean="0"/>
              <a:t>sigsetjmp</a:t>
            </a:r>
            <a:r>
              <a:rPr lang="en-US" sz="2400" dirty="0" smtClean="0"/>
              <a:t>      </a:t>
            </a:r>
          </a:p>
          <a:p>
            <a:r>
              <a:rPr lang="en-US" sz="2400" dirty="0" err="1" smtClean="0"/>
              <a:t>t_kill.c</a:t>
            </a:r>
            <a:r>
              <a:rPr lang="en-US" sz="2400" dirty="0" smtClean="0"/>
              <a:t> - kill </a:t>
            </a:r>
            <a:r>
              <a:rPr lang="en-US" sz="2400" dirty="0" err="1" smtClean="0"/>
              <a:t>implemnation</a:t>
            </a:r>
            <a:endParaRPr lang="en-US" sz="2400" dirty="0"/>
          </a:p>
          <a:p>
            <a:r>
              <a:rPr lang="en-US" sz="2400" dirty="0" err="1" smtClean="0"/>
              <a:t>demo_SIGFPE.c</a:t>
            </a:r>
            <a:r>
              <a:rPr lang="en-US" sz="2400" dirty="0" smtClean="0"/>
              <a:t> –div by 0         </a:t>
            </a:r>
          </a:p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signal.c</a:t>
            </a:r>
            <a:r>
              <a:rPr lang="en-US" sz="2400" dirty="0" smtClean="0"/>
              <a:t>                </a:t>
            </a:r>
          </a:p>
          <a:p>
            <a:r>
              <a:rPr lang="en-US" sz="2400" dirty="0" err="1" smtClean="0"/>
              <a:t>t_sigaltstack.c</a:t>
            </a:r>
            <a:endParaRPr lang="en-US" sz="2400" dirty="0"/>
          </a:p>
          <a:p>
            <a:r>
              <a:rPr lang="en-US" sz="2400" dirty="0" err="1"/>
              <a:t>ignore_pending_sig.c</a:t>
            </a:r>
            <a:r>
              <a:rPr lang="en-US" sz="2400" dirty="0"/>
              <a:t>  </a:t>
            </a:r>
            <a:endParaRPr lang="en-US" sz="2400" dirty="0" smtClean="0"/>
          </a:p>
          <a:p>
            <a:r>
              <a:rPr lang="en-US" sz="2400" dirty="0" err="1" smtClean="0"/>
              <a:t>signalfd_sigval.c</a:t>
            </a:r>
            <a:r>
              <a:rPr lang="en-US" sz="2400" dirty="0" smtClean="0"/>
              <a:t>       </a:t>
            </a:r>
          </a:p>
          <a:p>
            <a:r>
              <a:rPr lang="en-US" sz="2400" dirty="0" err="1" smtClean="0"/>
              <a:t>t_sigqueue.c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intquit.c</a:t>
            </a:r>
            <a:r>
              <a:rPr lang="en-US" dirty="0"/>
              <a:t>             </a:t>
            </a:r>
          </a:p>
          <a:p>
            <a:r>
              <a:rPr lang="en-US" dirty="0" err="1"/>
              <a:t>signal_functions.c</a:t>
            </a:r>
            <a:r>
              <a:rPr lang="en-US" dirty="0"/>
              <a:t>      </a:t>
            </a:r>
            <a:endParaRPr lang="en-US" dirty="0" smtClean="0"/>
          </a:p>
          <a:p>
            <a:r>
              <a:rPr lang="en-US" dirty="0" err="1" smtClean="0"/>
              <a:t>t_sigsuspend.c</a:t>
            </a:r>
            <a:endParaRPr lang="en-US" dirty="0"/>
          </a:p>
          <a:p>
            <a:r>
              <a:rPr lang="en-US" dirty="0" err="1"/>
              <a:t>nonreentrant.c</a:t>
            </a:r>
            <a:r>
              <a:rPr lang="en-US" dirty="0"/>
              <a:t>        </a:t>
            </a:r>
            <a:endParaRPr lang="en-US" dirty="0" smtClean="0"/>
          </a:p>
          <a:p>
            <a:r>
              <a:rPr lang="en-US" dirty="0" err="1" smtClean="0"/>
              <a:t>sig_receiver.c</a:t>
            </a:r>
            <a:r>
              <a:rPr lang="en-US" dirty="0" smtClean="0"/>
              <a:t>          </a:t>
            </a:r>
          </a:p>
          <a:p>
            <a:r>
              <a:rPr lang="en-US" dirty="0" err="1" smtClean="0"/>
              <a:t>t_sigwaitinfo.c</a:t>
            </a:r>
            <a:endParaRPr lang="en-US" dirty="0"/>
          </a:p>
          <a:p>
            <a:r>
              <a:rPr lang="en-US" dirty="0" err="1"/>
              <a:t>ouch.c</a:t>
            </a:r>
            <a:r>
              <a:rPr lang="en-US" dirty="0"/>
              <a:t>                </a:t>
            </a:r>
            <a:endParaRPr lang="en-US" dirty="0" smtClean="0"/>
          </a:p>
          <a:p>
            <a:r>
              <a:rPr lang="en-US" dirty="0" err="1" smtClean="0"/>
              <a:t>sig_sender.c</a:t>
            </a:r>
            <a:endParaRPr lang="en-US" dirty="0"/>
          </a:p>
          <a:p>
            <a:r>
              <a:rPr lang="en-US" dirty="0" err="1"/>
              <a:t>siginterrupt.c</a:t>
            </a:r>
            <a:r>
              <a:rPr lang="en-US" dirty="0"/>
              <a:t>        </a:t>
            </a:r>
            <a:endParaRPr lang="en-US" dirty="0" smtClean="0"/>
          </a:p>
          <a:p>
            <a:r>
              <a:rPr lang="en-US" dirty="0" err="1" smtClean="0"/>
              <a:t>sig_speed_sigsuspend.c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pipe remapping review </a:t>
            </a:r>
            <a:r>
              <a:rPr lang="en-US" dirty="0" err="1" smtClean="0"/>
              <a:t>ls|wc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23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Pipes system maintained buffer for communication between processes 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pipe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[2]); </a:t>
            </a:r>
          </a:p>
          <a:p>
            <a:pPr lvl="1"/>
            <a:r>
              <a:rPr lang="en-US" dirty="0" err="1"/>
              <a:t>pipesize</a:t>
            </a:r>
            <a:r>
              <a:rPr lang="en-US" dirty="0"/>
              <a:t> </a:t>
            </a:r>
            <a:r>
              <a:rPr lang="en-US" dirty="0" smtClean="0"/>
              <a:t>= buffer size in </a:t>
            </a:r>
            <a:r>
              <a:rPr lang="en-US" dirty="0" err="1"/>
              <a:t>limits.h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remember kernel automatically does synchronization </a:t>
            </a:r>
            <a:endParaRPr lang="en-US" dirty="0"/>
          </a:p>
          <a:p>
            <a:pPr lvl="2"/>
            <a:r>
              <a:rPr lang="en-US" dirty="0" smtClean="0"/>
              <a:t>pipe-full </a:t>
            </a:r>
            <a:r>
              <a:rPr lang="en-US" dirty="0" smtClean="0">
                <a:sym typeface="Wingdings" pitchFamily="2" charset="2"/>
              </a:rPr>
              <a:t> writer has to wait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pipe-empty  reader has to wait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ls</a:t>
            </a:r>
            <a:r>
              <a:rPr lang="en-US" dirty="0" smtClean="0">
                <a:sym typeface="Wingdings" pitchFamily="2" charset="2"/>
              </a:rPr>
              <a:t> | </a:t>
            </a:r>
            <a:r>
              <a:rPr lang="en-US" dirty="0" err="1" smtClean="0">
                <a:sym typeface="Wingdings" pitchFamily="2" charset="2"/>
              </a:rPr>
              <a:t>wc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pipe(</a:t>
            </a:r>
            <a:r>
              <a:rPr lang="en-US" dirty="0" err="1" smtClean="0">
                <a:sym typeface="Wingdings" pitchFamily="2" charset="2"/>
              </a:rPr>
              <a:t>pfd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fork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read side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write side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21640" y="1836360"/>
              <a:ext cx="6251760" cy="4700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2280" y="1827000"/>
                <a:ext cx="6270480" cy="47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95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Multipipes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ls</a:t>
            </a:r>
            <a:r>
              <a:rPr lang="en-US" dirty="0" smtClean="0"/>
              <a:t> –l –r –t     |    </a:t>
            </a:r>
            <a:r>
              <a:rPr lang="en-US" dirty="0" err="1" smtClean="0"/>
              <a:t>grep</a:t>
            </a:r>
            <a:r>
              <a:rPr lang="en-US" dirty="0" smtClean="0"/>
              <a:t> “^d”    | </a:t>
            </a:r>
            <a:r>
              <a:rPr lang="en-US" dirty="0" err="1" smtClean="0"/>
              <a:t>wc</a:t>
            </a:r>
            <a:endParaRPr lang="en-US" dirty="0" smtClean="0"/>
          </a:p>
          <a:p>
            <a:r>
              <a:rPr lang="en-US" dirty="0"/>
              <a:t>How many processes? </a:t>
            </a:r>
            <a:r>
              <a:rPr lang="en-US" dirty="0" smtClean="0"/>
              <a:t> (include shell)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many forks?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should quit first?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is the child of the shell?</a:t>
            </a:r>
          </a:p>
        </p:txBody>
      </p:sp>
    </p:spTree>
    <p:extLst>
      <p:ext uri="{BB962C8B-B14F-4D97-AF65-F5344CB8AC3E}">
        <p14:creationId xmlns:p14="http://schemas.microsoft.com/office/powerpoint/2010/main" val="13539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Multipipes</a:t>
            </a:r>
            <a:r>
              <a:rPr lang="en-US" dirty="0"/>
              <a:t> pseudo code </a:t>
            </a:r>
            <a:r>
              <a:rPr lang="en-US" dirty="0" smtClean="0"/>
              <a:t>sheet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ls</a:t>
            </a:r>
            <a:r>
              <a:rPr lang="en-US" dirty="0" smtClean="0"/>
              <a:t> | </a:t>
            </a:r>
            <a:r>
              <a:rPr lang="en-US" dirty="0" err="1" smtClean="0"/>
              <a:t>grep</a:t>
            </a:r>
            <a:r>
              <a:rPr lang="en-US" dirty="0" smtClean="0"/>
              <a:t> “^d” | </a:t>
            </a:r>
            <a:r>
              <a:rPr lang="en-US" dirty="0" err="1" smtClean="0"/>
              <a:t>wc</a:t>
            </a:r>
            <a:r>
              <a:rPr lang="en-US" dirty="0" smtClean="0"/>
              <a:t>    // after substitutions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err="1" smtClean="0"/>
              <a:t>lastPipe</a:t>
            </a:r>
            <a:r>
              <a:rPr lang="en-US" sz="2400" dirty="0" smtClean="0"/>
              <a:t>=NULL</a:t>
            </a:r>
          </a:p>
          <a:p>
            <a:r>
              <a:rPr lang="en-US" sz="2400" dirty="0" smtClean="0"/>
              <a:t>for(p=</a:t>
            </a:r>
            <a:r>
              <a:rPr lang="en-US" sz="2400" dirty="0" err="1" smtClean="0"/>
              <a:t>cmd</a:t>
            </a:r>
            <a:r>
              <a:rPr lang="en-US" sz="2400" dirty="0" smtClean="0"/>
              <a:t>; p != NULL; p = p-&gt;next){</a:t>
            </a:r>
          </a:p>
          <a:p>
            <a:pPr lvl="1"/>
            <a:r>
              <a:rPr lang="en-US" sz="2000" dirty="0" smtClean="0"/>
              <a:t>if ( </a:t>
            </a:r>
            <a:r>
              <a:rPr lang="en-US" sz="2000" dirty="0" err="1" smtClean="0"/>
              <a:t>strcmp</a:t>
            </a:r>
            <a:r>
              <a:rPr lang="en-US" sz="2000" dirty="0" smtClean="0"/>
              <a:t>(p-&gt;word,  “|”) == 0){</a:t>
            </a:r>
          </a:p>
          <a:p>
            <a:pPr lvl="1"/>
            <a:r>
              <a:rPr lang="en-US" dirty="0" smtClean="0"/>
              <a:t>      </a:t>
            </a:r>
            <a:r>
              <a:rPr lang="en-US" sz="2000" dirty="0" err="1" smtClean="0"/>
              <a:t>lastPipe</a:t>
            </a:r>
            <a:r>
              <a:rPr lang="en-US" sz="2000" dirty="0" smtClean="0"/>
              <a:t> = p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}</a:t>
            </a:r>
          </a:p>
          <a:p>
            <a:r>
              <a:rPr lang="en-US" dirty="0" smtClean="0"/>
              <a:t>Now break into two </a:t>
            </a:r>
            <a:r>
              <a:rPr lang="en-US" dirty="0" err="1" smtClean="0"/>
              <a:t>cmds</a:t>
            </a:r>
            <a:r>
              <a:rPr lang="en-US" dirty="0" smtClean="0"/>
              <a:t>; one without any pipes (cmd1)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78989" y="2438400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0" y="2438400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592124" y="2438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37746" y="2438400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125524" y="25908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117801" y="22479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173024" y="30861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9701" y="17526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cmd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8724" y="32766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ls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044265" y="24267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465276" y="24267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2057400" y="24267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1503022" y="24267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590800" y="25791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1638300" y="30744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524000" y="326493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|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550789" y="24267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971800" y="24267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3563924" y="24267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009546" y="24267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097324" y="25791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3144824" y="30744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030524" y="3264932"/>
            <a:ext cx="79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grep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5074789" y="24267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4495800" y="24267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5087924" y="24267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4533546" y="24267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5621324" y="25791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4668824" y="30744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554524" y="326493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“^d”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6540065" y="24267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961076" y="24267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6553200" y="24267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5998822" y="24267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7086600" y="25791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6134100" y="30744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019800" y="326493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|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987865" y="24267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7408876" y="24267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8001000" y="24267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7446622" y="24267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8534400" y="25791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7581900" y="30744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467600" y="3264932"/>
            <a:ext cx="63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wc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8792622" y="237238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716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 animBg="1"/>
      <p:bldP spid="73" grpId="0"/>
      <p:bldP spid="74" grpId="0"/>
      <p:bldP spid="75" grpId="0"/>
      <p:bldP spid="76" grpId="0"/>
      <p:bldP spid="78" grpId="0" animBg="1"/>
      <p:bldP spid="84" grpId="0"/>
      <p:bldP spid="85" grpId="0"/>
      <p:bldP spid="86" grpId="0"/>
      <p:bldP spid="88" grpId="0" animBg="1"/>
      <p:bldP spid="94" grpId="0"/>
      <p:bldP spid="95" grpId="0"/>
      <p:bldP spid="96" grpId="0"/>
      <p:bldP spid="98" grpId="0" animBg="1"/>
      <p:bldP spid="104" grpId="0"/>
      <p:bldP spid="105" grpId="0"/>
      <p:bldP spid="106" grpId="0"/>
      <p:bldP spid="108" grpId="0" animBg="1"/>
      <p:bldP spid="114" grpId="0"/>
      <p:bldP spid="115" grpId="0"/>
      <p:bldP spid="116" grpId="0"/>
      <p:bldP spid="118" grpId="0" animBg="1"/>
      <p:bldP spid="1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667000"/>
            <a:ext cx="8686800" cy="34899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if </a:t>
            </a:r>
            <a:r>
              <a:rPr lang="en-US" dirty="0" err="1" smtClean="0"/>
              <a:t>lastPipe</a:t>
            </a:r>
            <a:r>
              <a:rPr lang="en-US" dirty="0" smtClean="0"/>
              <a:t> == NULL?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cmd1 = </a:t>
            </a:r>
            <a:r>
              <a:rPr lang="en-US" dirty="0" err="1" smtClean="0"/>
              <a:t>lastPipe</a:t>
            </a:r>
            <a:r>
              <a:rPr lang="en-US" dirty="0" smtClean="0"/>
              <a:t>-&gt;next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 </a:t>
            </a:r>
            <a:r>
              <a:rPr lang="en-US" dirty="0" err="1" smtClean="0"/>
              <a:t>cmd</a:t>
            </a:r>
            <a:r>
              <a:rPr lang="en-US" dirty="0" smtClean="0"/>
              <a:t>;   </a:t>
            </a:r>
            <a:r>
              <a:rPr lang="en-US" dirty="0" err="1" smtClean="0"/>
              <a:t>lastPipe</a:t>
            </a:r>
            <a:r>
              <a:rPr lang="en-US" dirty="0" smtClean="0"/>
              <a:t>-&gt; </a:t>
            </a:r>
            <a:r>
              <a:rPr lang="en-US" dirty="0" smtClean="0">
                <a:solidFill>
                  <a:srgbClr val="FF0000"/>
                </a:solidFill>
              </a:rPr>
              <a:t>previous </a:t>
            </a:r>
            <a:r>
              <a:rPr lang="en-US" dirty="0" smtClean="0"/>
              <a:t>-&gt;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pipe and fork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parent remap </a:t>
            </a:r>
            <a:r>
              <a:rPr lang="en-US" dirty="0" err="1" smtClean="0"/>
              <a:t>stdin</a:t>
            </a:r>
            <a:r>
              <a:rPr lang="en-US" dirty="0" smtClean="0"/>
              <a:t>;  execute cmd1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child remap </a:t>
            </a:r>
            <a:r>
              <a:rPr lang="en-US" dirty="0" err="1" smtClean="0"/>
              <a:t>stdout</a:t>
            </a:r>
            <a:r>
              <a:rPr lang="en-US" dirty="0" smtClean="0"/>
              <a:t>;   				recursively  </a:t>
            </a:r>
            <a:r>
              <a:rPr lang="en-US" dirty="0" err="1" smtClean="0"/>
              <a:t>exec_cmd_with</a:t>
            </a:r>
            <a:r>
              <a:rPr lang="en-US" dirty="0" err="1"/>
              <a:t>_</a:t>
            </a:r>
            <a:r>
              <a:rPr lang="en-US" dirty="0" err="1" smtClean="0"/>
              <a:t>pipes</a:t>
            </a:r>
            <a:r>
              <a:rPr lang="en-US" dirty="0" smtClean="0"/>
              <a:t>(</a:t>
            </a:r>
            <a:r>
              <a:rPr lang="en-US" dirty="0" err="1" smtClean="0"/>
              <a:t>cmd</a:t>
            </a:r>
            <a:r>
              <a:rPr lang="en-US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989" y="1219200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2124" y="1219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7746" y="1219200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25524" y="13716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17801" y="10287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73024" y="18669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701" y="5334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cmd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724" y="20574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ls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44265" y="12075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65276" y="12075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57400" y="12075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503022" y="12075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90800" y="13599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638300" y="18552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0" y="204573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|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50789" y="12075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2075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63924" y="12075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009546" y="12075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97324" y="13599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144824" y="18552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30524" y="2045732"/>
            <a:ext cx="79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grep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74789" y="12075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95800" y="12075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087924" y="12075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533546" y="12075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21324" y="13599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668824" y="18552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54524" y="204573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“^d”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40065" y="12075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61076" y="12075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553200" y="12075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998822" y="12075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086600" y="13599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134100" y="18552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19800" y="204573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|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987865" y="12075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08876" y="12075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8001000" y="12075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446622" y="12075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534400" y="13599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7581900" y="18552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67600" y="2045732"/>
            <a:ext cx="63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wc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792622" y="115318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λ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6057900" y="10287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19800" y="533400"/>
            <a:ext cx="92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lastPipe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3" grpId="0"/>
      <p:bldP spid="14" grpId="0"/>
      <p:bldP spid="15" grpId="0"/>
      <p:bldP spid="16" grpId="0"/>
      <p:bldP spid="18" grpId="0" animBg="1"/>
      <p:bldP spid="21" grpId="0"/>
      <p:bldP spid="22" grpId="0"/>
      <p:bldP spid="23" grpId="0"/>
      <p:bldP spid="25" grpId="0" animBg="1"/>
      <p:bldP spid="28" grpId="0"/>
      <p:bldP spid="29" grpId="0"/>
      <p:bldP spid="30" grpId="0"/>
      <p:bldP spid="32" grpId="0" animBg="1"/>
      <p:bldP spid="35" grpId="0"/>
      <p:bldP spid="36" grpId="0"/>
      <p:bldP spid="37" grpId="0"/>
      <p:bldP spid="39" grpId="0" animBg="1"/>
      <p:bldP spid="42" grpId="0"/>
      <p:bldP spid="43" grpId="0"/>
      <p:bldP spid="44" grpId="0"/>
      <p:bldP spid="46" grpId="0" animBg="1"/>
      <p:bldP spid="49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MultiplePipes</a:t>
            </a:r>
            <a:r>
              <a:rPr lang="en-US" dirty="0" smtClean="0"/>
              <a:t>: The Process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cmd</a:t>
            </a:r>
            <a:r>
              <a:rPr lang="en-US" dirty="0" smtClean="0"/>
              <a:t> – original command truncated at </a:t>
            </a:r>
            <a:r>
              <a:rPr lang="en-US" dirty="0" err="1" smtClean="0"/>
              <a:t>lastPipe</a:t>
            </a:r>
            <a:endParaRPr lang="en-US" dirty="0" smtClean="0"/>
          </a:p>
          <a:p>
            <a:r>
              <a:rPr lang="en-US" dirty="0" err="1" smtClean="0"/>
              <a:t>cmd</a:t>
            </a:r>
            <a:r>
              <a:rPr lang="en-US" dirty="0" smtClean="0"/>
              <a:t> – </a:t>
            </a:r>
            <a:r>
              <a:rPr lang="en-US" dirty="0" err="1" smtClean="0"/>
              <a:t>cmd</a:t>
            </a:r>
            <a:r>
              <a:rPr lang="en-US" dirty="0" smtClean="0"/>
              <a:t> from </a:t>
            </a:r>
            <a:r>
              <a:rPr lang="en-US" dirty="0" err="1" smtClean="0"/>
              <a:t>lastPipe</a:t>
            </a:r>
            <a:r>
              <a:rPr lang="en-US" dirty="0" smtClean="0"/>
              <a:t>-&gt;next on (no pipes in this)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2514600"/>
            <a:ext cx="1676400" cy="1295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4267200"/>
            <a:ext cx="1676400" cy="1295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4267200"/>
            <a:ext cx="1676400" cy="1295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3"/>
            <a:endCxn id="9" idx="7"/>
          </p:cNvCxnSpPr>
          <p:nvPr/>
        </p:nvCxnSpPr>
        <p:spPr>
          <a:xfrm flipH="1">
            <a:off x="3107297" y="3620293"/>
            <a:ext cx="643406" cy="8366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76800" y="3657600"/>
            <a:ext cx="643406" cy="8366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0" y="2743200"/>
            <a:ext cx="1044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pipe(</a:t>
            </a:r>
            <a:r>
              <a:rPr lang="en-US" dirty="0" err="1" smtClean="0"/>
              <a:t>pfd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fork()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4459069"/>
            <a:ext cx="126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exec(cmd1)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94806" y="4494214"/>
            <a:ext cx="281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exec_cmd_with_pipes</a:t>
            </a:r>
            <a:r>
              <a:rPr lang="en-US" dirty="0" smtClean="0"/>
              <a:t>(</a:t>
            </a:r>
            <a:r>
              <a:rPr lang="en-US" dirty="0" err="1" smtClean="0"/>
              <a:t>cmd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0" y="4678880"/>
            <a:ext cx="1044004" cy="5027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MultiplePipes</a:t>
            </a:r>
            <a:r>
              <a:rPr lang="en-US" dirty="0" smtClean="0"/>
              <a:t>: fill in the code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533400"/>
            <a:ext cx="4422648" cy="61722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err="1" smtClean="0"/>
              <a:t>cmd</a:t>
            </a:r>
            <a:r>
              <a:rPr lang="en-US" sz="3600" dirty="0" smtClean="0"/>
              <a:t> – original truncated at </a:t>
            </a:r>
            <a:r>
              <a:rPr lang="en-US" sz="3600" dirty="0" err="1" smtClean="0"/>
              <a:t>lastPipe</a:t>
            </a:r>
            <a:endParaRPr lang="en-US" sz="3600" dirty="0" smtClean="0"/>
          </a:p>
          <a:p>
            <a:r>
              <a:rPr lang="en-US" sz="3600" dirty="0" err="1" smtClean="0"/>
              <a:t>cmd</a:t>
            </a:r>
            <a:r>
              <a:rPr lang="en-US" sz="3600" dirty="0" smtClean="0"/>
              <a:t> – </a:t>
            </a:r>
            <a:r>
              <a:rPr lang="en-US" sz="3600" dirty="0" err="1" smtClean="0"/>
              <a:t>cmd</a:t>
            </a:r>
            <a:r>
              <a:rPr lang="en-US" sz="3600" dirty="0" smtClean="0"/>
              <a:t> from </a:t>
            </a:r>
            <a:r>
              <a:rPr lang="en-US" sz="3600" dirty="0" err="1" smtClean="0"/>
              <a:t>lastPipe</a:t>
            </a:r>
            <a:r>
              <a:rPr lang="en-US" sz="3600" dirty="0" smtClean="0"/>
              <a:t>-&gt;next on </a:t>
            </a:r>
          </a:p>
          <a:p>
            <a:pPr marL="0" indent="0">
              <a:buNone/>
            </a:pPr>
            <a:r>
              <a:rPr lang="en-US" sz="3600" dirty="0"/>
              <a:t> } else { </a:t>
            </a:r>
            <a:r>
              <a:rPr lang="en-US" sz="3600" dirty="0" smtClean="0"/>
              <a:t>/*Pipe </a:t>
            </a:r>
            <a:r>
              <a:rPr lang="en-US" sz="3600" dirty="0"/>
              <a:t>joining </a:t>
            </a:r>
            <a:r>
              <a:rPr lang="en-US" sz="3600" dirty="0" err="1"/>
              <a:t>cmd</a:t>
            </a:r>
            <a:r>
              <a:rPr lang="en-US" sz="3600" dirty="0"/>
              <a:t> and cmd1 */</a:t>
            </a:r>
          </a:p>
          <a:p>
            <a:pPr marL="0" indent="0">
              <a:buNone/>
            </a:pPr>
            <a:r>
              <a:rPr lang="en-US" sz="3600" dirty="0"/>
              <a:t>      if(pipe(</a:t>
            </a:r>
            <a:r>
              <a:rPr lang="en-US" sz="3600" dirty="0" err="1"/>
              <a:t>pfd</a:t>
            </a:r>
            <a:r>
              <a:rPr lang="en-US" sz="3600" dirty="0"/>
              <a:t>) &lt; 0)       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fatal</a:t>
            </a:r>
            <a:r>
              <a:rPr lang="en-US" sz="3600" dirty="0"/>
              <a:t>("</a:t>
            </a:r>
            <a:r>
              <a:rPr lang="en-US" sz="3600" dirty="0" err="1"/>
              <a:t>Mysh</a:t>
            </a:r>
            <a:r>
              <a:rPr lang="en-US" sz="3600" dirty="0"/>
              <a:t> can't </a:t>
            </a:r>
            <a:r>
              <a:rPr lang="en-US" sz="3600" dirty="0" smtClean="0"/>
              <a:t>create pipe");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if((</a:t>
            </a:r>
            <a:r>
              <a:rPr lang="en-US" sz="3600" dirty="0" err="1"/>
              <a:t>pid</a:t>
            </a:r>
            <a:r>
              <a:rPr lang="en-US" sz="3600" dirty="0"/>
              <a:t> = fork()) &lt; 0)  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fatal</a:t>
            </a:r>
            <a:r>
              <a:rPr lang="en-US" sz="3600" dirty="0"/>
              <a:t>("</a:t>
            </a:r>
            <a:r>
              <a:rPr lang="en-US" sz="3600" dirty="0" err="1"/>
              <a:t>Mysh</a:t>
            </a:r>
            <a:r>
              <a:rPr lang="en-US" sz="3600" dirty="0"/>
              <a:t> Can't fork");</a:t>
            </a:r>
          </a:p>
          <a:p>
            <a:pPr marL="0" indent="0">
              <a:buNone/>
            </a:pPr>
            <a:r>
              <a:rPr lang="en-US" sz="3600" dirty="0"/>
              <a:t>      if (</a:t>
            </a:r>
            <a:r>
              <a:rPr lang="en-US" sz="3600" dirty="0" err="1"/>
              <a:t>pid</a:t>
            </a:r>
            <a:r>
              <a:rPr lang="en-US" sz="3600" dirty="0"/>
              <a:t> == 0){            /* P2 code */</a:t>
            </a:r>
          </a:p>
          <a:p>
            <a:pPr marL="0" indent="0">
              <a:buNone/>
            </a:pPr>
            <a:r>
              <a:rPr lang="en-US" sz="3600" dirty="0"/>
              <a:t>         - close </a:t>
            </a:r>
            <a:r>
              <a:rPr lang="en-US" sz="3600" dirty="0" err="1"/>
              <a:t>stdout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- map </a:t>
            </a:r>
            <a:r>
              <a:rPr lang="en-US" sz="3600" dirty="0" err="1"/>
              <a:t>stdout</a:t>
            </a:r>
            <a:r>
              <a:rPr lang="en-US" sz="3600" dirty="0"/>
              <a:t> to the pipe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- close extra </a:t>
            </a:r>
            <a:r>
              <a:rPr lang="en-US" sz="3600" dirty="0" err="1"/>
              <a:t>fd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- recursive call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533400"/>
            <a:ext cx="4435602" cy="5620512"/>
          </a:xfrm>
        </p:spPr>
        <p:txBody>
          <a:bodyPr>
            <a:noAutofit/>
          </a:bodyPr>
          <a:lstStyle/>
          <a:p>
            <a:r>
              <a:rPr lang="en-US" sz="2000" dirty="0" err="1"/>
              <a:t>cmd</a:t>
            </a:r>
            <a:r>
              <a:rPr lang="en-US" sz="2000" dirty="0"/>
              <a:t> – original command truncated at </a:t>
            </a:r>
            <a:r>
              <a:rPr lang="en-US" sz="2000" dirty="0" err="1"/>
              <a:t>lastPipe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} </a:t>
            </a:r>
            <a:r>
              <a:rPr lang="en-US" sz="2000" dirty="0"/>
              <a:t>else {                  /* P1 Code */</a:t>
            </a:r>
          </a:p>
          <a:p>
            <a:pPr marL="0" indent="0">
              <a:buNone/>
            </a:pPr>
            <a:r>
              <a:rPr lang="en-US" sz="2000" dirty="0"/>
              <a:t>         - close </a:t>
            </a:r>
            <a:r>
              <a:rPr lang="en-US" sz="2000" dirty="0" err="1"/>
              <a:t>stdin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 smtClean="0"/>
              <a:t>- </a:t>
            </a:r>
            <a:r>
              <a:rPr lang="en-US" sz="2000" dirty="0"/>
              <a:t>map </a:t>
            </a:r>
            <a:r>
              <a:rPr lang="en-US" sz="2000" dirty="0" err="1"/>
              <a:t>stdin</a:t>
            </a:r>
            <a:r>
              <a:rPr lang="en-US" sz="2000" dirty="0"/>
              <a:t> to the pipe (dup </a:t>
            </a:r>
            <a:r>
              <a:rPr lang="en-US" sz="2000" dirty="0" err="1"/>
              <a:t>pfd</a:t>
            </a:r>
            <a:r>
              <a:rPr lang="en-US" sz="2000" dirty="0"/>
              <a:t>[0])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 smtClean="0"/>
              <a:t>- </a:t>
            </a:r>
            <a:r>
              <a:rPr lang="en-US" sz="2000" dirty="0"/>
              <a:t>close extra </a:t>
            </a:r>
            <a:r>
              <a:rPr lang="en-US" sz="2000" dirty="0" err="1"/>
              <a:t>fd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 smtClean="0"/>
              <a:t>- exec cmd1 </a:t>
            </a:r>
            <a:r>
              <a:rPr lang="en-US" sz="2000" dirty="0"/>
              <a:t>after putting in </a:t>
            </a:r>
            <a:r>
              <a:rPr lang="en-US" sz="2000" dirty="0" err="1"/>
              <a:t>argv</a:t>
            </a:r>
            <a:r>
              <a:rPr lang="en-US" sz="2000" dirty="0"/>
              <a:t> </a:t>
            </a:r>
            <a:r>
              <a:rPr lang="en-US" sz="2000" dirty="0" smtClean="0"/>
              <a:t>form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94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Control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29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^Z sends SIGSTOP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839200" cy="608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SIGACTION(2) </a:t>
            </a:r>
            <a:r>
              <a:rPr lang="en-US" dirty="0" smtClean="0"/>
              <a:t> Linux </a:t>
            </a:r>
            <a:r>
              <a:rPr lang="en-US" dirty="0"/>
              <a:t>Programmer's </a:t>
            </a:r>
            <a:r>
              <a:rPr lang="en-US" dirty="0" smtClean="0"/>
              <a:t>Manual SIGACTION(2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sigaction</a:t>
            </a:r>
            <a:r>
              <a:rPr lang="en-US" dirty="0"/>
              <a:t> - examine and change a signal 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signal.h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signum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*act,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*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07680" y="1072080"/>
              <a:ext cx="7650720" cy="4007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960" y="1062720"/>
                <a:ext cx="7669800" cy="40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9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I/O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30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Fig 62-1</a:t>
            </a:r>
          </a:p>
          <a:p>
            <a:r>
              <a:rPr lang="en-US" dirty="0" err="1" smtClean="0"/>
              <a:t>stty</a:t>
            </a:r>
            <a:endParaRPr lang="en-US" dirty="0" smtClean="0"/>
          </a:p>
          <a:p>
            <a:r>
              <a:rPr lang="en-US" dirty="0" err="1" smtClean="0"/>
              <a:t>stty</a:t>
            </a:r>
            <a:r>
              <a:rPr lang="en-US" dirty="0" smtClean="0"/>
              <a:t> </a:t>
            </a:r>
            <a:r>
              <a:rPr lang="en-US" dirty="0" err="1" smtClean="0"/>
              <a:t>noecho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95375"/>
            <a:ext cx="54197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92920" y="1164960"/>
              <a:ext cx="6473160" cy="4279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560" y="1155240"/>
                <a:ext cx="6491880" cy="42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5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I/O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31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ypical input from keyboard is line buffered by terminal handler</a:t>
            </a:r>
          </a:p>
          <a:p>
            <a:pPr lvl="1"/>
            <a:r>
              <a:rPr lang="en-US" dirty="0" smtClean="0"/>
              <a:t>nothing input buffered till you type ‘\n’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Vi, less, Shells - character by character processing</a:t>
            </a:r>
          </a:p>
          <a:p>
            <a:pPr lvl="1"/>
            <a:r>
              <a:rPr lang="en-US" dirty="0" smtClean="0"/>
              <a:t>allowing up arrow and other arrows</a:t>
            </a:r>
          </a:p>
          <a:p>
            <a:pPr lvl="1"/>
            <a:endParaRPr lang="en-US" dirty="0"/>
          </a:p>
          <a:p>
            <a:r>
              <a:rPr lang="en-US" dirty="0" smtClean="0"/>
              <a:t>Chapter 62</a:t>
            </a:r>
          </a:p>
          <a:p>
            <a:pPr lvl="1"/>
            <a:r>
              <a:rPr lang="en-US" dirty="0" err="1" smtClean="0"/>
              <a:t>stty</a:t>
            </a:r>
            <a:r>
              <a:rPr lang="en-US" dirty="0" smtClean="0"/>
              <a:t>:   canonical mode</a:t>
            </a:r>
          </a:p>
          <a:p>
            <a:pPr lvl="1"/>
            <a:r>
              <a:rPr lang="en-US" dirty="0" err="1" smtClean="0"/>
              <a:t>cbreak</a:t>
            </a:r>
            <a:r>
              <a:rPr lang="en-US" dirty="0" smtClean="0"/>
              <a:t> and raw mode (table 62-3)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Mode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32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 line-buffered</a:t>
            </a:r>
          </a:p>
          <a:p>
            <a:pPr lvl="1"/>
            <a:r>
              <a:rPr lang="en-US" dirty="0" smtClean="0"/>
              <a:t>if read requests less bytes remaining data saved for next read</a:t>
            </a:r>
          </a:p>
          <a:p>
            <a:endParaRPr lang="en-US" dirty="0"/>
          </a:p>
          <a:p>
            <a:r>
              <a:rPr lang="en-US" dirty="0" smtClean="0"/>
              <a:t>^D  (EOT ) causes read to return EOF</a:t>
            </a:r>
          </a:p>
          <a:p>
            <a:endParaRPr lang="en-US" dirty="0"/>
          </a:p>
          <a:p>
            <a:r>
              <a:rPr lang="en-US" dirty="0" smtClean="0"/>
              <a:t>line editing is enabled</a:t>
            </a:r>
          </a:p>
          <a:p>
            <a:pPr lvl="1"/>
            <a:r>
              <a:rPr lang="en-US" dirty="0" smtClean="0"/>
              <a:t>ERASE   backspace/delete</a:t>
            </a:r>
          </a:p>
          <a:p>
            <a:pPr lvl="1"/>
            <a:r>
              <a:rPr lang="en-US" dirty="0" smtClean="0"/>
              <a:t>KILL   ^U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Noncanonical</a:t>
            </a:r>
            <a:r>
              <a:rPr lang="en-US" dirty="0" smtClean="0"/>
              <a:t> </a:t>
            </a:r>
            <a:r>
              <a:rPr lang="en-US" dirty="0"/>
              <a:t>Mode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33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MIN=0, </a:t>
            </a:r>
            <a:r>
              <a:rPr lang="en-US" dirty="0"/>
              <a:t>TIME==</a:t>
            </a:r>
            <a:r>
              <a:rPr lang="en-US" dirty="0" smtClean="0"/>
              <a:t>0 (polling read)</a:t>
            </a:r>
          </a:p>
          <a:p>
            <a:endParaRPr lang="en-US" dirty="0"/>
          </a:p>
          <a:p>
            <a:r>
              <a:rPr lang="en-US" dirty="0" smtClean="0"/>
              <a:t>MIN &gt; 0, TIME==0 (blocking read)</a:t>
            </a:r>
          </a:p>
          <a:p>
            <a:endParaRPr lang="en-US" dirty="0"/>
          </a:p>
          <a:p>
            <a:r>
              <a:rPr lang="en-US" dirty="0"/>
              <a:t>MIN </a:t>
            </a:r>
            <a:r>
              <a:rPr lang="en-US" dirty="0" smtClean="0"/>
              <a:t>== 0, TIME&gt;0 (read with timeout)</a:t>
            </a:r>
          </a:p>
          <a:p>
            <a:endParaRPr lang="en-US" dirty="0"/>
          </a:p>
          <a:p>
            <a:r>
              <a:rPr lang="en-US" dirty="0"/>
              <a:t>MIN &gt; 0, </a:t>
            </a:r>
            <a:r>
              <a:rPr lang="en-US" dirty="0" smtClean="0"/>
              <a:t>TIME&gt;0 (read </a:t>
            </a:r>
            <a:r>
              <a:rPr lang="en-US" dirty="0"/>
              <a:t>with </a:t>
            </a:r>
            <a:r>
              <a:rPr lang="en-US" dirty="0" err="1" smtClean="0"/>
              <a:t>interbyte</a:t>
            </a:r>
            <a:r>
              <a:rPr lang="en-US" dirty="0" smtClean="0"/>
              <a:t> timeout)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Cooked,  Raw, </a:t>
            </a:r>
            <a:r>
              <a:rPr lang="en-US" dirty="0" err="1" smtClean="0"/>
              <a:t>Cbreak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able 62-3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41648"/>
              </p:ext>
            </p:extLst>
          </p:nvPr>
        </p:nvGraphicFramePr>
        <p:xfrm>
          <a:off x="914400" y="1823720"/>
          <a:ext cx="7848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2192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 by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 by char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 by char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</a:t>
                      </a:r>
                      <a:r>
                        <a:rPr lang="en-US" baseline="0" dirty="0" smtClean="0"/>
                        <a:t> editing?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Signal generating chars interpreted?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START/STOP interpreted?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special chars interpreted?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input processing?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output processing?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Input echoed?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269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004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TERMIOS(3)  </a:t>
            </a:r>
            <a:r>
              <a:rPr lang="en-US" dirty="0" smtClean="0"/>
              <a:t>    </a:t>
            </a:r>
            <a:r>
              <a:rPr lang="en-US" dirty="0"/>
              <a:t>Linux Programmer's Manual          </a:t>
            </a:r>
            <a:r>
              <a:rPr lang="en-US" dirty="0" smtClean="0"/>
              <a:t>TERMIOS(3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termios</a:t>
            </a:r>
            <a:r>
              <a:rPr lang="en-US" dirty="0"/>
              <a:t>,  </a:t>
            </a:r>
            <a:r>
              <a:rPr lang="en-US" dirty="0" err="1"/>
              <a:t>tcgetattr</a:t>
            </a:r>
            <a:r>
              <a:rPr lang="en-US" dirty="0"/>
              <a:t>,  </a:t>
            </a:r>
            <a:r>
              <a:rPr lang="en-US" dirty="0" err="1"/>
              <a:t>tcsetattr</a:t>
            </a:r>
            <a:r>
              <a:rPr lang="en-US" dirty="0"/>
              <a:t>, </a:t>
            </a:r>
            <a:r>
              <a:rPr lang="en-US" dirty="0" err="1"/>
              <a:t>tcsendbreak</a:t>
            </a:r>
            <a:r>
              <a:rPr lang="en-US" dirty="0"/>
              <a:t>, </a:t>
            </a:r>
            <a:r>
              <a:rPr lang="en-US" dirty="0" err="1"/>
              <a:t>tcdrain</a:t>
            </a:r>
            <a:r>
              <a:rPr lang="en-US" dirty="0"/>
              <a:t>, </a:t>
            </a:r>
            <a:r>
              <a:rPr lang="en-US" dirty="0" err="1"/>
              <a:t>tcflush</a:t>
            </a:r>
            <a:r>
              <a:rPr lang="en-US" dirty="0"/>
              <a:t>, </a:t>
            </a:r>
            <a:r>
              <a:rPr lang="en-US" dirty="0" err="1" smtClean="0"/>
              <a:t>tcflow</a:t>
            </a:r>
            <a:r>
              <a:rPr lang="en-US" dirty="0" smtClean="0"/>
              <a:t>, </a:t>
            </a:r>
            <a:r>
              <a:rPr lang="en-US" dirty="0" err="1" smtClean="0"/>
              <a:t>cfmakeraw</a:t>
            </a:r>
            <a:r>
              <a:rPr lang="en-US" dirty="0"/>
              <a:t>, </a:t>
            </a:r>
            <a:r>
              <a:rPr lang="en-US" dirty="0" err="1"/>
              <a:t>cfgetospeed</a:t>
            </a:r>
            <a:r>
              <a:rPr lang="en-US" dirty="0"/>
              <a:t>, </a:t>
            </a:r>
            <a:r>
              <a:rPr lang="en-US" dirty="0" err="1"/>
              <a:t>cfgetispeed</a:t>
            </a:r>
            <a:r>
              <a:rPr lang="en-US" dirty="0"/>
              <a:t>, </a:t>
            </a:r>
            <a:r>
              <a:rPr lang="en-US" dirty="0" err="1"/>
              <a:t>cfsetispeed</a:t>
            </a:r>
            <a:r>
              <a:rPr lang="en-US" dirty="0"/>
              <a:t>,  </a:t>
            </a:r>
            <a:r>
              <a:rPr lang="en-US" dirty="0" err="1" smtClean="0"/>
              <a:t>cfsetospeed</a:t>
            </a:r>
            <a:r>
              <a:rPr lang="en-US" dirty="0" smtClean="0"/>
              <a:t>,  </a:t>
            </a:r>
            <a:r>
              <a:rPr lang="en-US" dirty="0" err="1" smtClean="0"/>
              <a:t>cfsetspeed</a:t>
            </a:r>
            <a:r>
              <a:rPr lang="en-US" dirty="0" smtClean="0"/>
              <a:t> </a:t>
            </a:r>
            <a:r>
              <a:rPr lang="en-US" dirty="0"/>
              <a:t>- get and set terminal attributes, line control, get and set </a:t>
            </a:r>
            <a:r>
              <a:rPr lang="en-US" dirty="0" smtClean="0"/>
              <a:t>baud rate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termios.h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unistd.h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tcgetattr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*</a:t>
            </a:r>
            <a:r>
              <a:rPr lang="en-US" dirty="0" err="1"/>
              <a:t>termios_p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tcsetattr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optional_actions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*</a:t>
            </a:r>
            <a:r>
              <a:rPr lang="en-US" dirty="0" err="1"/>
              <a:t>termios_p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81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</a:t>
            </a:r>
            <a:r>
              <a:rPr lang="en-US" dirty="0" err="1" smtClean="0"/>
              <a:t>tty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ls</a:t>
            </a:r>
            <a:r>
              <a:rPr lang="en-US" dirty="0" smtClean="0"/>
              <a:t> </a:t>
            </a:r>
            <a:r>
              <a:rPr lang="en-US" dirty="0" err="1" smtClean="0"/>
              <a:t>tty</a:t>
            </a:r>
            <a:r>
              <a:rPr lang="en-US" dirty="0" smtClean="0"/>
              <a:t>/*.c</a:t>
            </a:r>
          </a:p>
          <a:p>
            <a:pPr marL="0" indent="0">
              <a:buNone/>
            </a:pPr>
            <a:r>
              <a:rPr lang="en-US" dirty="0" err="1"/>
              <a:t>demo_SIGWINCH.c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no_echo.c</a:t>
            </a:r>
            <a:r>
              <a:rPr lang="en-US" dirty="0" smtClean="0"/>
              <a:t>             </a:t>
            </a:r>
          </a:p>
          <a:p>
            <a:pPr marL="0" indent="0">
              <a:buNone/>
            </a:pPr>
            <a:r>
              <a:rPr lang="en-US" dirty="0" err="1" smtClean="0"/>
              <a:t>tty_functions.c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new_intr.c</a:t>
            </a:r>
            <a:r>
              <a:rPr lang="en-US" dirty="0"/>
              <a:t>     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test_tty_functions.c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err="1" smtClean="0"/>
              <a:t>ttyname.c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01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381000"/>
            <a:ext cx="2438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06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/ </a:t>
            </a:r>
            <a:r>
              <a:rPr lang="en-US" dirty="0" err="1" smtClean="0"/>
              <a:t>Automake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download</a:t>
            </a:r>
          </a:p>
          <a:p>
            <a:r>
              <a:rPr lang="en-US" dirty="0" smtClean="0"/>
              <a:t>unpack</a:t>
            </a:r>
          </a:p>
          <a:p>
            <a:pPr lvl="1"/>
            <a:r>
              <a:rPr lang="en-US" dirty="0" err="1" smtClean="0"/>
              <a:t>gunzip</a:t>
            </a:r>
            <a:r>
              <a:rPr lang="en-US" dirty="0" smtClean="0"/>
              <a:t> make</a:t>
            </a:r>
            <a:r>
              <a:rPr lang="en-US" dirty="0"/>
              <a:t>*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tar </a:t>
            </a:r>
            <a:r>
              <a:rPr lang="en-US" dirty="0" err="1" smtClean="0"/>
              <a:t>xvf</a:t>
            </a:r>
            <a:r>
              <a:rPr lang="en-US" dirty="0" smtClean="0"/>
              <a:t> make.tar</a:t>
            </a:r>
          </a:p>
          <a:p>
            <a:r>
              <a:rPr lang="en-US" dirty="0" smtClean="0"/>
              <a:t>configure</a:t>
            </a:r>
          </a:p>
          <a:p>
            <a:r>
              <a:rPr lang="en-US" dirty="0" smtClean="0"/>
              <a:t>make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114800" y="1216152"/>
            <a:ext cx="4953000" cy="54132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Configure </a:t>
            </a:r>
            <a:r>
              <a:rPr lang="en-US" dirty="0" err="1" smtClean="0"/>
              <a:t>sh</a:t>
            </a:r>
            <a:r>
              <a:rPr lang="en-US" dirty="0" smtClean="0"/>
              <a:t> script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as_dir</a:t>
            </a:r>
            <a:r>
              <a:rPr lang="en-US" dirty="0"/>
              <a:t> in /</a:t>
            </a:r>
            <a:r>
              <a:rPr lang="en-US" dirty="0" err="1"/>
              <a:t>bin$PATH_SEPARATOR</a:t>
            </a: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bin$PATH_SEPARATOR$PATH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</a:t>
            </a:r>
          </a:p>
          <a:p>
            <a:pPr marL="0" indent="0">
              <a:buNone/>
            </a:pPr>
            <a:r>
              <a:rPr lang="en-US" dirty="0"/>
              <a:t>  IFS=$</a:t>
            </a:r>
            <a:r>
              <a:rPr lang="en-US" dirty="0" err="1"/>
              <a:t>as_save_IFS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 </a:t>
            </a:r>
            <a:r>
              <a:rPr lang="en-US" dirty="0"/>
              <a:t>test -z "$</a:t>
            </a:r>
            <a:r>
              <a:rPr lang="en-US" dirty="0" err="1"/>
              <a:t>as_dir</a:t>
            </a:r>
            <a:r>
              <a:rPr lang="en-US" dirty="0"/>
              <a:t>" &amp;&amp; </a:t>
            </a:r>
            <a:r>
              <a:rPr lang="en-US" dirty="0" smtClean="0"/>
              <a:t>	</a:t>
            </a:r>
            <a:r>
              <a:rPr lang="en-US" dirty="0" err="1" smtClean="0"/>
              <a:t>as_dir</a:t>
            </a:r>
            <a:r>
              <a:rPr lang="en-US" dirty="0"/>
              <a:t>=.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as_found</a:t>
            </a:r>
            <a:r>
              <a:rPr lang="en-US" dirty="0"/>
              <a:t>=:</a:t>
            </a:r>
          </a:p>
          <a:p>
            <a:pPr marL="0" indent="0">
              <a:buNone/>
            </a:pPr>
            <a:r>
              <a:rPr lang="en-US" dirty="0"/>
              <a:t>  case $</a:t>
            </a:r>
            <a:r>
              <a:rPr lang="en-US" dirty="0" err="1"/>
              <a:t>as_dir</a:t>
            </a:r>
            <a:r>
              <a:rPr lang="en-US" dirty="0"/>
              <a:t> in #(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/*)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for </a:t>
            </a:r>
            <a:r>
              <a:rPr lang="en-US" dirty="0" err="1"/>
              <a:t>as_base</a:t>
            </a:r>
            <a:r>
              <a:rPr lang="en-US" dirty="0"/>
              <a:t> in </a:t>
            </a:r>
            <a:r>
              <a:rPr lang="en-US" dirty="0" err="1"/>
              <a:t>sh</a:t>
            </a:r>
            <a:r>
              <a:rPr lang="en-US" dirty="0"/>
              <a:t> bash </a:t>
            </a:r>
            <a:r>
              <a:rPr lang="en-US" dirty="0" err="1"/>
              <a:t>ksh</a:t>
            </a:r>
            <a:r>
              <a:rPr lang="en-US" dirty="0"/>
              <a:t> sh5; do</a:t>
            </a:r>
          </a:p>
          <a:p>
            <a:pPr marL="0" indent="0">
              <a:buNone/>
            </a:pPr>
            <a:r>
              <a:rPr lang="en-US" dirty="0"/>
              <a:t>             # Try only shells that exist,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# to </a:t>
            </a:r>
            <a:r>
              <a:rPr lang="en-US" dirty="0"/>
              <a:t>save several forks.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as_shell</a:t>
            </a:r>
            <a:r>
              <a:rPr lang="en-US" dirty="0"/>
              <a:t>=$</a:t>
            </a:r>
            <a:r>
              <a:rPr lang="en-US" dirty="0" err="1"/>
              <a:t>as_dir</a:t>
            </a:r>
            <a:r>
              <a:rPr lang="en-US" dirty="0"/>
              <a:t>/$</a:t>
            </a:r>
            <a:r>
              <a:rPr lang="en-US" dirty="0" err="1"/>
              <a:t>as_base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21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eview for test – old test emailed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39</a:t>
            </a:fld>
            <a:r>
              <a:rPr lang="en-US" smtClean="0"/>
              <a:t> -  Sigaction/Longjmp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56569973"/>
              </p:ext>
            </p:extLst>
          </p:nvPr>
        </p:nvGraphicFramePr>
        <p:xfrm>
          <a:off x="228600" y="1295400"/>
          <a:ext cx="9144000" cy="497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590"/>
                <a:gridCol w="802370"/>
                <a:gridCol w="620702"/>
                <a:gridCol w="2603920"/>
                <a:gridCol w="2391974"/>
                <a:gridCol w="984040"/>
                <a:gridCol w="1241404"/>
              </a:tblGrid>
              <a:tr h="275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Class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Date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Day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Topic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System Calls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Reading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Labs/Case Studies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2752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14-Jan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Overview: history, uid/gid,permissions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chmod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printargs.c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49953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16-Jan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Wed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System Calls:  /proc, I/O, stat struct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open, read,write,close, fork, opendir, readdir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275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21-Jan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Martin Luther King Day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2752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23-Jan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Wed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StatSysCall</a:t>
                      </a:r>
                      <a:r>
                        <a:rPr lang="en-US" sz="1400" b="1" u="none" strike="noStrike" dirty="0">
                          <a:effectLst/>
                        </a:rPr>
                        <a:t>: reentrant, </a:t>
                      </a:r>
                      <a:r>
                        <a:rPr lang="en-US" sz="1400" b="1" u="none" strike="noStrike" dirty="0" err="1">
                          <a:effectLst/>
                        </a:rPr>
                        <a:t>inode</a:t>
                      </a:r>
                      <a:r>
                        <a:rPr lang="en-US" sz="1400" b="1" u="none" strike="noStrike" dirty="0">
                          <a:effectLst/>
                        </a:rPr>
                        <a:t> table,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stat, fstat, lstat, I/O, lseek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Chap 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2752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28-Jan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Ar, File I/O again, holes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dup, dup2, fcntl, truncate, tmpfile(3)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Chap 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49953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30-Jan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Wed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Processes, Memory Layout,  Environment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getpid, getenv(3), Setjmp / longjmp, malloc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Chap 6,7,8,9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2752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4-Feb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Java2C, Memory, Time: gdb, printf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string(3), brk, malloc impl, time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tree.c, gdb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2752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6-Feb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Wed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Make, Stdio, I/O Buffering</a:t>
                      </a:r>
                      <a:endParaRPr lang="en-US" sz="1400" b="1" i="0" u="none" strike="noStrike"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vfork, wait, execve, getconf</a:t>
                      </a:r>
                      <a:endParaRPr lang="en-US" sz="1400" b="1" i="0" u="none" strike="noStrike"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Chap 24, 12</a:t>
                      </a:r>
                      <a:endParaRPr lang="en-US" sz="1400" b="1" i="0" u="none" strike="noStrike"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2752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11-Feb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I/O buffering, Shells: /proc, stdio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Exec family, ps(1), stdio(3), setvbuf(3)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Chap 12,13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2752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13-Feb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Wed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Shells, pipes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truncate again, strtok(3),pipe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Chap 3, 44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2-Shell Prog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409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18-Feb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Signals, GNU Coding Standards: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hsearch(3), pipe, exec(3), signal, sigaction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dirty="0">
                          <a:effectLst/>
                        </a:rPr>
                        <a:t>Chap 20, 21, GNU 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  <a:tr h="2752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20-Feb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Wed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Longjmps; File Systems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setjmp, longjmp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Chap 21,22,18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36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Sigaction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             void     (*</a:t>
            </a:r>
            <a:r>
              <a:rPr lang="en-US" dirty="0" err="1"/>
              <a:t>sa_handler</a:t>
            </a:r>
            <a:r>
              <a:rPr lang="en-US" dirty="0"/>
              <a:t>)(</a:t>
            </a:r>
            <a:r>
              <a:rPr lang="en-US" dirty="0" err="1"/>
              <a:t>int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void     (*</a:t>
            </a:r>
            <a:r>
              <a:rPr lang="en-US" dirty="0" err="1">
                <a:solidFill>
                  <a:srgbClr val="FF0000"/>
                </a:solidFill>
              </a:rPr>
              <a:t>sa_sigaction</a:t>
            </a:r>
            <a:r>
              <a:rPr lang="en-US" dirty="0">
                <a:solidFill>
                  <a:srgbClr val="FF0000"/>
                </a:solidFill>
              </a:rPr>
              <a:t>)(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siginfo_t</a:t>
            </a:r>
            <a:r>
              <a:rPr lang="en-US" dirty="0">
                <a:solidFill>
                  <a:srgbClr val="FF0000"/>
                </a:solidFill>
              </a:rPr>
              <a:t> *, void *);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sigset_t</a:t>
            </a:r>
            <a:r>
              <a:rPr lang="en-US" dirty="0"/>
              <a:t>   </a:t>
            </a:r>
            <a:r>
              <a:rPr lang="en-US" dirty="0" err="1"/>
              <a:t>sa_mask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int</a:t>
            </a:r>
            <a:r>
              <a:rPr lang="en-US" dirty="0"/>
              <a:t>        </a:t>
            </a:r>
            <a:r>
              <a:rPr lang="en-US" dirty="0" err="1"/>
              <a:t>sa_flags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void     (*</a:t>
            </a:r>
            <a:r>
              <a:rPr lang="en-US" dirty="0" err="1"/>
              <a:t>sa_restorer</a:t>
            </a:r>
            <a:r>
              <a:rPr lang="en-US" dirty="0"/>
              <a:t>)(void);</a:t>
            </a:r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smtClean="0"/>
              <a:t>};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On  </a:t>
            </a:r>
            <a:r>
              <a:rPr lang="en-US" dirty="0">
                <a:solidFill>
                  <a:srgbClr val="FF0000"/>
                </a:solidFill>
              </a:rPr>
              <a:t>some  architectures  a  union  is  involved:  do not assign to </a:t>
            </a:r>
            <a:r>
              <a:rPr lang="en-US" dirty="0" smtClean="0">
                <a:solidFill>
                  <a:srgbClr val="FF0000"/>
                </a:solidFill>
              </a:rPr>
              <a:t>both  </a:t>
            </a:r>
            <a:r>
              <a:rPr lang="en-US" dirty="0" err="1" smtClean="0">
                <a:solidFill>
                  <a:srgbClr val="FF0000"/>
                </a:solidFill>
              </a:rPr>
              <a:t>sa_handler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>
                <a:solidFill>
                  <a:srgbClr val="FF0000"/>
                </a:solidFill>
              </a:rPr>
              <a:t>sa_sigaction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50480" y="1700280"/>
              <a:ext cx="1914840" cy="214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1120" y="1690920"/>
                <a:ext cx="193356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2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40</a:t>
            </a:fld>
            <a:r>
              <a:rPr lang="en-US" smtClean="0"/>
              <a:t> -  Sigaction/Longjmp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5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SA_NOCLDSTOP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/>
              <a:t>signum</a:t>
            </a:r>
            <a:r>
              <a:rPr lang="en-US" dirty="0"/>
              <a:t> is SIGCHLD, do not receive notification when </a:t>
            </a:r>
            <a:r>
              <a:rPr lang="en-US" dirty="0" smtClean="0"/>
              <a:t>child processes stop</a:t>
            </a:r>
          </a:p>
          <a:p>
            <a:r>
              <a:rPr lang="en-US" dirty="0"/>
              <a:t> SA_NOCLDWAIT (Since Linux </a:t>
            </a:r>
            <a:r>
              <a:rPr lang="en-US" dirty="0" smtClean="0"/>
              <a:t>2.6)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/>
              <a:t>signum</a:t>
            </a:r>
            <a:r>
              <a:rPr lang="en-US" dirty="0"/>
              <a:t> is SIGCHLD, do not transform children into </a:t>
            </a:r>
            <a:r>
              <a:rPr lang="en-US" dirty="0" smtClean="0"/>
              <a:t>zombies when </a:t>
            </a:r>
            <a:r>
              <a:rPr lang="en-US" dirty="0"/>
              <a:t>they terminate.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SA_NODEFER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prevent the signal from being  received  from  </a:t>
            </a:r>
            <a:r>
              <a:rPr lang="en-US" dirty="0" smtClean="0"/>
              <a:t>within its  </a:t>
            </a:r>
            <a:r>
              <a:rPr lang="en-US" dirty="0"/>
              <a:t>own  signal handler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SA_ONSTACK</a:t>
            </a:r>
          </a:p>
          <a:p>
            <a:pPr lvl="1"/>
            <a:r>
              <a:rPr lang="en-US" dirty="0" smtClean="0"/>
              <a:t>Call  </a:t>
            </a:r>
            <a:r>
              <a:rPr lang="en-US" dirty="0"/>
              <a:t>the  signal  handler on an alternate signal stack </a:t>
            </a:r>
            <a:r>
              <a:rPr lang="en-US" dirty="0" smtClean="0"/>
              <a:t>provided </a:t>
            </a:r>
            <a:r>
              <a:rPr lang="en-US" dirty="0"/>
              <a:t>by </a:t>
            </a:r>
            <a:r>
              <a:rPr lang="en-US" dirty="0" err="1"/>
              <a:t>sigaltstack</a:t>
            </a:r>
            <a:r>
              <a:rPr lang="en-US" dirty="0"/>
              <a:t>(2).</a:t>
            </a:r>
          </a:p>
        </p:txBody>
      </p:sp>
    </p:spTree>
    <p:extLst>
      <p:ext uri="{BB962C8B-B14F-4D97-AF65-F5344CB8AC3E}">
        <p14:creationId xmlns:p14="http://schemas.microsoft.com/office/powerpoint/2010/main" val="22454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004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SA_RESETHAND</a:t>
            </a:r>
            <a:endParaRPr lang="en-US" dirty="0"/>
          </a:p>
          <a:p>
            <a:r>
              <a:rPr lang="en-US" dirty="0"/>
              <a:t>                  Restore the signal action to the default state once the </a:t>
            </a:r>
            <a:r>
              <a:rPr lang="en-US" dirty="0" err="1"/>
              <a:t>sigâ</a:t>
            </a:r>
            <a:r>
              <a:rPr lang="en-US" dirty="0"/>
              <a:t>[m</a:t>
            </a:r>
          </a:p>
          <a:p>
            <a:r>
              <a:rPr lang="en-US" dirty="0"/>
              <a:t>                  </a:t>
            </a:r>
            <a:r>
              <a:rPr lang="en-US" dirty="0" err="1"/>
              <a:t>nal</a:t>
            </a:r>
            <a:r>
              <a:rPr lang="en-US" dirty="0"/>
              <a:t>  handler  has been called.  This flag is only meaningful</a:t>
            </a:r>
          </a:p>
          <a:p>
            <a:r>
              <a:rPr lang="en-US" dirty="0"/>
              <a:t>                  when establishing a signal handler.  SA_ONESHOT is an  </a:t>
            </a:r>
            <a:r>
              <a:rPr lang="en-US" dirty="0" err="1"/>
              <a:t>obsoâ</a:t>
            </a:r>
            <a:r>
              <a:rPr lang="en-US" dirty="0"/>
              <a:t>[m</a:t>
            </a:r>
          </a:p>
          <a:p>
            <a:r>
              <a:rPr lang="en-US" dirty="0"/>
              <a:t>                  </a:t>
            </a:r>
            <a:r>
              <a:rPr lang="en-US" dirty="0" err="1"/>
              <a:t>lete</a:t>
            </a:r>
            <a:r>
              <a:rPr lang="en-US" dirty="0"/>
              <a:t>, non-standard synonym for this </a:t>
            </a:r>
            <a:r>
              <a:rPr lang="en-US" dirty="0" smtClean="0"/>
              <a:t>flag.</a:t>
            </a:r>
          </a:p>
          <a:p>
            <a:pPr marL="0" indent="0">
              <a:buNone/>
            </a:pPr>
            <a:r>
              <a:rPr lang="en-US" dirty="0" smtClean="0"/>
              <a:t>SA_RESTART</a:t>
            </a:r>
            <a:endParaRPr lang="en-US" dirty="0"/>
          </a:p>
          <a:p>
            <a:r>
              <a:rPr lang="en-US" dirty="0"/>
              <a:t>                  Provide  behavior  compatible  with  BSD signal semantics by</a:t>
            </a:r>
          </a:p>
          <a:p>
            <a:r>
              <a:rPr lang="en-US" dirty="0"/>
              <a:t>                  making certain  system  calls  </a:t>
            </a:r>
            <a:r>
              <a:rPr lang="en-US" dirty="0" err="1"/>
              <a:t>restartable</a:t>
            </a:r>
            <a:r>
              <a:rPr lang="en-US" dirty="0"/>
              <a:t>  across  signals.</a:t>
            </a:r>
          </a:p>
          <a:p>
            <a:r>
              <a:rPr lang="en-US" dirty="0"/>
              <a:t>                  This flag is only meaningful when establishing a signal </a:t>
            </a:r>
            <a:r>
              <a:rPr lang="en-US" dirty="0" err="1"/>
              <a:t>hanâ</a:t>
            </a:r>
            <a:r>
              <a:rPr lang="en-US" dirty="0"/>
              <a:t>[m</a:t>
            </a:r>
          </a:p>
          <a:p>
            <a:r>
              <a:rPr lang="en-US" dirty="0"/>
              <a:t>                  </a:t>
            </a:r>
            <a:r>
              <a:rPr lang="en-US" dirty="0" err="1"/>
              <a:t>dler</a:t>
            </a:r>
            <a:r>
              <a:rPr lang="en-US" dirty="0"/>
              <a:t>.   See  signal(7)  for  a  discussion  of  system  call</a:t>
            </a:r>
          </a:p>
          <a:p>
            <a:r>
              <a:rPr lang="en-US" dirty="0"/>
              <a:t>                  restarting.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SA_SIGINFO </a:t>
            </a:r>
            <a:r>
              <a:rPr lang="en-US" dirty="0"/>
              <a:t>(since Linux 2.2)</a:t>
            </a:r>
          </a:p>
          <a:p>
            <a:r>
              <a:rPr lang="en-US" dirty="0"/>
              <a:t>                  The  signal  handler  takes  3  arguments, not one.  In this</a:t>
            </a:r>
          </a:p>
          <a:p>
            <a:r>
              <a:rPr lang="en-US" dirty="0"/>
              <a:t>                  case, </a:t>
            </a:r>
            <a:r>
              <a:rPr lang="en-US" dirty="0" err="1"/>
              <a:t>sa_sigaction</a:t>
            </a:r>
            <a:r>
              <a:rPr lang="en-US" dirty="0"/>
              <a:t> should  be  set  instead  of  </a:t>
            </a:r>
            <a:r>
              <a:rPr lang="en-US" dirty="0" err="1"/>
              <a:t>sa_handler</a:t>
            </a:r>
            <a:r>
              <a:rPr lang="en-US" dirty="0"/>
              <a:t>.</a:t>
            </a:r>
          </a:p>
          <a:p>
            <a:r>
              <a:rPr lang="en-US" dirty="0"/>
              <a:t>                  This flag is only meaningful when establishing a signal </a:t>
            </a:r>
            <a:r>
              <a:rPr lang="en-US" dirty="0" err="1"/>
              <a:t>hanâ</a:t>
            </a:r>
            <a:r>
              <a:rPr lang="en-US" dirty="0"/>
              <a:t>[m</a:t>
            </a:r>
          </a:p>
          <a:p>
            <a:r>
              <a:rPr lang="en-US" dirty="0"/>
              <a:t>                  </a:t>
            </a:r>
            <a:r>
              <a:rPr lang="en-US" dirty="0" err="1"/>
              <a:t>dler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9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APUE</a:t>
            </a:r>
            <a:r>
              <a:rPr lang="en-US" dirty="0" smtClean="0"/>
              <a:t>/</a:t>
            </a:r>
            <a:r>
              <a:rPr lang="en-US" dirty="0" err="1" smtClean="0"/>
              <a:t>abort.c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9533" y="838200"/>
            <a:ext cx="8610600" cy="5715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void</a:t>
            </a:r>
          </a:p>
          <a:p>
            <a:pPr marL="0" indent="0">
              <a:buNone/>
            </a:pPr>
            <a:r>
              <a:rPr lang="en-US" dirty="0"/>
              <a:t>abort(void)                     /* POSIX-style abort() function */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sigset_t</a:t>
            </a:r>
            <a:r>
              <a:rPr lang="en-US" dirty="0"/>
              <a:t>                        mask;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       action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smtClean="0"/>
              <a:t>			/* </a:t>
            </a:r>
            <a:r>
              <a:rPr lang="en-US" dirty="0"/>
              <a:t>caller can't ignore SIGABRT, if so reset to default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sigaction</a:t>
            </a:r>
            <a:r>
              <a:rPr lang="en-US" dirty="0"/>
              <a:t>(SIGABRT, NULL, &amp;action);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action.sa_handler</a:t>
            </a:r>
            <a:r>
              <a:rPr lang="en-US" dirty="0"/>
              <a:t> == SIG_IGN) {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action.sa_handler</a:t>
            </a:r>
            <a:r>
              <a:rPr lang="en-US" dirty="0"/>
              <a:t> = SIG_DFL;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sigaction</a:t>
            </a:r>
            <a:r>
              <a:rPr lang="en-US" dirty="0"/>
              <a:t>(SIGABRT, &amp;action, NULL);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action.sa_handler</a:t>
            </a:r>
            <a:r>
              <a:rPr lang="en-US" dirty="0"/>
              <a:t> == SIG_DFL)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fflush</a:t>
            </a:r>
            <a:r>
              <a:rPr lang="en-US" dirty="0"/>
              <a:t>(NULL);                   </a:t>
            </a:r>
            <a:r>
              <a:rPr lang="en-US" dirty="0" smtClean="0"/>
              <a:t>		/* </a:t>
            </a:r>
            <a:r>
              <a:rPr lang="en-US" dirty="0"/>
              <a:t>flush all open </a:t>
            </a:r>
            <a:r>
              <a:rPr lang="en-US" dirty="0" err="1"/>
              <a:t>stdio</a:t>
            </a:r>
            <a:r>
              <a:rPr lang="en-US" dirty="0"/>
              <a:t> streams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smtClean="0"/>
              <a:t>				/* </a:t>
            </a:r>
            <a:r>
              <a:rPr lang="en-US" dirty="0"/>
              <a:t>caller can't block SIGABRT; make sure it's </a:t>
            </a:r>
            <a:r>
              <a:rPr lang="en-US" dirty="0" smtClean="0"/>
              <a:t>					unblocked </a:t>
            </a:r>
            <a:r>
              <a:rPr lang="en-US" dirty="0"/>
              <a:t>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sigfillset</a:t>
            </a:r>
            <a:r>
              <a:rPr lang="en-US" dirty="0"/>
              <a:t>(&amp;mask);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sigdelset</a:t>
            </a:r>
            <a:r>
              <a:rPr lang="en-US" dirty="0"/>
              <a:t>(&amp;mask, SIGABRT);      </a:t>
            </a:r>
            <a:r>
              <a:rPr lang="en-US" dirty="0" smtClean="0"/>
              <a:t>	/* </a:t>
            </a:r>
            <a:r>
              <a:rPr lang="en-US" dirty="0"/>
              <a:t>mask has only SIGABRT turned off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sigprocmask</a:t>
            </a:r>
            <a:r>
              <a:rPr lang="en-US" dirty="0"/>
              <a:t>(SIG_SETMASK, &amp;mask, NULL);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64760" y="57600"/>
              <a:ext cx="5158080" cy="5986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400" y="48240"/>
                <a:ext cx="5177160" cy="60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4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APUE</a:t>
            </a:r>
            <a:r>
              <a:rPr lang="en-US" dirty="0"/>
              <a:t>/</a:t>
            </a:r>
            <a:r>
              <a:rPr lang="en-US" dirty="0" err="1"/>
              <a:t>abort.c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kill(</a:t>
            </a:r>
            <a:r>
              <a:rPr lang="en-US" dirty="0" err="1"/>
              <a:t>getpid</a:t>
            </a:r>
            <a:r>
              <a:rPr lang="en-US" dirty="0"/>
              <a:t>(), SIGABRT);        /* send the signal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/* if we're here, process caught SIGABRT and returned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fflush</a:t>
            </a:r>
            <a:r>
              <a:rPr lang="en-US" dirty="0"/>
              <a:t>(NULL);                           /* flush all open </a:t>
            </a:r>
            <a:r>
              <a:rPr lang="en-US" dirty="0" err="1"/>
              <a:t>stdio</a:t>
            </a:r>
            <a:r>
              <a:rPr lang="en-US" dirty="0"/>
              <a:t> streams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action.sa_handler</a:t>
            </a:r>
            <a:r>
              <a:rPr lang="en-US" dirty="0"/>
              <a:t> = SIG_DFL;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sigaction</a:t>
            </a:r>
            <a:r>
              <a:rPr lang="en-US" dirty="0"/>
              <a:t>(SIGABRT, &amp;action, NULL);      /* reset disposition to </a:t>
            </a:r>
            <a:r>
              <a:rPr lang="en-US" dirty="0" smtClean="0"/>
              <a:t>							default 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sigprocmask</a:t>
            </a:r>
            <a:r>
              <a:rPr lang="en-US" dirty="0"/>
              <a:t>(SIG_SETMASK, &amp;mask, NULL);  </a:t>
            </a:r>
            <a:r>
              <a:rPr lang="en-US" dirty="0" smtClean="0"/>
              <a:t>/*just </a:t>
            </a:r>
            <a:r>
              <a:rPr lang="en-US" dirty="0"/>
              <a:t>in case ...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kill(</a:t>
            </a:r>
            <a:r>
              <a:rPr lang="en-US" dirty="0" err="1"/>
              <a:t>getpid</a:t>
            </a:r>
            <a:r>
              <a:rPr lang="en-US" dirty="0"/>
              <a:t>(), SIGABRT);                         </a:t>
            </a:r>
            <a:r>
              <a:rPr lang="en-US" dirty="0" smtClean="0"/>
              <a:t>/* </a:t>
            </a:r>
            <a:r>
              <a:rPr lang="en-US" dirty="0"/>
              <a:t>and one more </a:t>
            </a:r>
            <a:r>
              <a:rPr lang="en-US" dirty="0" smtClean="0"/>
              <a:t>time </a:t>
            </a:r>
            <a:r>
              <a:rPr lang="en-US" dirty="0"/>
              <a:t>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exit(1);        /* this should never be executed ... */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6080" y="221400"/>
              <a:ext cx="8186760" cy="4973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360" y="212040"/>
                <a:ext cx="8205840" cy="499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0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APUE</a:t>
            </a:r>
            <a:r>
              <a:rPr lang="en-US" dirty="0" smtClean="0"/>
              <a:t>/</a:t>
            </a:r>
            <a:r>
              <a:rPr lang="en-US" dirty="0" err="1" smtClean="0"/>
              <a:t>system.c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#include        &lt;sys/</a:t>
            </a:r>
            <a:r>
              <a:rPr lang="en-US" dirty="0" err="1"/>
              <a:t>types.h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       &lt;sys/</a:t>
            </a:r>
            <a:r>
              <a:rPr lang="en-US" dirty="0" err="1"/>
              <a:t>wait.h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       &lt;</a:t>
            </a:r>
            <a:r>
              <a:rPr lang="en-US" dirty="0" err="1"/>
              <a:t>errno.h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       &lt;</a:t>
            </a:r>
            <a:r>
              <a:rPr lang="en-US" dirty="0" err="1"/>
              <a:t>signal.h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       &lt;</a:t>
            </a:r>
            <a:r>
              <a:rPr lang="en-US" dirty="0" err="1"/>
              <a:t>unistd.h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system(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cmdstring</a:t>
            </a:r>
            <a:r>
              <a:rPr lang="en-US" dirty="0"/>
              <a:t>)   /* with appropriate signal handling */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pid_t</a:t>
            </a:r>
            <a:r>
              <a:rPr lang="en-US" dirty="0"/>
              <a:t>                           </a:t>
            </a:r>
            <a:r>
              <a:rPr lang="en-US" dirty="0" err="1"/>
              <a:t>pid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                               </a:t>
            </a:r>
            <a:r>
              <a:rPr lang="en-US" dirty="0" smtClean="0"/>
              <a:t>status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       ignore, </a:t>
            </a:r>
            <a:r>
              <a:rPr lang="en-US" dirty="0" err="1"/>
              <a:t>saveintr</a:t>
            </a:r>
            <a:r>
              <a:rPr lang="en-US" dirty="0"/>
              <a:t>, </a:t>
            </a:r>
            <a:r>
              <a:rPr lang="en-US" dirty="0" err="1"/>
              <a:t>savequit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sigset_t</a:t>
            </a:r>
            <a:r>
              <a:rPr lang="en-US" dirty="0"/>
              <a:t>                        </a:t>
            </a:r>
            <a:r>
              <a:rPr lang="en-US" dirty="0" err="1"/>
              <a:t>chldmask</a:t>
            </a:r>
            <a:r>
              <a:rPr lang="en-US" dirty="0"/>
              <a:t>, </a:t>
            </a:r>
            <a:r>
              <a:rPr lang="en-US" dirty="0" err="1"/>
              <a:t>savemask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cmdstring</a:t>
            </a:r>
            <a:r>
              <a:rPr lang="en-US" dirty="0"/>
              <a:t> == </a:t>
            </a:r>
            <a:r>
              <a:rPr lang="en-US" dirty="0" smtClean="0"/>
              <a:t>NULL)   </a:t>
            </a:r>
            <a:r>
              <a:rPr lang="en-US" dirty="0"/>
              <a:t>return(1);              /* always a command processor with Unix </a:t>
            </a:r>
            <a:r>
              <a:rPr lang="en-US" dirty="0" smtClean="0"/>
              <a:t>*/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950480" y="100440"/>
              <a:ext cx="5700960" cy="4629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1120" y="90720"/>
                <a:ext cx="5719680" cy="46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06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12090</TotalTime>
  <Words>2565</Words>
  <Application>Microsoft Office PowerPoint</Application>
  <PresentationFormat>On-screen Show (4:3)</PresentationFormat>
  <Paragraphs>665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Origin</vt:lpstr>
      <vt:lpstr>CSCE  510  - Systems Programming</vt:lpstr>
      <vt:lpstr>Overview</vt:lpstr>
      <vt:lpstr>PowerPoint Presentation</vt:lpstr>
      <vt:lpstr>Sigaction structure</vt:lpstr>
      <vt:lpstr>PowerPoint Presentation</vt:lpstr>
      <vt:lpstr>PowerPoint Presentation</vt:lpstr>
      <vt:lpstr>APUE/abort.c</vt:lpstr>
      <vt:lpstr>APUE/abort.c</vt:lpstr>
      <vt:lpstr>APUE/system.c</vt:lpstr>
      <vt:lpstr>APUE/system.c</vt:lpstr>
      <vt:lpstr>APUE/system.c</vt:lpstr>
      <vt:lpstr>APUE/system.c</vt:lpstr>
      <vt:lpstr>PowerPoint Presentation</vt:lpstr>
      <vt:lpstr>When would you set an alarm?</vt:lpstr>
      <vt:lpstr>Shell1 program</vt:lpstr>
      <vt:lpstr>Last Time – Things we did/didn’t get to </vt:lpstr>
      <vt:lpstr>Advanced Shell Implementation</vt:lpstr>
      <vt:lpstr>More signals</vt:lpstr>
      <vt:lpstr>Examples/graceful.c (note old sigs)</vt:lpstr>
      <vt:lpstr>Graceful Exit with sigaction</vt:lpstr>
      <vt:lpstr>Catch Signals and Start Over</vt:lpstr>
      <vt:lpstr>TLPI/*.c</vt:lpstr>
      <vt:lpstr>First pipe remapping review ls|wc</vt:lpstr>
      <vt:lpstr>Multipipes implementation</vt:lpstr>
      <vt:lpstr>Multipipes pseudo code sheet</vt:lpstr>
      <vt:lpstr>PowerPoint Presentation</vt:lpstr>
      <vt:lpstr>MultiplePipes: The Process Picture</vt:lpstr>
      <vt:lpstr>MultiplePipes: fill in the code</vt:lpstr>
      <vt:lpstr>Job Control</vt:lpstr>
      <vt:lpstr>Terminal I/O</vt:lpstr>
      <vt:lpstr>Terminal I/O</vt:lpstr>
      <vt:lpstr>Canonical Mode</vt:lpstr>
      <vt:lpstr>Noncanonical Mode</vt:lpstr>
      <vt:lpstr>Cooked,  Raw, Cbreak</vt:lpstr>
      <vt:lpstr>PowerPoint Presentation</vt:lpstr>
      <vt:lpstr>TLPI/tty</vt:lpstr>
      <vt:lpstr>PowerPoint Presentation</vt:lpstr>
      <vt:lpstr>Configure / Automake</vt:lpstr>
      <vt:lpstr>Review for test – old test emailed</vt:lpstr>
      <vt:lpstr>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studio</cp:lastModifiedBy>
  <cp:revision>271</cp:revision>
  <cp:lastPrinted>2013-02-25T20:24:13Z</cp:lastPrinted>
  <dcterms:created xsi:type="dcterms:W3CDTF">2013-01-05T02:56:47Z</dcterms:created>
  <dcterms:modified xsi:type="dcterms:W3CDTF">2013-02-25T21:50:50Z</dcterms:modified>
</cp:coreProperties>
</file>