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3"/>
  </p:notesMasterIdLst>
  <p:handoutMasterIdLst>
    <p:handoutMasterId r:id="rId34"/>
  </p:handoutMasterIdLst>
  <p:sldIdLst>
    <p:sldId id="352" r:id="rId2"/>
    <p:sldId id="353" r:id="rId3"/>
    <p:sldId id="354" r:id="rId4"/>
    <p:sldId id="357" r:id="rId5"/>
    <p:sldId id="359" r:id="rId6"/>
    <p:sldId id="358" r:id="rId7"/>
    <p:sldId id="360" r:id="rId8"/>
    <p:sldId id="361" r:id="rId9"/>
    <p:sldId id="364" r:id="rId10"/>
    <p:sldId id="365" r:id="rId11"/>
    <p:sldId id="363" r:id="rId12"/>
    <p:sldId id="362" r:id="rId13"/>
    <p:sldId id="366" r:id="rId14"/>
    <p:sldId id="355" r:id="rId15"/>
    <p:sldId id="356" r:id="rId16"/>
    <p:sldId id="367" r:id="rId17"/>
    <p:sldId id="368" r:id="rId18"/>
    <p:sldId id="369" r:id="rId19"/>
    <p:sldId id="373" r:id="rId20"/>
    <p:sldId id="374" r:id="rId21"/>
    <p:sldId id="375" r:id="rId22"/>
    <p:sldId id="377" r:id="rId23"/>
    <p:sldId id="376" r:id="rId24"/>
    <p:sldId id="383" r:id="rId25"/>
    <p:sldId id="384" r:id="rId26"/>
    <p:sldId id="370" r:id="rId27"/>
    <p:sldId id="378" r:id="rId28"/>
    <p:sldId id="379" r:id="rId29"/>
    <p:sldId id="380" r:id="rId30"/>
    <p:sldId id="381" r:id="rId31"/>
    <p:sldId id="382" r:id="rId3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8" autoAdjust="0"/>
    <p:restoredTop sz="94660"/>
  </p:normalViewPr>
  <p:slideViewPr>
    <p:cSldViewPr>
      <p:cViewPr varScale="1">
        <p:scale>
          <a:sx n="51" d="100"/>
          <a:sy n="51" d="100"/>
        </p:scale>
        <p:origin x="-64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1BBE1-92E6-45BF-90BA-708085532AE0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9F9F1-FDD8-49EC-AA5A-1E432D9FA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120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76AD3F-9F66-46B5-AFD7-5D5E1A706F58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59A242-1C0B-4A81-960E-0BDF967F1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537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876800" y="2209800"/>
            <a:ext cx="3124200" cy="2838449"/>
          </a:xfrm>
        </p:spPr>
        <p:txBody>
          <a:bodyPr anchor="t" anchorCtr="0">
            <a:normAutofit/>
          </a:bodyPr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>
            <a:noAutofit/>
          </a:bodyPr>
          <a:lstStyle>
            <a:lvl1pPr marL="0" indent="0" algn="r">
              <a:buNone/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 b="1"/>
            </a:lvl1pPr>
          </a:lstStyle>
          <a:p>
            <a:r>
              <a:rPr lang="en-US" dirty="0" smtClean="0"/>
              <a:t>CSCE 510 Jan 14, 2013 -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33400" y="6355080"/>
            <a:ext cx="5535168" cy="365760"/>
          </a:xfrm>
        </p:spPr>
        <p:txBody>
          <a:bodyPr/>
          <a:lstStyle/>
          <a:p>
            <a:r>
              <a:rPr lang="en-US" dirty="0" smtClean="0"/>
              <a:t>University of South Carolina   –  Computer Science and Engineering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- CSCE 510 2013 -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43800" y="6416040"/>
            <a:ext cx="1524000" cy="365760"/>
          </a:xfrm>
        </p:spPr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24600"/>
            <a:ext cx="2667000" cy="365760"/>
          </a:xfrm>
        </p:spPr>
        <p:txBody>
          <a:bodyPr/>
          <a:lstStyle/>
          <a:p>
            <a:r>
              <a:rPr lang="en-US" dirty="0" smtClean="0"/>
              <a:t>Slide - </a:t>
            </a:r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-  </a:t>
            </a:r>
            <a:r>
              <a:rPr lang="en-US" dirty="0" err="1" smtClean="0"/>
              <a:t>Sigaction</a:t>
            </a:r>
            <a:r>
              <a:rPr lang="en-US" dirty="0" smtClean="0"/>
              <a:t>/</a:t>
            </a:r>
            <a:r>
              <a:rPr lang="en-US" dirty="0" err="1" smtClean="0"/>
              <a:t>Longjmp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0" y="6355080"/>
            <a:ext cx="2286000" cy="365760"/>
          </a:xfrm>
        </p:spPr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388352" y="6356350"/>
            <a:ext cx="1908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33400" y="6356350"/>
            <a:ext cx="25908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Slide </a:t>
            </a:r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</a:t>
            </a:r>
            <a:r>
              <a:rPr lang="en-US" dirty="0" err="1" smtClean="0"/>
              <a:t>Sigaction</a:t>
            </a:r>
            <a:r>
              <a:rPr lang="en-US" dirty="0" smtClean="0"/>
              <a:t>/</a:t>
            </a:r>
            <a:r>
              <a:rPr lang="en-US" dirty="0" err="1" smtClean="0"/>
              <a:t>Longjmps</a:t>
            </a:r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latinLnBrk="0" hangingPunct="1">
        <a:spcBef>
          <a:spcPct val="0"/>
        </a:spcBef>
        <a:buNone/>
        <a:defRPr kumimoji="0"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4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6200" y="2590800"/>
            <a:ext cx="4191000" cy="2286000"/>
          </a:xfrm>
        </p:spPr>
        <p:txBody>
          <a:bodyPr>
            <a:normAutofit/>
          </a:bodyPr>
          <a:lstStyle/>
          <a:p>
            <a:r>
              <a:rPr lang="en-US" b="1" dirty="0" smtClean="0"/>
              <a:t>CSCE  510  - Systems Programming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5124450"/>
            <a:ext cx="7162800" cy="533400"/>
          </a:xfrm>
        </p:spPr>
        <p:txBody>
          <a:bodyPr/>
          <a:lstStyle/>
          <a:p>
            <a:r>
              <a:rPr lang="en-US" b="1" dirty="0" smtClean="0"/>
              <a:t>Lect. 10 –</a:t>
            </a:r>
            <a:r>
              <a:rPr lang="en-US" b="1" dirty="0" err="1" smtClean="0"/>
              <a:t>Longjmps</a:t>
            </a:r>
            <a:r>
              <a:rPr lang="en-US" b="1" dirty="0" smtClean="0"/>
              <a:t>; File Systems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416040"/>
            <a:ext cx="2209800" cy="365760"/>
          </a:xfrm>
        </p:spPr>
        <p:txBody>
          <a:bodyPr/>
          <a:lstStyle/>
          <a:p>
            <a:r>
              <a:rPr lang="en-US" dirty="0"/>
              <a:t>CSCE 510 </a:t>
            </a:r>
            <a:r>
              <a:rPr lang="en-US" dirty="0" smtClean="0"/>
              <a:t>Feb 13, 2013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89173"/>
            <a:ext cx="2971800" cy="3535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reeform 4"/>
          <p:cNvSpPr/>
          <p:nvPr/>
        </p:nvSpPr>
        <p:spPr>
          <a:xfrm>
            <a:off x="3562945" y="366117"/>
            <a:ext cx="2250283" cy="1080493"/>
          </a:xfrm>
          <a:custGeom>
            <a:avLst/>
            <a:gdLst/>
            <a:ahLst/>
            <a:cxnLst/>
            <a:rect l="0" t="0" r="0" b="0"/>
            <a:pathLst>
              <a:path w="2250283" h="1080493">
                <a:moveTo>
                  <a:pt x="937618" y="26789"/>
                </a:moveTo>
                <a:lnTo>
                  <a:pt x="928688" y="26789"/>
                </a:lnTo>
                <a:lnTo>
                  <a:pt x="928688" y="17860"/>
                </a:lnTo>
                <a:lnTo>
                  <a:pt x="910828" y="17860"/>
                </a:lnTo>
                <a:lnTo>
                  <a:pt x="901899" y="8930"/>
                </a:lnTo>
                <a:lnTo>
                  <a:pt x="884039" y="8930"/>
                </a:lnTo>
                <a:lnTo>
                  <a:pt x="866180" y="8930"/>
                </a:lnTo>
                <a:lnTo>
                  <a:pt x="848321" y="0"/>
                </a:lnTo>
                <a:lnTo>
                  <a:pt x="830461" y="0"/>
                </a:lnTo>
                <a:lnTo>
                  <a:pt x="803672" y="0"/>
                </a:lnTo>
                <a:lnTo>
                  <a:pt x="776883" y="0"/>
                </a:lnTo>
                <a:lnTo>
                  <a:pt x="750094" y="0"/>
                </a:lnTo>
                <a:lnTo>
                  <a:pt x="723305" y="0"/>
                </a:lnTo>
                <a:lnTo>
                  <a:pt x="696516" y="8930"/>
                </a:lnTo>
                <a:lnTo>
                  <a:pt x="660797" y="8930"/>
                </a:lnTo>
                <a:lnTo>
                  <a:pt x="634008" y="8930"/>
                </a:lnTo>
                <a:lnTo>
                  <a:pt x="598289" y="17860"/>
                </a:lnTo>
                <a:lnTo>
                  <a:pt x="562571" y="17860"/>
                </a:lnTo>
                <a:lnTo>
                  <a:pt x="526852" y="26789"/>
                </a:lnTo>
                <a:lnTo>
                  <a:pt x="482203" y="35719"/>
                </a:lnTo>
                <a:lnTo>
                  <a:pt x="446485" y="53578"/>
                </a:lnTo>
                <a:lnTo>
                  <a:pt x="410766" y="62508"/>
                </a:lnTo>
                <a:lnTo>
                  <a:pt x="366118" y="80367"/>
                </a:lnTo>
                <a:lnTo>
                  <a:pt x="330399" y="98227"/>
                </a:lnTo>
                <a:lnTo>
                  <a:pt x="294680" y="116086"/>
                </a:lnTo>
                <a:lnTo>
                  <a:pt x="258961" y="133945"/>
                </a:lnTo>
                <a:lnTo>
                  <a:pt x="223243" y="151805"/>
                </a:lnTo>
                <a:lnTo>
                  <a:pt x="196453" y="169664"/>
                </a:lnTo>
                <a:lnTo>
                  <a:pt x="169664" y="196453"/>
                </a:lnTo>
                <a:lnTo>
                  <a:pt x="151805" y="223242"/>
                </a:lnTo>
                <a:lnTo>
                  <a:pt x="125016" y="250031"/>
                </a:lnTo>
                <a:lnTo>
                  <a:pt x="98227" y="276821"/>
                </a:lnTo>
                <a:lnTo>
                  <a:pt x="80368" y="294680"/>
                </a:lnTo>
                <a:lnTo>
                  <a:pt x="62508" y="321469"/>
                </a:lnTo>
                <a:lnTo>
                  <a:pt x="53578" y="348258"/>
                </a:lnTo>
                <a:lnTo>
                  <a:pt x="35719" y="366117"/>
                </a:lnTo>
                <a:lnTo>
                  <a:pt x="26789" y="392906"/>
                </a:lnTo>
                <a:lnTo>
                  <a:pt x="17860" y="419695"/>
                </a:lnTo>
                <a:lnTo>
                  <a:pt x="8930" y="446484"/>
                </a:lnTo>
                <a:lnTo>
                  <a:pt x="0" y="473274"/>
                </a:lnTo>
                <a:lnTo>
                  <a:pt x="0" y="500063"/>
                </a:lnTo>
                <a:lnTo>
                  <a:pt x="0" y="526852"/>
                </a:lnTo>
                <a:lnTo>
                  <a:pt x="0" y="544711"/>
                </a:lnTo>
                <a:lnTo>
                  <a:pt x="0" y="571500"/>
                </a:lnTo>
                <a:lnTo>
                  <a:pt x="8930" y="598289"/>
                </a:lnTo>
                <a:lnTo>
                  <a:pt x="8930" y="625078"/>
                </a:lnTo>
                <a:lnTo>
                  <a:pt x="8930" y="651867"/>
                </a:lnTo>
                <a:lnTo>
                  <a:pt x="17860" y="678656"/>
                </a:lnTo>
                <a:lnTo>
                  <a:pt x="26789" y="696516"/>
                </a:lnTo>
                <a:lnTo>
                  <a:pt x="44649" y="723305"/>
                </a:lnTo>
                <a:lnTo>
                  <a:pt x="62508" y="750094"/>
                </a:lnTo>
                <a:lnTo>
                  <a:pt x="80368" y="776883"/>
                </a:lnTo>
                <a:lnTo>
                  <a:pt x="107157" y="803672"/>
                </a:lnTo>
                <a:lnTo>
                  <a:pt x="125016" y="821531"/>
                </a:lnTo>
                <a:lnTo>
                  <a:pt x="151805" y="848320"/>
                </a:lnTo>
                <a:lnTo>
                  <a:pt x="169664" y="866180"/>
                </a:lnTo>
                <a:lnTo>
                  <a:pt x="196453" y="892969"/>
                </a:lnTo>
                <a:lnTo>
                  <a:pt x="223243" y="910828"/>
                </a:lnTo>
                <a:lnTo>
                  <a:pt x="258961" y="937617"/>
                </a:lnTo>
                <a:lnTo>
                  <a:pt x="285750" y="955477"/>
                </a:lnTo>
                <a:lnTo>
                  <a:pt x="321469" y="973336"/>
                </a:lnTo>
                <a:lnTo>
                  <a:pt x="357188" y="991196"/>
                </a:lnTo>
                <a:lnTo>
                  <a:pt x="392907" y="1000125"/>
                </a:lnTo>
                <a:lnTo>
                  <a:pt x="428625" y="1017985"/>
                </a:lnTo>
                <a:lnTo>
                  <a:pt x="473274" y="1026914"/>
                </a:lnTo>
                <a:lnTo>
                  <a:pt x="517922" y="1044773"/>
                </a:lnTo>
                <a:lnTo>
                  <a:pt x="562571" y="1053703"/>
                </a:lnTo>
                <a:lnTo>
                  <a:pt x="598289" y="1062633"/>
                </a:lnTo>
                <a:lnTo>
                  <a:pt x="651868" y="1062633"/>
                </a:lnTo>
                <a:lnTo>
                  <a:pt x="696516" y="1071562"/>
                </a:lnTo>
                <a:lnTo>
                  <a:pt x="750094" y="1080492"/>
                </a:lnTo>
                <a:lnTo>
                  <a:pt x="803672" y="1080492"/>
                </a:lnTo>
                <a:lnTo>
                  <a:pt x="857250" y="1080492"/>
                </a:lnTo>
                <a:lnTo>
                  <a:pt x="910828" y="1080492"/>
                </a:lnTo>
                <a:lnTo>
                  <a:pt x="964407" y="1080492"/>
                </a:lnTo>
                <a:lnTo>
                  <a:pt x="1026914" y="1080492"/>
                </a:lnTo>
                <a:lnTo>
                  <a:pt x="1080493" y="1080492"/>
                </a:lnTo>
                <a:lnTo>
                  <a:pt x="1143000" y="1071562"/>
                </a:lnTo>
                <a:lnTo>
                  <a:pt x="1205508" y="1062633"/>
                </a:lnTo>
                <a:lnTo>
                  <a:pt x="1259086" y="1053703"/>
                </a:lnTo>
                <a:lnTo>
                  <a:pt x="1321594" y="1044773"/>
                </a:lnTo>
                <a:lnTo>
                  <a:pt x="1384102" y="1035844"/>
                </a:lnTo>
                <a:lnTo>
                  <a:pt x="1446610" y="1026914"/>
                </a:lnTo>
                <a:lnTo>
                  <a:pt x="1500188" y="1017985"/>
                </a:lnTo>
                <a:lnTo>
                  <a:pt x="1562696" y="1000125"/>
                </a:lnTo>
                <a:lnTo>
                  <a:pt x="1616274" y="991196"/>
                </a:lnTo>
                <a:lnTo>
                  <a:pt x="1669852" y="973336"/>
                </a:lnTo>
                <a:lnTo>
                  <a:pt x="1723430" y="955477"/>
                </a:lnTo>
                <a:lnTo>
                  <a:pt x="1777008" y="946547"/>
                </a:lnTo>
                <a:lnTo>
                  <a:pt x="1830586" y="928688"/>
                </a:lnTo>
                <a:lnTo>
                  <a:pt x="1884164" y="910828"/>
                </a:lnTo>
                <a:lnTo>
                  <a:pt x="1928813" y="892969"/>
                </a:lnTo>
                <a:lnTo>
                  <a:pt x="1973461" y="866180"/>
                </a:lnTo>
                <a:lnTo>
                  <a:pt x="2018110" y="848320"/>
                </a:lnTo>
                <a:lnTo>
                  <a:pt x="2053828" y="830461"/>
                </a:lnTo>
                <a:lnTo>
                  <a:pt x="2089547" y="812602"/>
                </a:lnTo>
                <a:lnTo>
                  <a:pt x="2116336" y="794742"/>
                </a:lnTo>
                <a:lnTo>
                  <a:pt x="2143125" y="776883"/>
                </a:lnTo>
                <a:lnTo>
                  <a:pt x="2169914" y="759024"/>
                </a:lnTo>
                <a:lnTo>
                  <a:pt x="2196703" y="732234"/>
                </a:lnTo>
                <a:lnTo>
                  <a:pt x="2214563" y="705445"/>
                </a:lnTo>
                <a:lnTo>
                  <a:pt x="2232422" y="687586"/>
                </a:lnTo>
                <a:lnTo>
                  <a:pt x="2241352" y="660797"/>
                </a:lnTo>
                <a:lnTo>
                  <a:pt x="2250282" y="634008"/>
                </a:lnTo>
                <a:lnTo>
                  <a:pt x="2250282" y="607219"/>
                </a:lnTo>
                <a:lnTo>
                  <a:pt x="2250282" y="589359"/>
                </a:lnTo>
                <a:lnTo>
                  <a:pt x="2250282" y="562570"/>
                </a:lnTo>
                <a:lnTo>
                  <a:pt x="2241352" y="535781"/>
                </a:lnTo>
                <a:lnTo>
                  <a:pt x="2223493" y="508992"/>
                </a:lnTo>
                <a:lnTo>
                  <a:pt x="2205633" y="482203"/>
                </a:lnTo>
                <a:lnTo>
                  <a:pt x="2187774" y="455414"/>
                </a:lnTo>
                <a:lnTo>
                  <a:pt x="2169914" y="428625"/>
                </a:lnTo>
                <a:lnTo>
                  <a:pt x="2143125" y="401836"/>
                </a:lnTo>
                <a:lnTo>
                  <a:pt x="2107407" y="375047"/>
                </a:lnTo>
                <a:lnTo>
                  <a:pt x="2071688" y="357188"/>
                </a:lnTo>
                <a:lnTo>
                  <a:pt x="2035969" y="330399"/>
                </a:lnTo>
                <a:lnTo>
                  <a:pt x="2000250" y="303610"/>
                </a:lnTo>
                <a:lnTo>
                  <a:pt x="1955602" y="276821"/>
                </a:lnTo>
                <a:lnTo>
                  <a:pt x="1919883" y="250031"/>
                </a:lnTo>
                <a:lnTo>
                  <a:pt x="1875235" y="232172"/>
                </a:lnTo>
                <a:lnTo>
                  <a:pt x="1821657" y="205383"/>
                </a:lnTo>
                <a:lnTo>
                  <a:pt x="1777008" y="187524"/>
                </a:lnTo>
                <a:lnTo>
                  <a:pt x="1723430" y="169664"/>
                </a:lnTo>
                <a:lnTo>
                  <a:pt x="1669852" y="151805"/>
                </a:lnTo>
                <a:lnTo>
                  <a:pt x="1616274" y="133945"/>
                </a:lnTo>
                <a:lnTo>
                  <a:pt x="1553766" y="116086"/>
                </a:lnTo>
                <a:lnTo>
                  <a:pt x="1500188" y="107156"/>
                </a:lnTo>
                <a:lnTo>
                  <a:pt x="1446610" y="89297"/>
                </a:lnTo>
                <a:lnTo>
                  <a:pt x="1384102" y="80367"/>
                </a:lnTo>
                <a:lnTo>
                  <a:pt x="1330524" y="62508"/>
                </a:lnTo>
                <a:lnTo>
                  <a:pt x="1268016" y="53578"/>
                </a:lnTo>
                <a:lnTo>
                  <a:pt x="1214438" y="53578"/>
                </a:lnTo>
                <a:lnTo>
                  <a:pt x="1151930" y="44649"/>
                </a:lnTo>
                <a:lnTo>
                  <a:pt x="1089422" y="44649"/>
                </a:lnTo>
                <a:lnTo>
                  <a:pt x="1017985" y="44649"/>
                </a:lnTo>
                <a:lnTo>
                  <a:pt x="955477" y="53578"/>
                </a:lnTo>
                <a:lnTo>
                  <a:pt x="892969" y="53578"/>
                </a:lnTo>
                <a:lnTo>
                  <a:pt x="830461" y="62508"/>
                </a:lnTo>
                <a:lnTo>
                  <a:pt x="759024" y="71438"/>
                </a:lnTo>
                <a:lnTo>
                  <a:pt x="705446" y="80367"/>
                </a:lnTo>
                <a:lnTo>
                  <a:pt x="651868" y="89297"/>
                </a:lnTo>
                <a:lnTo>
                  <a:pt x="607219" y="89297"/>
                </a:lnTo>
                <a:lnTo>
                  <a:pt x="607219" y="8929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250531" y="580430"/>
            <a:ext cx="35720" cy="142876"/>
          </a:xfrm>
          <a:custGeom>
            <a:avLst/>
            <a:gdLst/>
            <a:ahLst/>
            <a:cxnLst/>
            <a:rect l="0" t="0" r="0" b="0"/>
            <a:pathLst>
              <a:path w="35720" h="142876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29"/>
                </a:lnTo>
                <a:lnTo>
                  <a:pt x="8930" y="17859"/>
                </a:lnTo>
                <a:lnTo>
                  <a:pt x="17860" y="35718"/>
                </a:lnTo>
                <a:lnTo>
                  <a:pt x="17860" y="53578"/>
                </a:lnTo>
                <a:lnTo>
                  <a:pt x="17860" y="80367"/>
                </a:lnTo>
                <a:lnTo>
                  <a:pt x="17860" y="98226"/>
                </a:lnTo>
                <a:lnTo>
                  <a:pt x="17860" y="116086"/>
                </a:lnTo>
                <a:lnTo>
                  <a:pt x="17860" y="133945"/>
                </a:lnTo>
                <a:lnTo>
                  <a:pt x="17860" y="142875"/>
                </a:lnTo>
                <a:lnTo>
                  <a:pt x="17860" y="142875"/>
                </a:lnTo>
                <a:lnTo>
                  <a:pt x="17860" y="142875"/>
                </a:lnTo>
                <a:lnTo>
                  <a:pt x="17860" y="133945"/>
                </a:lnTo>
                <a:lnTo>
                  <a:pt x="17860" y="116086"/>
                </a:lnTo>
                <a:lnTo>
                  <a:pt x="17860" y="98226"/>
                </a:lnTo>
                <a:lnTo>
                  <a:pt x="17860" y="71437"/>
                </a:lnTo>
                <a:lnTo>
                  <a:pt x="26789" y="44648"/>
                </a:lnTo>
                <a:lnTo>
                  <a:pt x="26789" y="26789"/>
                </a:lnTo>
                <a:lnTo>
                  <a:pt x="35719" y="8929"/>
                </a:lnTo>
                <a:lnTo>
                  <a:pt x="35719" y="892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330898" y="642938"/>
            <a:ext cx="17861" cy="71438"/>
          </a:xfrm>
          <a:custGeom>
            <a:avLst/>
            <a:gdLst/>
            <a:ahLst/>
            <a:cxnLst/>
            <a:rect l="0" t="0" r="0" b="0"/>
            <a:pathLst>
              <a:path w="17861" h="71438">
                <a:moveTo>
                  <a:pt x="0" y="0"/>
                </a:moveTo>
                <a:lnTo>
                  <a:pt x="0" y="0"/>
                </a:lnTo>
                <a:lnTo>
                  <a:pt x="0" y="17859"/>
                </a:lnTo>
                <a:lnTo>
                  <a:pt x="0" y="35718"/>
                </a:lnTo>
                <a:lnTo>
                  <a:pt x="8930" y="53578"/>
                </a:lnTo>
                <a:lnTo>
                  <a:pt x="8930" y="62507"/>
                </a:lnTo>
                <a:lnTo>
                  <a:pt x="8930" y="71437"/>
                </a:lnTo>
                <a:lnTo>
                  <a:pt x="8930" y="71437"/>
                </a:lnTo>
                <a:lnTo>
                  <a:pt x="8930" y="53578"/>
                </a:lnTo>
                <a:lnTo>
                  <a:pt x="17860" y="35718"/>
                </a:lnTo>
                <a:lnTo>
                  <a:pt x="17860" y="3571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411266" y="589359"/>
            <a:ext cx="26790" cy="125017"/>
          </a:xfrm>
          <a:custGeom>
            <a:avLst/>
            <a:gdLst/>
            <a:ahLst/>
            <a:cxnLst/>
            <a:rect l="0" t="0" r="0" b="0"/>
            <a:pathLst>
              <a:path w="26790" h="125017">
                <a:moveTo>
                  <a:pt x="0" y="0"/>
                </a:moveTo>
                <a:lnTo>
                  <a:pt x="0" y="8930"/>
                </a:lnTo>
                <a:lnTo>
                  <a:pt x="0" y="26789"/>
                </a:lnTo>
                <a:lnTo>
                  <a:pt x="0" y="53579"/>
                </a:lnTo>
                <a:lnTo>
                  <a:pt x="0" y="80368"/>
                </a:lnTo>
                <a:lnTo>
                  <a:pt x="0" y="107157"/>
                </a:lnTo>
                <a:lnTo>
                  <a:pt x="0" y="125016"/>
                </a:lnTo>
                <a:lnTo>
                  <a:pt x="8929" y="125016"/>
                </a:lnTo>
                <a:lnTo>
                  <a:pt x="8929" y="125016"/>
                </a:lnTo>
                <a:lnTo>
                  <a:pt x="17859" y="116086"/>
                </a:lnTo>
                <a:lnTo>
                  <a:pt x="17859" y="89297"/>
                </a:lnTo>
                <a:lnTo>
                  <a:pt x="26789" y="53579"/>
                </a:lnTo>
                <a:lnTo>
                  <a:pt x="26789" y="5357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482703" y="571500"/>
            <a:ext cx="80368" cy="357188"/>
          </a:xfrm>
          <a:custGeom>
            <a:avLst/>
            <a:gdLst/>
            <a:ahLst/>
            <a:cxnLst/>
            <a:rect l="0" t="0" r="0" b="0"/>
            <a:pathLst>
              <a:path w="80368" h="357188">
                <a:moveTo>
                  <a:pt x="0" y="893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26789"/>
                </a:lnTo>
                <a:lnTo>
                  <a:pt x="0" y="44648"/>
                </a:lnTo>
                <a:lnTo>
                  <a:pt x="0" y="71438"/>
                </a:lnTo>
                <a:lnTo>
                  <a:pt x="8930" y="98227"/>
                </a:lnTo>
                <a:lnTo>
                  <a:pt x="8930" y="116086"/>
                </a:lnTo>
                <a:lnTo>
                  <a:pt x="17860" y="125016"/>
                </a:lnTo>
                <a:lnTo>
                  <a:pt x="17860" y="133945"/>
                </a:lnTo>
                <a:lnTo>
                  <a:pt x="26789" y="133945"/>
                </a:lnTo>
                <a:lnTo>
                  <a:pt x="35719" y="125016"/>
                </a:lnTo>
                <a:lnTo>
                  <a:pt x="44649" y="107156"/>
                </a:lnTo>
                <a:lnTo>
                  <a:pt x="53578" y="89297"/>
                </a:lnTo>
                <a:lnTo>
                  <a:pt x="62508" y="62508"/>
                </a:lnTo>
                <a:lnTo>
                  <a:pt x="71438" y="44648"/>
                </a:lnTo>
                <a:lnTo>
                  <a:pt x="71438" y="17859"/>
                </a:lnTo>
                <a:lnTo>
                  <a:pt x="71438" y="17859"/>
                </a:lnTo>
                <a:lnTo>
                  <a:pt x="71438" y="17859"/>
                </a:lnTo>
                <a:lnTo>
                  <a:pt x="71438" y="35719"/>
                </a:lnTo>
                <a:lnTo>
                  <a:pt x="71438" y="62508"/>
                </a:lnTo>
                <a:lnTo>
                  <a:pt x="71438" y="98227"/>
                </a:lnTo>
                <a:lnTo>
                  <a:pt x="71438" y="133945"/>
                </a:lnTo>
                <a:lnTo>
                  <a:pt x="80367" y="178594"/>
                </a:lnTo>
                <a:lnTo>
                  <a:pt x="80367" y="214312"/>
                </a:lnTo>
                <a:lnTo>
                  <a:pt x="80367" y="250031"/>
                </a:lnTo>
                <a:lnTo>
                  <a:pt x="80367" y="285750"/>
                </a:lnTo>
                <a:lnTo>
                  <a:pt x="71438" y="312539"/>
                </a:lnTo>
                <a:lnTo>
                  <a:pt x="62508" y="339328"/>
                </a:lnTo>
                <a:lnTo>
                  <a:pt x="44649" y="357187"/>
                </a:lnTo>
                <a:lnTo>
                  <a:pt x="26789" y="357187"/>
                </a:lnTo>
                <a:lnTo>
                  <a:pt x="17860" y="348258"/>
                </a:lnTo>
                <a:lnTo>
                  <a:pt x="17860" y="34825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625578" y="580430"/>
            <a:ext cx="142876" cy="151805"/>
          </a:xfrm>
          <a:custGeom>
            <a:avLst/>
            <a:gdLst/>
            <a:ahLst/>
            <a:cxnLst/>
            <a:rect l="0" t="0" r="0" b="0"/>
            <a:pathLst>
              <a:path w="142876" h="151805">
                <a:moveTo>
                  <a:pt x="35719" y="8929"/>
                </a:moveTo>
                <a:lnTo>
                  <a:pt x="35719" y="8929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26789" y="0"/>
                </a:lnTo>
                <a:lnTo>
                  <a:pt x="26789" y="8929"/>
                </a:lnTo>
                <a:lnTo>
                  <a:pt x="17860" y="8929"/>
                </a:lnTo>
                <a:lnTo>
                  <a:pt x="8930" y="26789"/>
                </a:lnTo>
                <a:lnTo>
                  <a:pt x="0" y="44648"/>
                </a:lnTo>
                <a:lnTo>
                  <a:pt x="0" y="53578"/>
                </a:lnTo>
                <a:lnTo>
                  <a:pt x="8930" y="62508"/>
                </a:lnTo>
                <a:lnTo>
                  <a:pt x="17860" y="80367"/>
                </a:lnTo>
                <a:lnTo>
                  <a:pt x="35719" y="80367"/>
                </a:lnTo>
                <a:lnTo>
                  <a:pt x="62508" y="80367"/>
                </a:lnTo>
                <a:lnTo>
                  <a:pt x="89297" y="80367"/>
                </a:lnTo>
                <a:lnTo>
                  <a:pt x="107156" y="80367"/>
                </a:lnTo>
                <a:lnTo>
                  <a:pt x="133945" y="89297"/>
                </a:lnTo>
                <a:lnTo>
                  <a:pt x="142875" y="89297"/>
                </a:lnTo>
                <a:lnTo>
                  <a:pt x="142875" y="107156"/>
                </a:lnTo>
                <a:lnTo>
                  <a:pt x="133945" y="116086"/>
                </a:lnTo>
                <a:lnTo>
                  <a:pt x="116086" y="133945"/>
                </a:lnTo>
                <a:lnTo>
                  <a:pt x="89297" y="142875"/>
                </a:lnTo>
                <a:lnTo>
                  <a:pt x="62508" y="151804"/>
                </a:lnTo>
                <a:lnTo>
                  <a:pt x="35719" y="151804"/>
                </a:lnTo>
                <a:lnTo>
                  <a:pt x="17860" y="151804"/>
                </a:lnTo>
                <a:lnTo>
                  <a:pt x="8930" y="142875"/>
                </a:lnTo>
                <a:lnTo>
                  <a:pt x="8930" y="133945"/>
                </a:lnTo>
                <a:lnTo>
                  <a:pt x="8930" y="13394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768453" y="508992"/>
            <a:ext cx="125017" cy="205384"/>
          </a:xfrm>
          <a:custGeom>
            <a:avLst/>
            <a:gdLst/>
            <a:ahLst/>
            <a:cxnLst/>
            <a:rect l="0" t="0" r="0" b="0"/>
            <a:pathLst>
              <a:path w="125017" h="205384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26789"/>
                </a:lnTo>
                <a:lnTo>
                  <a:pt x="0" y="35719"/>
                </a:lnTo>
                <a:lnTo>
                  <a:pt x="0" y="62508"/>
                </a:lnTo>
                <a:lnTo>
                  <a:pt x="8930" y="80367"/>
                </a:lnTo>
                <a:lnTo>
                  <a:pt x="8930" y="107156"/>
                </a:lnTo>
                <a:lnTo>
                  <a:pt x="17860" y="133946"/>
                </a:lnTo>
                <a:lnTo>
                  <a:pt x="17860" y="160735"/>
                </a:lnTo>
                <a:lnTo>
                  <a:pt x="17860" y="178594"/>
                </a:lnTo>
                <a:lnTo>
                  <a:pt x="17860" y="187524"/>
                </a:lnTo>
                <a:lnTo>
                  <a:pt x="17860" y="205383"/>
                </a:lnTo>
                <a:lnTo>
                  <a:pt x="26789" y="205383"/>
                </a:lnTo>
                <a:lnTo>
                  <a:pt x="26789" y="205383"/>
                </a:lnTo>
                <a:lnTo>
                  <a:pt x="26789" y="196453"/>
                </a:lnTo>
                <a:lnTo>
                  <a:pt x="35719" y="178594"/>
                </a:lnTo>
                <a:lnTo>
                  <a:pt x="35719" y="151805"/>
                </a:lnTo>
                <a:lnTo>
                  <a:pt x="44649" y="125016"/>
                </a:lnTo>
                <a:lnTo>
                  <a:pt x="53578" y="98227"/>
                </a:lnTo>
                <a:lnTo>
                  <a:pt x="53578" y="80367"/>
                </a:lnTo>
                <a:lnTo>
                  <a:pt x="62508" y="80367"/>
                </a:lnTo>
                <a:lnTo>
                  <a:pt x="62508" y="89297"/>
                </a:lnTo>
                <a:lnTo>
                  <a:pt x="71438" y="98227"/>
                </a:lnTo>
                <a:lnTo>
                  <a:pt x="80367" y="116086"/>
                </a:lnTo>
                <a:lnTo>
                  <a:pt x="89297" y="142875"/>
                </a:lnTo>
                <a:lnTo>
                  <a:pt x="98227" y="160735"/>
                </a:lnTo>
                <a:lnTo>
                  <a:pt x="98227" y="178594"/>
                </a:lnTo>
                <a:lnTo>
                  <a:pt x="116086" y="187524"/>
                </a:lnTo>
                <a:lnTo>
                  <a:pt x="116086" y="205383"/>
                </a:lnTo>
                <a:lnTo>
                  <a:pt x="125016" y="205383"/>
                </a:lnTo>
                <a:lnTo>
                  <a:pt x="125016" y="205383"/>
                </a:lnTo>
                <a:lnTo>
                  <a:pt x="125016" y="196453"/>
                </a:lnTo>
                <a:lnTo>
                  <a:pt x="125016" y="19645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607844" y="428625"/>
            <a:ext cx="669727" cy="294681"/>
          </a:xfrm>
          <a:custGeom>
            <a:avLst/>
            <a:gdLst/>
            <a:ahLst/>
            <a:cxnLst/>
            <a:rect l="0" t="0" r="0" b="0"/>
            <a:pathLst>
              <a:path w="669727" h="294681">
                <a:moveTo>
                  <a:pt x="0" y="294680"/>
                </a:moveTo>
                <a:lnTo>
                  <a:pt x="0" y="294680"/>
                </a:lnTo>
                <a:lnTo>
                  <a:pt x="0" y="294680"/>
                </a:lnTo>
                <a:lnTo>
                  <a:pt x="0" y="294680"/>
                </a:lnTo>
                <a:lnTo>
                  <a:pt x="0" y="294680"/>
                </a:lnTo>
                <a:lnTo>
                  <a:pt x="8929" y="294680"/>
                </a:lnTo>
                <a:lnTo>
                  <a:pt x="8929" y="294680"/>
                </a:lnTo>
                <a:lnTo>
                  <a:pt x="17859" y="294680"/>
                </a:lnTo>
                <a:lnTo>
                  <a:pt x="26789" y="285750"/>
                </a:lnTo>
                <a:lnTo>
                  <a:pt x="53578" y="276820"/>
                </a:lnTo>
                <a:lnTo>
                  <a:pt x="89297" y="267891"/>
                </a:lnTo>
                <a:lnTo>
                  <a:pt x="133945" y="241102"/>
                </a:lnTo>
                <a:lnTo>
                  <a:pt x="196453" y="214313"/>
                </a:lnTo>
                <a:lnTo>
                  <a:pt x="267890" y="178594"/>
                </a:lnTo>
                <a:lnTo>
                  <a:pt x="339328" y="142875"/>
                </a:lnTo>
                <a:lnTo>
                  <a:pt x="419695" y="107156"/>
                </a:lnTo>
                <a:lnTo>
                  <a:pt x="500062" y="80367"/>
                </a:lnTo>
                <a:lnTo>
                  <a:pt x="562570" y="53578"/>
                </a:lnTo>
                <a:lnTo>
                  <a:pt x="607219" y="26789"/>
                </a:lnTo>
                <a:lnTo>
                  <a:pt x="634008" y="17859"/>
                </a:lnTo>
                <a:lnTo>
                  <a:pt x="660797" y="8930"/>
                </a:lnTo>
                <a:lnTo>
                  <a:pt x="669726" y="0"/>
                </a:lnTo>
                <a:lnTo>
                  <a:pt x="669726" y="0"/>
                </a:lnTo>
                <a:lnTo>
                  <a:pt x="669726" y="0"/>
                </a:lnTo>
                <a:lnTo>
                  <a:pt x="669726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474023" y="455414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465094" y="366117"/>
            <a:ext cx="169665" cy="142876"/>
          </a:xfrm>
          <a:custGeom>
            <a:avLst/>
            <a:gdLst/>
            <a:ahLst/>
            <a:cxnLst/>
            <a:rect l="0" t="0" r="0" b="0"/>
            <a:pathLst>
              <a:path w="169665" h="142876">
                <a:moveTo>
                  <a:pt x="0" y="17860"/>
                </a:move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17859" y="8930"/>
                </a:lnTo>
                <a:lnTo>
                  <a:pt x="17859" y="8930"/>
                </a:lnTo>
                <a:lnTo>
                  <a:pt x="17859" y="17860"/>
                </a:lnTo>
                <a:lnTo>
                  <a:pt x="26789" y="26789"/>
                </a:lnTo>
                <a:lnTo>
                  <a:pt x="35719" y="35719"/>
                </a:lnTo>
                <a:lnTo>
                  <a:pt x="44648" y="53578"/>
                </a:lnTo>
                <a:lnTo>
                  <a:pt x="44648" y="80367"/>
                </a:lnTo>
                <a:lnTo>
                  <a:pt x="53578" y="98227"/>
                </a:lnTo>
                <a:lnTo>
                  <a:pt x="62508" y="116086"/>
                </a:lnTo>
                <a:lnTo>
                  <a:pt x="71437" y="133945"/>
                </a:lnTo>
                <a:lnTo>
                  <a:pt x="80367" y="142875"/>
                </a:lnTo>
                <a:lnTo>
                  <a:pt x="98226" y="133945"/>
                </a:lnTo>
                <a:lnTo>
                  <a:pt x="107156" y="125016"/>
                </a:lnTo>
                <a:lnTo>
                  <a:pt x="116086" y="107156"/>
                </a:lnTo>
                <a:lnTo>
                  <a:pt x="133945" y="89297"/>
                </a:lnTo>
                <a:lnTo>
                  <a:pt x="142875" y="71438"/>
                </a:lnTo>
                <a:lnTo>
                  <a:pt x="142875" y="53578"/>
                </a:lnTo>
                <a:lnTo>
                  <a:pt x="151804" y="35719"/>
                </a:lnTo>
                <a:lnTo>
                  <a:pt x="160734" y="26789"/>
                </a:lnTo>
                <a:lnTo>
                  <a:pt x="169664" y="8930"/>
                </a:lnTo>
                <a:lnTo>
                  <a:pt x="169664" y="8930"/>
                </a:lnTo>
                <a:lnTo>
                  <a:pt x="169664" y="8930"/>
                </a:lnTo>
                <a:lnTo>
                  <a:pt x="160734" y="0"/>
                </a:lnTo>
                <a:lnTo>
                  <a:pt x="160734" y="8930"/>
                </a:lnTo>
                <a:lnTo>
                  <a:pt x="160734" y="8930"/>
                </a:lnTo>
                <a:lnTo>
                  <a:pt x="160734" y="8930"/>
                </a:lnTo>
                <a:lnTo>
                  <a:pt x="160734" y="893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724055" y="383977"/>
            <a:ext cx="71438" cy="116086"/>
          </a:xfrm>
          <a:custGeom>
            <a:avLst/>
            <a:gdLst/>
            <a:ahLst/>
            <a:cxnLst/>
            <a:rect l="0" t="0" r="0" b="0"/>
            <a:pathLst>
              <a:path w="71438" h="116086">
                <a:moveTo>
                  <a:pt x="17859" y="0"/>
                </a:moveTo>
                <a:lnTo>
                  <a:pt x="17859" y="8929"/>
                </a:lnTo>
                <a:lnTo>
                  <a:pt x="17859" y="17859"/>
                </a:lnTo>
                <a:lnTo>
                  <a:pt x="8929" y="26789"/>
                </a:lnTo>
                <a:lnTo>
                  <a:pt x="8929" y="44648"/>
                </a:lnTo>
                <a:lnTo>
                  <a:pt x="0" y="53578"/>
                </a:lnTo>
                <a:lnTo>
                  <a:pt x="0" y="80367"/>
                </a:lnTo>
                <a:lnTo>
                  <a:pt x="0" y="89296"/>
                </a:lnTo>
                <a:lnTo>
                  <a:pt x="8929" y="107156"/>
                </a:lnTo>
                <a:lnTo>
                  <a:pt x="8929" y="116085"/>
                </a:lnTo>
                <a:lnTo>
                  <a:pt x="26789" y="107156"/>
                </a:lnTo>
                <a:lnTo>
                  <a:pt x="35718" y="98226"/>
                </a:lnTo>
                <a:lnTo>
                  <a:pt x="53578" y="89296"/>
                </a:lnTo>
                <a:lnTo>
                  <a:pt x="71437" y="71437"/>
                </a:lnTo>
                <a:lnTo>
                  <a:pt x="71437" y="7143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715125" y="312539"/>
            <a:ext cx="35720" cy="8931"/>
          </a:xfrm>
          <a:custGeom>
            <a:avLst/>
            <a:gdLst/>
            <a:ahLst/>
            <a:cxnLst/>
            <a:rect l="0" t="0" r="0" b="0"/>
            <a:pathLst>
              <a:path w="35720" h="8931">
                <a:moveTo>
                  <a:pt x="35719" y="8930"/>
                </a:moveTo>
                <a:lnTo>
                  <a:pt x="26789" y="0"/>
                </a:lnTo>
                <a:lnTo>
                  <a:pt x="17859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866930" y="366117"/>
            <a:ext cx="196454" cy="169665"/>
          </a:xfrm>
          <a:custGeom>
            <a:avLst/>
            <a:gdLst/>
            <a:ahLst/>
            <a:cxnLst/>
            <a:rect l="0" t="0" r="0" b="0"/>
            <a:pathLst>
              <a:path w="196454" h="169665">
                <a:moveTo>
                  <a:pt x="35718" y="8930"/>
                </a:moveTo>
                <a:lnTo>
                  <a:pt x="35718" y="8930"/>
                </a:lnTo>
                <a:lnTo>
                  <a:pt x="35718" y="8930"/>
                </a:lnTo>
                <a:lnTo>
                  <a:pt x="35718" y="17860"/>
                </a:lnTo>
                <a:lnTo>
                  <a:pt x="35718" y="17860"/>
                </a:lnTo>
                <a:lnTo>
                  <a:pt x="26789" y="26789"/>
                </a:lnTo>
                <a:lnTo>
                  <a:pt x="26789" y="44649"/>
                </a:lnTo>
                <a:lnTo>
                  <a:pt x="17859" y="62508"/>
                </a:lnTo>
                <a:lnTo>
                  <a:pt x="17859" y="80367"/>
                </a:lnTo>
                <a:lnTo>
                  <a:pt x="8929" y="98227"/>
                </a:lnTo>
                <a:lnTo>
                  <a:pt x="8929" y="116086"/>
                </a:lnTo>
                <a:lnTo>
                  <a:pt x="0" y="125016"/>
                </a:lnTo>
                <a:lnTo>
                  <a:pt x="0" y="133945"/>
                </a:lnTo>
                <a:lnTo>
                  <a:pt x="8929" y="125016"/>
                </a:lnTo>
                <a:lnTo>
                  <a:pt x="8929" y="116086"/>
                </a:lnTo>
                <a:lnTo>
                  <a:pt x="17859" y="107156"/>
                </a:lnTo>
                <a:lnTo>
                  <a:pt x="26789" y="89297"/>
                </a:lnTo>
                <a:lnTo>
                  <a:pt x="44648" y="71438"/>
                </a:lnTo>
                <a:lnTo>
                  <a:pt x="53578" y="53578"/>
                </a:lnTo>
                <a:lnTo>
                  <a:pt x="62508" y="35719"/>
                </a:lnTo>
                <a:lnTo>
                  <a:pt x="71437" y="17860"/>
                </a:lnTo>
                <a:lnTo>
                  <a:pt x="71437" y="8930"/>
                </a:lnTo>
                <a:lnTo>
                  <a:pt x="80367" y="8930"/>
                </a:lnTo>
                <a:lnTo>
                  <a:pt x="80367" y="8930"/>
                </a:lnTo>
                <a:lnTo>
                  <a:pt x="80367" y="8930"/>
                </a:lnTo>
                <a:lnTo>
                  <a:pt x="80367" y="17860"/>
                </a:lnTo>
                <a:lnTo>
                  <a:pt x="71437" y="35719"/>
                </a:lnTo>
                <a:lnTo>
                  <a:pt x="71437" y="53578"/>
                </a:lnTo>
                <a:lnTo>
                  <a:pt x="62508" y="71438"/>
                </a:lnTo>
                <a:lnTo>
                  <a:pt x="53578" y="89297"/>
                </a:lnTo>
                <a:lnTo>
                  <a:pt x="53578" y="107156"/>
                </a:lnTo>
                <a:lnTo>
                  <a:pt x="44648" y="116086"/>
                </a:lnTo>
                <a:lnTo>
                  <a:pt x="53578" y="125016"/>
                </a:lnTo>
                <a:lnTo>
                  <a:pt x="53578" y="116086"/>
                </a:lnTo>
                <a:lnTo>
                  <a:pt x="62508" y="116086"/>
                </a:lnTo>
                <a:lnTo>
                  <a:pt x="80367" y="107156"/>
                </a:lnTo>
                <a:lnTo>
                  <a:pt x="98226" y="89297"/>
                </a:lnTo>
                <a:lnTo>
                  <a:pt x="116086" y="71438"/>
                </a:lnTo>
                <a:lnTo>
                  <a:pt x="133945" y="53578"/>
                </a:lnTo>
                <a:lnTo>
                  <a:pt x="142875" y="35719"/>
                </a:lnTo>
                <a:lnTo>
                  <a:pt x="160734" y="17860"/>
                </a:lnTo>
                <a:lnTo>
                  <a:pt x="169664" y="8930"/>
                </a:lnTo>
                <a:lnTo>
                  <a:pt x="178593" y="0"/>
                </a:lnTo>
                <a:lnTo>
                  <a:pt x="178593" y="0"/>
                </a:lnTo>
                <a:lnTo>
                  <a:pt x="187523" y="0"/>
                </a:lnTo>
                <a:lnTo>
                  <a:pt x="187523" y="8930"/>
                </a:lnTo>
                <a:lnTo>
                  <a:pt x="187523" y="17860"/>
                </a:lnTo>
                <a:lnTo>
                  <a:pt x="178593" y="44649"/>
                </a:lnTo>
                <a:lnTo>
                  <a:pt x="169664" y="62508"/>
                </a:lnTo>
                <a:lnTo>
                  <a:pt x="169664" y="89297"/>
                </a:lnTo>
                <a:lnTo>
                  <a:pt x="169664" y="116086"/>
                </a:lnTo>
                <a:lnTo>
                  <a:pt x="169664" y="133945"/>
                </a:lnTo>
                <a:lnTo>
                  <a:pt x="169664" y="151805"/>
                </a:lnTo>
                <a:lnTo>
                  <a:pt x="178593" y="160735"/>
                </a:lnTo>
                <a:lnTo>
                  <a:pt x="187523" y="169664"/>
                </a:lnTo>
                <a:lnTo>
                  <a:pt x="196453" y="169664"/>
                </a:lnTo>
                <a:lnTo>
                  <a:pt x="196453" y="16966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447359" y="196453"/>
            <a:ext cx="312540" cy="303610"/>
          </a:xfrm>
          <a:custGeom>
            <a:avLst/>
            <a:gdLst/>
            <a:ahLst/>
            <a:cxnLst/>
            <a:rect l="0" t="0" r="0" b="0"/>
            <a:pathLst>
              <a:path w="312540" h="303610">
                <a:moveTo>
                  <a:pt x="267891" y="35719"/>
                </a:moveTo>
                <a:lnTo>
                  <a:pt x="267891" y="26789"/>
                </a:lnTo>
                <a:lnTo>
                  <a:pt x="267891" y="17859"/>
                </a:lnTo>
                <a:lnTo>
                  <a:pt x="267891" y="8930"/>
                </a:lnTo>
                <a:lnTo>
                  <a:pt x="258961" y="8930"/>
                </a:lnTo>
                <a:lnTo>
                  <a:pt x="258961" y="0"/>
                </a:lnTo>
                <a:lnTo>
                  <a:pt x="250032" y="0"/>
                </a:lnTo>
                <a:lnTo>
                  <a:pt x="241102" y="0"/>
                </a:lnTo>
                <a:lnTo>
                  <a:pt x="232172" y="0"/>
                </a:lnTo>
                <a:lnTo>
                  <a:pt x="223243" y="0"/>
                </a:lnTo>
                <a:lnTo>
                  <a:pt x="196454" y="26789"/>
                </a:lnTo>
                <a:lnTo>
                  <a:pt x="169664" y="62508"/>
                </a:lnTo>
                <a:lnTo>
                  <a:pt x="151805" y="98227"/>
                </a:lnTo>
                <a:lnTo>
                  <a:pt x="142875" y="151805"/>
                </a:lnTo>
                <a:lnTo>
                  <a:pt x="133946" y="187524"/>
                </a:lnTo>
                <a:lnTo>
                  <a:pt x="133946" y="223242"/>
                </a:lnTo>
                <a:lnTo>
                  <a:pt x="133946" y="258961"/>
                </a:lnTo>
                <a:lnTo>
                  <a:pt x="133946" y="276820"/>
                </a:lnTo>
                <a:lnTo>
                  <a:pt x="142875" y="294680"/>
                </a:lnTo>
                <a:lnTo>
                  <a:pt x="142875" y="303609"/>
                </a:lnTo>
                <a:lnTo>
                  <a:pt x="142875" y="303609"/>
                </a:lnTo>
                <a:lnTo>
                  <a:pt x="133946" y="303609"/>
                </a:lnTo>
                <a:lnTo>
                  <a:pt x="125016" y="294680"/>
                </a:lnTo>
                <a:lnTo>
                  <a:pt x="98227" y="285750"/>
                </a:lnTo>
                <a:lnTo>
                  <a:pt x="80368" y="267891"/>
                </a:lnTo>
                <a:lnTo>
                  <a:pt x="53579" y="250031"/>
                </a:lnTo>
                <a:lnTo>
                  <a:pt x="26789" y="241102"/>
                </a:lnTo>
                <a:lnTo>
                  <a:pt x="8930" y="232172"/>
                </a:lnTo>
                <a:lnTo>
                  <a:pt x="0" y="223242"/>
                </a:lnTo>
                <a:lnTo>
                  <a:pt x="0" y="223242"/>
                </a:lnTo>
                <a:lnTo>
                  <a:pt x="8930" y="223242"/>
                </a:lnTo>
                <a:lnTo>
                  <a:pt x="35719" y="223242"/>
                </a:lnTo>
                <a:lnTo>
                  <a:pt x="71438" y="223242"/>
                </a:lnTo>
                <a:lnTo>
                  <a:pt x="116086" y="214313"/>
                </a:lnTo>
                <a:lnTo>
                  <a:pt x="160735" y="214313"/>
                </a:lnTo>
                <a:lnTo>
                  <a:pt x="214313" y="214313"/>
                </a:lnTo>
                <a:lnTo>
                  <a:pt x="250032" y="205383"/>
                </a:lnTo>
                <a:lnTo>
                  <a:pt x="276821" y="205383"/>
                </a:lnTo>
                <a:lnTo>
                  <a:pt x="294680" y="205383"/>
                </a:lnTo>
                <a:lnTo>
                  <a:pt x="312539" y="196453"/>
                </a:lnTo>
                <a:lnTo>
                  <a:pt x="312539" y="19645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768828" y="410766"/>
            <a:ext cx="26790" cy="80368"/>
          </a:xfrm>
          <a:custGeom>
            <a:avLst/>
            <a:gdLst/>
            <a:ahLst/>
            <a:cxnLst/>
            <a:rect l="0" t="0" r="0" b="0"/>
            <a:pathLst>
              <a:path w="26790" h="80368">
                <a:moveTo>
                  <a:pt x="0" y="0"/>
                </a:moveTo>
                <a:lnTo>
                  <a:pt x="0" y="8929"/>
                </a:lnTo>
                <a:lnTo>
                  <a:pt x="0" y="17859"/>
                </a:lnTo>
                <a:lnTo>
                  <a:pt x="0" y="26789"/>
                </a:lnTo>
                <a:lnTo>
                  <a:pt x="0" y="35718"/>
                </a:lnTo>
                <a:lnTo>
                  <a:pt x="0" y="53578"/>
                </a:lnTo>
                <a:lnTo>
                  <a:pt x="8930" y="62507"/>
                </a:lnTo>
                <a:lnTo>
                  <a:pt x="8930" y="71437"/>
                </a:lnTo>
                <a:lnTo>
                  <a:pt x="17860" y="80367"/>
                </a:lnTo>
                <a:lnTo>
                  <a:pt x="17860" y="80367"/>
                </a:lnTo>
                <a:lnTo>
                  <a:pt x="26789" y="80367"/>
                </a:lnTo>
                <a:lnTo>
                  <a:pt x="26789" y="71437"/>
                </a:lnTo>
                <a:lnTo>
                  <a:pt x="26789" y="7143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813477" y="276820"/>
            <a:ext cx="17860" cy="17861"/>
          </a:xfrm>
          <a:custGeom>
            <a:avLst/>
            <a:gdLst/>
            <a:ahLst/>
            <a:cxnLst/>
            <a:rect l="0" t="0" r="0" b="0"/>
            <a:pathLst>
              <a:path w="17860" h="17861">
                <a:moveTo>
                  <a:pt x="17859" y="17860"/>
                </a:moveTo>
                <a:lnTo>
                  <a:pt x="8929" y="17860"/>
                </a:lnTo>
                <a:lnTo>
                  <a:pt x="8929" y="8930"/>
                </a:lnTo>
                <a:lnTo>
                  <a:pt x="8929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875984" y="178594"/>
            <a:ext cx="80369" cy="330399"/>
          </a:xfrm>
          <a:custGeom>
            <a:avLst/>
            <a:gdLst/>
            <a:ahLst/>
            <a:cxnLst/>
            <a:rect l="0" t="0" r="0" b="0"/>
            <a:pathLst>
              <a:path w="80369" h="330399">
                <a:moveTo>
                  <a:pt x="35719" y="8929"/>
                </a:moveTo>
                <a:lnTo>
                  <a:pt x="35719" y="0"/>
                </a:lnTo>
                <a:lnTo>
                  <a:pt x="35719" y="0"/>
                </a:lnTo>
                <a:lnTo>
                  <a:pt x="44649" y="0"/>
                </a:lnTo>
                <a:lnTo>
                  <a:pt x="44649" y="0"/>
                </a:lnTo>
                <a:lnTo>
                  <a:pt x="44649" y="8929"/>
                </a:lnTo>
                <a:lnTo>
                  <a:pt x="35719" y="44648"/>
                </a:lnTo>
                <a:lnTo>
                  <a:pt x="35719" y="89297"/>
                </a:lnTo>
                <a:lnTo>
                  <a:pt x="26789" y="142875"/>
                </a:lnTo>
                <a:lnTo>
                  <a:pt x="8930" y="196453"/>
                </a:lnTo>
                <a:lnTo>
                  <a:pt x="0" y="250031"/>
                </a:lnTo>
                <a:lnTo>
                  <a:pt x="0" y="285750"/>
                </a:lnTo>
                <a:lnTo>
                  <a:pt x="0" y="312539"/>
                </a:lnTo>
                <a:lnTo>
                  <a:pt x="17860" y="330398"/>
                </a:lnTo>
                <a:lnTo>
                  <a:pt x="26789" y="330398"/>
                </a:lnTo>
                <a:lnTo>
                  <a:pt x="44649" y="330398"/>
                </a:lnTo>
                <a:lnTo>
                  <a:pt x="62508" y="312539"/>
                </a:lnTo>
                <a:lnTo>
                  <a:pt x="80368" y="294679"/>
                </a:lnTo>
                <a:lnTo>
                  <a:pt x="80368" y="29467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947422" y="375047"/>
            <a:ext cx="133946" cy="142876"/>
          </a:xfrm>
          <a:custGeom>
            <a:avLst/>
            <a:gdLst/>
            <a:ahLst/>
            <a:cxnLst/>
            <a:rect l="0" t="0" r="0" b="0"/>
            <a:pathLst>
              <a:path w="133946" h="142876">
                <a:moveTo>
                  <a:pt x="17859" y="44648"/>
                </a:moveTo>
                <a:lnTo>
                  <a:pt x="17859" y="44648"/>
                </a:lnTo>
                <a:lnTo>
                  <a:pt x="17859" y="44648"/>
                </a:lnTo>
                <a:lnTo>
                  <a:pt x="8930" y="44648"/>
                </a:lnTo>
                <a:lnTo>
                  <a:pt x="17859" y="53578"/>
                </a:lnTo>
                <a:lnTo>
                  <a:pt x="17859" y="53578"/>
                </a:lnTo>
                <a:lnTo>
                  <a:pt x="26789" y="53578"/>
                </a:lnTo>
                <a:lnTo>
                  <a:pt x="44648" y="53578"/>
                </a:lnTo>
                <a:lnTo>
                  <a:pt x="53578" y="53578"/>
                </a:lnTo>
                <a:lnTo>
                  <a:pt x="80367" y="53578"/>
                </a:lnTo>
                <a:lnTo>
                  <a:pt x="98226" y="44648"/>
                </a:lnTo>
                <a:lnTo>
                  <a:pt x="107156" y="35719"/>
                </a:lnTo>
                <a:lnTo>
                  <a:pt x="125016" y="26789"/>
                </a:lnTo>
                <a:lnTo>
                  <a:pt x="133945" y="17859"/>
                </a:lnTo>
                <a:lnTo>
                  <a:pt x="133945" y="0"/>
                </a:lnTo>
                <a:lnTo>
                  <a:pt x="125016" y="0"/>
                </a:lnTo>
                <a:lnTo>
                  <a:pt x="116086" y="0"/>
                </a:lnTo>
                <a:lnTo>
                  <a:pt x="89297" y="8930"/>
                </a:lnTo>
                <a:lnTo>
                  <a:pt x="62508" y="17859"/>
                </a:lnTo>
                <a:lnTo>
                  <a:pt x="35719" y="35719"/>
                </a:lnTo>
                <a:lnTo>
                  <a:pt x="17859" y="62508"/>
                </a:lnTo>
                <a:lnTo>
                  <a:pt x="0" y="89297"/>
                </a:lnTo>
                <a:lnTo>
                  <a:pt x="0" y="107156"/>
                </a:lnTo>
                <a:lnTo>
                  <a:pt x="8930" y="125015"/>
                </a:lnTo>
                <a:lnTo>
                  <a:pt x="26789" y="133945"/>
                </a:lnTo>
                <a:lnTo>
                  <a:pt x="53578" y="142875"/>
                </a:lnTo>
                <a:lnTo>
                  <a:pt x="80367" y="133945"/>
                </a:lnTo>
                <a:lnTo>
                  <a:pt x="107156" y="125015"/>
                </a:lnTo>
                <a:lnTo>
                  <a:pt x="107156" y="12501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8224241" y="482203"/>
            <a:ext cx="26790" cy="26790"/>
          </a:xfrm>
          <a:custGeom>
            <a:avLst/>
            <a:gdLst/>
            <a:ahLst/>
            <a:cxnLst/>
            <a:rect l="0" t="0" r="0" b="0"/>
            <a:pathLst>
              <a:path w="26790" h="26790">
                <a:moveTo>
                  <a:pt x="26789" y="0"/>
                </a:moveTo>
                <a:lnTo>
                  <a:pt x="26789" y="0"/>
                </a:lnTo>
                <a:lnTo>
                  <a:pt x="17860" y="0"/>
                </a:lnTo>
                <a:lnTo>
                  <a:pt x="1786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17859"/>
                </a:lnTo>
                <a:lnTo>
                  <a:pt x="0" y="26789"/>
                </a:lnTo>
                <a:lnTo>
                  <a:pt x="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26789" y="8930"/>
                </a:lnTo>
                <a:lnTo>
                  <a:pt x="26789" y="893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8313538" y="357187"/>
            <a:ext cx="125017" cy="125017"/>
          </a:xfrm>
          <a:custGeom>
            <a:avLst/>
            <a:gdLst/>
            <a:ahLst/>
            <a:cxnLst/>
            <a:rect l="0" t="0" r="0" b="0"/>
            <a:pathLst>
              <a:path w="125017" h="125017">
                <a:moveTo>
                  <a:pt x="71438" y="17860"/>
                </a:moveTo>
                <a:lnTo>
                  <a:pt x="80367" y="17860"/>
                </a:lnTo>
                <a:lnTo>
                  <a:pt x="89297" y="8930"/>
                </a:lnTo>
                <a:lnTo>
                  <a:pt x="89297" y="8930"/>
                </a:lnTo>
                <a:lnTo>
                  <a:pt x="98227" y="0"/>
                </a:lnTo>
                <a:lnTo>
                  <a:pt x="107157" y="0"/>
                </a:lnTo>
                <a:lnTo>
                  <a:pt x="98227" y="8930"/>
                </a:lnTo>
                <a:lnTo>
                  <a:pt x="80367" y="17860"/>
                </a:lnTo>
                <a:lnTo>
                  <a:pt x="53578" y="26790"/>
                </a:lnTo>
                <a:lnTo>
                  <a:pt x="26789" y="44649"/>
                </a:lnTo>
                <a:lnTo>
                  <a:pt x="8930" y="71438"/>
                </a:lnTo>
                <a:lnTo>
                  <a:pt x="0" y="89297"/>
                </a:lnTo>
                <a:lnTo>
                  <a:pt x="17860" y="107157"/>
                </a:lnTo>
                <a:lnTo>
                  <a:pt x="44649" y="116086"/>
                </a:lnTo>
                <a:lnTo>
                  <a:pt x="80367" y="125016"/>
                </a:lnTo>
                <a:lnTo>
                  <a:pt x="125016" y="125016"/>
                </a:lnTo>
                <a:lnTo>
                  <a:pt x="125016" y="12501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4366617" y="1035844"/>
            <a:ext cx="169665" cy="232173"/>
          </a:xfrm>
          <a:custGeom>
            <a:avLst/>
            <a:gdLst/>
            <a:ahLst/>
            <a:cxnLst/>
            <a:rect l="0" t="0" r="0" b="0"/>
            <a:pathLst>
              <a:path w="169665" h="232173">
                <a:moveTo>
                  <a:pt x="89297" y="0"/>
                </a:moveTo>
                <a:lnTo>
                  <a:pt x="80367" y="0"/>
                </a:lnTo>
                <a:lnTo>
                  <a:pt x="80367" y="8929"/>
                </a:lnTo>
                <a:lnTo>
                  <a:pt x="80367" y="17859"/>
                </a:lnTo>
                <a:lnTo>
                  <a:pt x="89297" y="35718"/>
                </a:lnTo>
                <a:lnTo>
                  <a:pt x="89297" y="53578"/>
                </a:lnTo>
                <a:lnTo>
                  <a:pt x="89297" y="71437"/>
                </a:lnTo>
                <a:lnTo>
                  <a:pt x="89297" y="98226"/>
                </a:lnTo>
                <a:lnTo>
                  <a:pt x="89297" y="125015"/>
                </a:lnTo>
                <a:lnTo>
                  <a:pt x="89297" y="160734"/>
                </a:lnTo>
                <a:lnTo>
                  <a:pt x="80367" y="178593"/>
                </a:lnTo>
                <a:lnTo>
                  <a:pt x="80367" y="205383"/>
                </a:lnTo>
                <a:lnTo>
                  <a:pt x="80367" y="214312"/>
                </a:lnTo>
                <a:lnTo>
                  <a:pt x="71438" y="223242"/>
                </a:lnTo>
                <a:lnTo>
                  <a:pt x="71438" y="232172"/>
                </a:lnTo>
                <a:lnTo>
                  <a:pt x="62508" y="223242"/>
                </a:lnTo>
                <a:lnTo>
                  <a:pt x="53578" y="214312"/>
                </a:lnTo>
                <a:lnTo>
                  <a:pt x="44649" y="205383"/>
                </a:lnTo>
                <a:lnTo>
                  <a:pt x="35719" y="187523"/>
                </a:lnTo>
                <a:lnTo>
                  <a:pt x="26789" y="169664"/>
                </a:lnTo>
                <a:lnTo>
                  <a:pt x="17860" y="160734"/>
                </a:lnTo>
                <a:lnTo>
                  <a:pt x="8930" y="142875"/>
                </a:lnTo>
                <a:lnTo>
                  <a:pt x="0" y="142875"/>
                </a:lnTo>
                <a:lnTo>
                  <a:pt x="0" y="133945"/>
                </a:lnTo>
                <a:lnTo>
                  <a:pt x="0" y="133945"/>
                </a:lnTo>
                <a:lnTo>
                  <a:pt x="8930" y="133945"/>
                </a:lnTo>
                <a:lnTo>
                  <a:pt x="17860" y="142875"/>
                </a:lnTo>
                <a:lnTo>
                  <a:pt x="44649" y="142875"/>
                </a:lnTo>
                <a:lnTo>
                  <a:pt x="62508" y="142875"/>
                </a:lnTo>
                <a:lnTo>
                  <a:pt x="89297" y="142875"/>
                </a:lnTo>
                <a:lnTo>
                  <a:pt x="116086" y="133945"/>
                </a:lnTo>
                <a:lnTo>
                  <a:pt x="142875" y="133945"/>
                </a:lnTo>
                <a:lnTo>
                  <a:pt x="160735" y="125015"/>
                </a:lnTo>
                <a:lnTo>
                  <a:pt x="169664" y="125015"/>
                </a:lnTo>
                <a:lnTo>
                  <a:pt x="169664" y="12501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4518422" y="1143000"/>
            <a:ext cx="98227" cy="80368"/>
          </a:xfrm>
          <a:custGeom>
            <a:avLst/>
            <a:gdLst/>
            <a:ahLst/>
            <a:cxnLst/>
            <a:rect l="0" t="0" r="0" b="0"/>
            <a:pathLst>
              <a:path w="98227" h="80368">
                <a:moveTo>
                  <a:pt x="26789" y="62508"/>
                </a:moveTo>
                <a:lnTo>
                  <a:pt x="17859" y="62508"/>
                </a:lnTo>
                <a:lnTo>
                  <a:pt x="17859" y="71437"/>
                </a:lnTo>
                <a:lnTo>
                  <a:pt x="17859" y="80367"/>
                </a:lnTo>
                <a:lnTo>
                  <a:pt x="17859" y="80367"/>
                </a:lnTo>
                <a:lnTo>
                  <a:pt x="26789" y="80367"/>
                </a:lnTo>
                <a:lnTo>
                  <a:pt x="35719" y="80367"/>
                </a:lnTo>
                <a:lnTo>
                  <a:pt x="53578" y="80367"/>
                </a:lnTo>
                <a:lnTo>
                  <a:pt x="62508" y="71437"/>
                </a:lnTo>
                <a:lnTo>
                  <a:pt x="80367" y="62508"/>
                </a:lnTo>
                <a:lnTo>
                  <a:pt x="89297" y="44648"/>
                </a:lnTo>
                <a:lnTo>
                  <a:pt x="98226" y="35719"/>
                </a:lnTo>
                <a:lnTo>
                  <a:pt x="98226" y="17859"/>
                </a:lnTo>
                <a:lnTo>
                  <a:pt x="80367" y="8930"/>
                </a:lnTo>
                <a:lnTo>
                  <a:pt x="62508" y="0"/>
                </a:lnTo>
                <a:lnTo>
                  <a:pt x="44648" y="0"/>
                </a:lnTo>
                <a:lnTo>
                  <a:pt x="26789" y="8930"/>
                </a:lnTo>
                <a:lnTo>
                  <a:pt x="8930" y="17859"/>
                </a:lnTo>
                <a:lnTo>
                  <a:pt x="0" y="26789"/>
                </a:lnTo>
                <a:lnTo>
                  <a:pt x="0" y="35719"/>
                </a:lnTo>
                <a:lnTo>
                  <a:pt x="8930" y="44648"/>
                </a:lnTo>
                <a:lnTo>
                  <a:pt x="35719" y="44648"/>
                </a:lnTo>
                <a:lnTo>
                  <a:pt x="35719" y="4464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4697016" y="1080492"/>
            <a:ext cx="80368" cy="151806"/>
          </a:xfrm>
          <a:custGeom>
            <a:avLst/>
            <a:gdLst/>
            <a:ahLst/>
            <a:cxnLst/>
            <a:rect l="0" t="0" r="0" b="0"/>
            <a:pathLst>
              <a:path w="80368" h="151806">
                <a:moveTo>
                  <a:pt x="0" y="44649"/>
                </a:moveTo>
                <a:lnTo>
                  <a:pt x="0" y="44649"/>
                </a:lnTo>
                <a:lnTo>
                  <a:pt x="0" y="53578"/>
                </a:lnTo>
                <a:lnTo>
                  <a:pt x="0" y="71438"/>
                </a:lnTo>
                <a:lnTo>
                  <a:pt x="0" y="80367"/>
                </a:lnTo>
                <a:lnTo>
                  <a:pt x="0" y="98227"/>
                </a:lnTo>
                <a:lnTo>
                  <a:pt x="0" y="107156"/>
                </a:lnTo>
                <a:lnTo>
                  <a:pt x="0" y="125016"/>
                </a:lnTo>
                <a:lnTo>
                  <a:pt x="0" y="142875"/>
                </a:lnTo>
                <a:lnTo>
                  <a:pt x="0" y="142875"/>
                </a:lnTo>
                <a:lnTo>
                  <a:pt x="0" y="151805"/>
                </a:lnTo>
                <a:lnTo>
                  <a:pt x="8929" y="142875"/>
                </a:lnTo>
                <a:lnTo>
                  <a:pt x="17859" y="133945"/>
                </a:lnTo>
                <a:lnTo>
                  <a:pt x="17859" y="116086"/>
                </a:lnTo>
                <a:lnTo>
                  <a:pt x="26789" y="98227"/>
                </a:lnTo>
                <a:lnTo>
                  <a:pt x="35718" y="71438"/>
                </a:lnTo>
                <a:lnTo>
                  <a:pt x="44648" y="53578"/>
                </a:lnTo>
                <a:lnTo>
                  <a:pt x="44648" y="35719"/>
                </a:lnTo>
                <a:lnTo>
                  <a:pt x="53578" y="17859"/>
                </a:lnTo>
                <a:lnTo>
                  <a:pt x="62507" y="8930"/>
                </a:lnTo>
                <a:lnTo>
                  <a:pt x="71437" y="8930"/>
                </a:lnTo>
                <a:lnTo>
                  <a:pt x="80367" y="0"/>
                </a:lnTo>
                <a:lnTo>
                  <a:pt x="80367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4813102" y="1071562"/>
            <a:ext cx="17860" cy="151806"/>
          </a:xfrm>
          <a:custGeom>
            <a:avLst/>
            <a:gdLst/>
            <a:ahLst/>
            <a:cxnLst/>
            <a:rect l="0" t="0" r="0" b="0"/>
            <a:pathLst>
              <a:path w="17860" h="151806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8929" y="35719"/>
                </a:lnTo>
                <a:lnTo>
                  <a:pt x="8929" y="53579"/>
                </a:lnTo>
                <a:lnTo>
                  <a:pt x="8929" y="71438"/>
                </a:lnTo>
                <a:lnTo>
                  <a:pt x="8929" y="89297"/>
                </a:lnTo>
                <a:lnTo>
                  <a:pt x="8929" y="107157"/>
                </a:lnTo>
                <a:lnTo>
                  <a:pt x="8929" y="125016"/>
                </a:lnTo>
                <a:lnTo>
                  <a:pt x="8929" y="142875"/>
                </a:lnTo>
                <a:lnTo>
                  <a:pt x="8929" y="151805"/>
                </a:lnTo>
                <a:lnTo>
                  <a:pt x="8929" y="151805"/>
                </a:lnTo>
                <a:lnTo>
                  <a:pt x="8929" y="142875"/>
                </a:lnTo>
                <a:lnTo>
                  <a:pt x="17859" y="133946"/>
                </a:lnTo>
                <a:lnTo>
                  <a:pt x="17859" y="13394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4839891" y="1062633"/>
            <a:ext cx="133946" cy="142876"/>
          </a:xfrm>
          <a:custGeom>
            <a:avLst/>
            <a:gdLst/>
            <a:ahLst/>
            <a:cxnLst/>
            <a:rect l="0" t="0" r="0" b="0"/>
            <a:pathLst>
              <a:path w="133946" h="142876">
                <a:moveTo>
                  <a:pt x="107156" y="0"/>
                </a:moveTo>
                <a:lnTo>
                  <a:pt x="98226" y="0"/>
                </a:lnTo>
                <a:lnTo>
                  <a:pt x="89297" y="8929"/>
                </a:lnTo>
                <a:lnTo>
                  <a:pt x="62507" y="17859"/>
                </a:lnTo>
                <a:lnTo>
                  <a:pt x="44648" y="26789"/>
                </a:lnTo>
                <a:lnTo>
                  <a:pt x="17859" y="44648"/>
                </a:lnTo>
                <a:lnTo>
                  <a:pt x="8929" y="62508"/>
                </a:lnTo>
                <a:lnTo>
                  <a:pt x="0" y="80367"/>
                </a:lnTo>
                <a:lnTo>
                  <a:pt x="17859" y="107156"/>
                </a:lnTo>
                <a:lnTo>
                  <a:pt x="26789" y="116086"/>
                </a:lnTo>
                <a:lnTo>
                  <a:pt x="53578" y="133945"/>
                </a:lnTo>
                <a:lnTo>
                  <a:pt x="89297" y="142875"/>
                </a:lnTo>
                <a:lnTo>
                  <a:pt x="116086" y="142875"/>
                </a:lnTo>
                <a:lnTo>
                  <a:pt x="133945" y="142875"/>
                </a:lnTo>
                <a:lnTo>
                  <a:pt x="133945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2705695" y="1473398"/>
            <a:ext cx="1339454" cy="732236"/>
          </a:xfrm>
          <a:custGeom>
            <a:avLst/>
            <a:gdLst/>
            <a:ahLst/>
            <a:cxnLst/>
            <a:rect l="0" t="0" r="0" b="0"/>
            <a:pathLst>
              <a:path w="1339454" h="732236">
                <a:moveTo>
                  <a:pt x="1339453" y="8930"/>
                </a:moveTo>
                <a:lnTo>
                  <a:pt x="1339453" y="8930"/>
                </a:lnTo>
                <a:lnTo>
                  <a:pt x="1339453" y="8930"/>
                </a:lnTo>
                <a:lnTo>
                  <a:pt x="1339453" y="8930"/>
                </a:lnTo>
                <a:lnTo>
                  <a:pt x="1339453" y="8930"/>
                </a:lnTo>
                <a:lnTo>
                  <a:pt x="1339453" y="8930"/>
                </a:lnTo>
                <a:lnTo>
                  <a:pt x="1339453" y="8930"/>
                </a:lnTo>
                <a:lnTo>
                  <a:pt x="1339453" y="8930"/>
                </a:lnTo>
                <a:lnTo>
                  <a:pt x="1339453" y="8930"/>
                </a:lnTo>
                <a:lnTo>
                  <a:pt x="1339453" y="8930"/>
                </a:lnTo>
                <a:lnTo>
                  <a:pt x="1339453" y="8930"/>
                </a:lnTo>
                <a:lnTo>
                  <a:pt x="1339453" y="8930"/>
                </a:lnTo>
                <a:lnTo>
                  <a:pt x="1339453" y="8930"/>
                </a:lnTo>
                <a:lnTo>
                  <a:pt x="1339453" y="0"/>
                </a:lnTo>
                <a:lnTo>
                  <a:pt x="1339453" y="0"/>
                </a:lnTo>
                <a:lnTo>
                  <a:pt x="1339453" y="8930"/>
                </a:lnTo>
                <a:lnTo>
                  <a:pt x="1339453" y="8930"/>
                </a:lnTo>
                <a:lnTo>
                  <a:pt x="1339453" y="8930"/>
                </a:lnTo>
                <a:lnTo>
                  <a:pt x="1339453" y="8930"/>
                </a:lnTo>
                <a:lnTo>
                  <a:pt x="1339453" y="8930"/>
                </a:lnTo>
                <a:lnTo>
                  <a:pt x="1339453" y="17860"/>
                </a:lnTo>
                <a:lnTo>
                  <a:pt x="1339453" y="17860"/>
                </a:lnTo>
                <a:lnTo>
                  <a:pt x="1330524" y="17860"/>
                </a:lnTo>
                <a:lnTo>
                  <a:pt x="1330524" y="8930"/>
                </a:lnTo>
                <a:lnTo>
                  <a:pt x="1330524" y="8930"/>
                </a:lnTo>
                <a:lnTo>
                  <a:pt x="1330524" y="8930"/>
                </a:lnTo>
                <a:lnTo>
                  <a:pt x="1330524" y="17860"/>
                </a:lnTo>
                <a:lnTo>
                  <a:pt x="1330524" y="17860"/>
                </a:lnTo>
                <a:lnTo>
                  <a:pt x="1330524" y="17860"/>
                </a:lnTo>
                <a:lnTo>
                  <a:pt x="1330524" y="17860"/>
                </a:lnTo>
                <a:lnTo>
                  <a:pt x="1330524" y="17860"/>
                </a:lnTo>
                <a:lnTo>
                  <a:pt x="1330524" y="17860"/>
                </a:lnTo>
                <a:lnTo>
                  <a:pt x="1330524" y="17860"/>
                </a:lnTo>
                <a:lnTo>
                  <a:pt x="1330524" y="17860"/>
                </a:lnTo>
                <a:lnTo>
                  <a:pt x="1330524" y="17860"/>
                </a:lnTo>
                <a:lnTo>
                  <a:pt x="1330524" y="17860"/>
                </a:lnTo>
                <a:lnTo>
                  <a:pt x="1330524" y="17860"/>
                </a:lnTo>
                <a:lnTo>
                  <a:pt x="1330524" y="8930"/>
                </a:lnTo>
                <a:lnTo>
                  <a:pt x="1330524" y="8930"/>
                </a:lnTo>
                <a:lnTo>
                  <a:pt x="1321594" y="8930"/>
                </a:lnTo>
                <a:lnTo>
                  <a:pt x="1321594" y="8930"/>
                </a:lnTo>
                <a:lnTo>
                  <a:pt x="1312664" y="17860"/>
                </a:lnTo>
                <a:lnTo>
                  <a:pt x="1303735" y="17860"/>
                </a:lnTo>
                <a:lnTo>
                  <a:pt x="1294805" y="26789"/>
                </a:lnTo>
                <a:lnTo>
                  <a:pt x="1268016" y="35719"/>
                </a:lnTo>
                <a:lnTo>
                  <a:pt x="1241227" y="53578"/>
                </a:lnTo>
                <a:lnTo>
                  <a:pt x="1205508" y="71438"/>
                </a:lnTo>
                <a:lnTo>
                  <a:pt x="1151930" y="98227"/>
                </a:lnTo>
                <a:lnTo>
                  <a:pt x="1107282" y="125016"/>
                </a:lnTo>
                <a:lnTo>
                  <a:pt x="1044774" y="151805"/>
                </a:lnTo>
                <a:lnTo>
                  <a:pt x="982266" y="187524"/>
                </a:lnTo>
                <a:lnTo>
                  <a:pt x="919758" y="232172"/>
                </a:lnTo>
                <a:lnTo>
                  <a:pt x="839391" y="267891"/>
                </a:lnTo>
                <a:lnTo>
                  <a:pt x="759024" y="321469"/>
                </a:lnTo>
                <a:lnTo>
                  <a:pt x="678657" y="366117"/>
                </a:lnTo>
                <a:lnTo>
                  <a:pt x="598289" y="410766"/>
                </a:lnTo>
                <a:lnTo>
                  <a:pt x="508993" y="455414"/>
                </a:lnTo>
                <a:lnTo>
                  <a:pt x="428625" y="500063"/>
                </a:lnTo>
                <a:lnTo>
                  <a:pt x="348258" y="544711"/>
                </a:lnTo>
                <a:lnTo>
                  <a:pt x="276821" y="580430"/>
                </a:lnTo>
                <a:lnTo>
                  <a:pt x="214313" y="616149"/>
                </a:lnTo>
                <a:lnTo>
                  <a:pt x="160735" y="642938"/>
                </a:lnTo>
                <a:lnTo>
                  <a:pt x="116086" y="669727"/>
                </a:lnTo>
                <a:lnTo>
                  <a:pt x="80368" y="687586"/>
                </a:lnTo>
                <a:lnTo>
                  <a:pt x="44649" y="696516"/>
                </a:lnTo>
                <a:lnTo>
                  <a:pt x="26789" y="714375"/>
                </a:lnTo>
                <a:lnTo>
                  <a:pt x="8930" y="723305"/>
                </a:lnTo>
                <a:lnTo>
                  <a:pt x="0" y="723305"/>
                </a:lnTo>
                <a:lnTo>
                  <a:pt x="0" y="732235"/>
                </a:lnTo>
                <a:lnTo>
                  <a:pt x="0" y="732235"/>
                </a:lnTo>
                <a:lnTo>
                  <a:pt x="8930" y="732235"/>
                </a:lnTo>
                <a:lnTo>
                  <a:pt x="26789" y="732235"/>
                </a:lnTo>
                <a:lnTo>
                  <a:pt x="35719" y="732235"/>
                </a:lnTo>
                <a:lnTo>
                  <a:pt x="62508" y="732235"/>
                </a:lnTo>
                <a:lnTo>
                  <a:pt x="62508" y="73223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1384102" y="2214562"/>
            <a:ext cx="2027040" cy="884040"/>
          </a:xfrm>
          <a:custGeom>
            <a:avLst/>
            <a:gdLst/>
            <a:ahLst/>
            <a:cxnLst/>
            <a:rect l="0" t="0" r="0" b="0"/>
            <a:pathLst>
              <a:path w="2027040" h="884040">
                <a:moveTo>
                  <a:pt x="1455539" y="17860"/>
                </a:moveTo>
                <a:lnTo>
                  <a:pt x="1455539" y="17860"/>
                </a:lnTo>
                <a:lnTo>
                  <a:pt x="1446609" y="17860"/>
                </a:lnTo>
                <a:lnTo>
                  <a:pt x="1446609" y="17860"/>
                </a:lnTo>
                <a:lnTo>
                  <a:pt x="1437679" y="8930"/>
                </a:lnTo>
                <a:lnTo>
                  <a:pt x="1428750" y="8930"/>
                </a:lnTo>
                <a:lnTo>
                  <a:pt x="1419820" y="8930"/>
                </a:lnTo>
                <a:lnTo>
                  <a:pt x="1410890" y="0"/>
                </a:lnTo>
                <a:lnTo>
                  <a:pt x="1384101" y="0"/>
                </a:lnTo>
                <a:lnTo>
                  <a:pt x="1366242" y="0"/>
                </a:lnTo>
                <a:lnTo>
                  <a:pt x="1339453" y="0"/>
                </a:lnTo>
                <a:lnTo>
                  <a:pt x="1303734" y="0"/>
                </a:lnTo>
                <a:lnTo>
                  <a:pt x="1259086" y="0"/>
                </a:lnTo>
                <a:lnTo>
                  <a:pt x="1205507" y="8930"/>
                </a:lnTo>
                <a:lnTo>
                  <a:pt x="1151929" y="8930"/>
                </a:lnTo>
                <a:lnTo>
                  <a:pt x="1089421" y="17860"/>
                </a:lnTo>
                <a:lnTo>
                  <a:pt x="1017984" y="17860"/>
                </a:lnTo>
                <a:lnTo>
                  <a:pt x="946546" y="26789"/>
                </a:lnTo>
                <a:lnTo>
                  <a:pt x="866179" y="35719"/>
                </a:lnTo>
                <a:lnTo>
                  <a:pt x="794742" y="44649"/>
                </a:lnTo>
                <a:lnTo>
                  <a:pt x="714375" y="53578"/>
                </a:lnTo>
                <a:lnTo>
                  <a:pt x="634007" y="71438"/>
                </a:lnTo>
                <a:lnTo>
                  <a:pt x="553640" y="80367"/>
                </a:lnTo>
                <a:lnTo>
                  <a:pt x="473273" y="107157"/>
                </a:lnTo>
                <a:lnTo>
                  <a:pt x="401836" y="125016"/>
                </a:lnTo>
                <a:lnTo>
                  <a:pt x="330398" y="151805"/>
                </a:lnTo>
                <a:lnTo>
                  <a:pt x="267890" y="178594"/>
                </a:lnTo>
                <a:lnTo>
                  <a:pt x="205382" y="214313"/>
                </a:lnTo>
                <a:lnTo>
                  <a:pt x="151804" y="241102"/>
                </a:lnTo>
                <a:lnTo>
                  <a:pt x="107156" y="276821"/>
                </a:lnTo>
                <a:lnTo>
                  <a:pt x="71437" y="312540"/>
                </a:lnTo>
                <a:lnTo>
                  <a:pt x="44648" y="357188"/>
                </a:lnTo>
                <a:lnTo>
                  <a:pt x="17859" y="392907"/>
                </a:lnTo>
                <a:lnTo>
                  <a:pt x="0" y="437555"/>
                </a:lnTo>
                <a:lnTo>
                  <a:pt x="0" y="482204"/>
                </a:lnTo>
                <a:lnTo>
                  <a:pt x="0" y="526852"/>
                </a:lnTo>
                <a:lnTo>
                  <a:pt x="8929" y="562571"/>
                </a:lnTo>
                <a:lnTo>
                  <a:pt x="35718" y="607219"/>
                </a:lnTo>
                <a:lnTo>
                  <a:pt x="53578" y="651867"/>
                </a:lnTo>
                <a:lnTo>
                  <a:pt x="89296" y="687586"/>
                </a:lnTo>
                <a:lnTo>
                  <a:pt x="133945" y="723305"/>
                </a:lnTo>
                <a:lnTo>
                  <a:pt x="187523" y="759024"/>
                </a:lnTo>
                <a:lnTo>
                  <a:pt x="241101" y="785813"/>
                </a:lnTo>
                <a:lnTo>
                  <a:pt x="303609" y="803672"/>
                </a:lnTo>
                <a:lnTo>
                  <a:pt x="366117" y="830461"/>
                </a:lnTo>
                <a:lnTo>
                  <a:pt x="437554" y="848320"/>
                </a:lnTo>
                <a:lnTo>
                  <a:pt x="517921" y="866180"/>
                </a:lnTo>
                <a:lnTo>
                  <a:pt x="598289" y="875109"/>
                </a:lnTo>
                <a:lnTo>
                  <a:pt x="687586" y="884039"/>
                </a:lnTo>
                <a:lnTo>
                  <a:pt x="776882" y="875109"/>
                </a:lnTo>
                <a:lnTo>
                  <a:pt x="875109" y="875109"/>
                </a:lnTo>
                <a:lnTo>
                  <a:pt x="964406" y="866180"/>
                </a:lnTo>
                <a:lnTo>
                  <a:pt x="1062632" y="848320"/>
                </a:lnTo>
                <a:lnTo>
                  <a:pt x="1160859" y="830461"/>
                </a:lnTo>
                <a:lnTo>
                  <a:pt x="1259086" y="812602"/>
                </a:lnTo>
                <a:lnTo>
                  <a:pt x="1348382" y="776883"/>
                </a:lnTo>
                <a:lnTo>
                  <a:pt x="1446609" y="750094"/>
                </a:lnTo>
                <a:lnTo>
                  <a:pt x="1535906" y="723305"/>
                </a:lnTo>
                <a:lnTo>
                  <a:pt x="1616273" y="687586"/>
                </a:lnTo>
                <a:lnTo>
                  <a:pt x="1696640" y="651867"/>
                </a:lnTo>
                <a:lnTo>
                  <a:pt x="1768078" y="607219"/>
                </a:lnTo>
                <a:lnTo>
                  <a:pt x="1830586" y="571501"/>
                </a:lnTo>
                <a:lnTo>
                  <a:pt x="1875234" y="535782"/>
                </a:lnTo>
                <a:lnTo>
                  <a:pt x="1928812" y="491133"/>
                </a:lnTo>
                <a:lnTo>
                  <a:pt x="1964531" y="455415"/>
                </a:lnTo>
                <a:lnTo>
                  <a:pt x="2000250" y="419696"/>
                </a:lnTo>
                <a:lnTo>
                  <a:pt x="2018109" y="383977"/>
                </a:lnTo>
                <a:lnTo>
                  <a:pt x="2027039" y="357188"/>
                </a:lnTo>
                <a:lnTo>
                  <a:pt x="2027039" y="321469"/>
                </a:lnTo>
                <a:lnTo>
                  <a:pt x="2027039" y="294680"/>
                </a:lnTo>
                <a:lnTo>
                  <a:pt x="2009179" y="267891"/>
                </a:lnTo>
                <a:lnTo>
                  <a:pt x="1991320" y="232172"/>
                </a:lnTo>
                <a:lnTo>
                  <a:pt x="1955601" y="214313"/>
                </a:lnTo>
                <a:lnTo>
                  <a:pt x="1928812" y="187524"/>
                </a:lnTo>
                <a:lnTo>
                  <a:pt x="1884164" y="160735"/>
                </a:lnTo>
                <a:lnTo>
                  <a:pt x="1839515" y="142875"/>
                </a:lnTo>
                <a:lnTo>
                  <a:pt x="1794867" y="116086"/>
                </a:lnTo>
                <a:lnTo>
                  <a:pt x="1741289" y="98227"/>
                </a:lnTo>
                <a:lnTo>
                  <a:pt x="1678781" y="80367"/>
                </a:lnTo>
                <a:lnTo>
                  <a:pt x="1616273" y="71438"/>
                </a:lnTo>
                <a:lnTo>
                  <a:pt x="1544836" y="62508"/>
                </a:lnTo>
                <a:lnTo>
                  <a:pt x="1473398" y="62508"/>
                </a:lnTo>
                <a:lnTo>
                  <a:pt x="1393031" y="62508"/>
                </a:lnTo>
                <a:lnTo>
                  <a:pt x="1321593" y="71438"/>
                </a:lnTo>
                <a:lnTo>
                  <a:pt x="1232296" y="71438"/>
                </a:lnTo>
                <a:lnTo>
                  <a:pt x="1151929" y="62508"/>
                </a:lnTo>
                <a:lnTo>
                  <a:pt x="1151929" y="6250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1339453" y="2134195"/>
            <a:ext cx="214314" cy="214314"/>
          </a:xfrm>
          <a:custGeom>
            <a:avLst/>
            <a:gdLst/>
            <a:ahLst/>
            <a:cxnLst/>
            <a:rect l="0" t="0" r="0" b="0"/>
            <a:pathLst>
              <a:path w="214314" h="214314">
                <a:moveTo>
                  <a:pt x="0" y="107156"/>
                </a:moveTo>
                <a:lnTo>
                  <a:pt x="0" y="107156"/>
                </a:lnTo>
                <a:lnTo>
                  <a:pt x="0" y="107156"/>
                </a:lnTo>
                <a:lnTo>
                  <a:pt x="0" y="107156"/>
                </a:lnTo>
                <a:lnTo>
                  <a:pt x="0" y="107156"/>
                </a:lnTo>
                <a:lnTo>
                  <a:pt x="0" y="116086"/>
                </a:lnTo>
                <a:lnTo>
                  <a:pt x="0" y="116086"/>
                </a:lnTo>
                <a:lnTo>
                  <a:pt x="0" y="125016"/>
                </a:lnTo>
                <a:lnTo>
                  <a:pt x="0" y="133945"/>
                </a:lnTo>
                <a:lnTo>
                  <a:pt x="8930" y="151805"/>
                </a:lnTo>
                <a:lnTo>
                  <a:pt x="8930" y="169664"/>
                </a:lnTo>
                <a:lnTo>
                  <a:pt x="17860" y="178594"/>
                </a:lnTo>
                <a:lnTo>
                  <a:pt x="17860" y="196453"/>
                </a:lnTo>
                <a:lnTo>
                  <a:pt x="26789" y="205383"/>
                </a:lnTo>
                <a:lnTo>
                  <a:pt x="26789" y="214313"/>
                </a:lnTo>
                <a:lnTo>
                  <a:pt x="26789" y="214313"/>
                </a:lnTo>
                <a:lnTo>
                  <a:pt x="26789" y="214313"/>
                </a:lnTo>
                <a:lnTo>
                  <a:pt x="26789" y="214313"/>
                </a:lnTo>
                <a:lnTo>
                  <a:pt x="17860" y="196453"/>
                </a:lnTo>
                <a:lnTo>
                  <a:pt x="17860" y="187524"/>
                </a:lnTo>
                <a:lnTo>
                  <a:pt x="17860" y="160734"/>
                </a:lnTo>
                <a:lnTo>
                  <a:pt x="17860" y="142875"/>
                </a:lnTo>
                <a:lnTo>
                  <a:pt x="17860" y="125016"/>
                </a:lnTo>
                <a:lnTo>
                  <a:pt x="17860" y="98227"/>
                </a:lnTo>
                <a:lnTo>
                  <a:pt x="17860" y="89297"/>
                </a:lnTo>
                <a:lnTo>
                  <a:pt x="17860" y="80367"/>
                </a:lnTo>
                <a:lnTo>
                  <a:pt x="26789" y="80367"/>
                </a:lnTo>
                <a:lnTo>
                  <a:pt x="26789" y="89297"/>
                </a:lnTo>
                <a:lnTo>
                  <a:pt x="35719" y="107156"/>
                </a:lnTo>
                <a:lnTo>
                  <a:pt x="53578" y="125016"/>
                </a:lnTo>
                <a:lnTo>
                  <a:pt x="62508" y="142875"/>
                </a:lnTo>
                <a:lnTo>
                  <a:pt x="62508" y="169664"/>
                </a:lnTo>
                <a:lnTo>
                  <a:pt x="71438" y="178594"/>
                </a:lnTo>
                <a:lnTo>
                  <a:pt x="80367" y="187524"/>
                </a:lnTo>
                <a:lnTo>
                  <a:pt x="80367" y="196453"/>
                </a:lnTo>
                <a:lnTo>
                  <a:pt x="80367" y="187524"/>
                </a:lnTo>
                <a:lnTo>
                  <a:pt x="89297" y="169664"/>
                </a:lnTo>
                <a:lnTo>
                  <a:pt x="89297" y="151805"/>
                </a:lnTo>
                <a:lnTo>
                  <a:pt x="89297" y="116086"/>
                </a:lnTo>
                <a:lnTo>
                  <a:pt x="98227" y="89297"/>
                </a:lnTo>
                <a:lnTo>
                  <a:pt x="98227" y="53578"/>
                </a:lnTo>
                <a:lnTo>
                  <a:pt x="107156" y="26789"/>
                </a:lnTo>
                <a:lnTo>
                  <a:pt x="107156" y="8930"/>
                </a:lnTo>
                <a:lnTo>
                  <a:pt x="116086" y="0"/>
                </a:lnTo>
                <a:lnTo>
                  <a:pt x="116086" y="0"/>
                </a:lnTo>
                <a:lnTo>
                  <a:pt x="125016" y="8930"/>
                </a:lnTo>
                <a:lnTo>
                  <a:pt x="125016" y="26789"/>
                </a:lnTo>
                <a:lnTo>
                  <a:pt x="133945" y="53578"/>
                </a:lnTo>
                <a:lnTo>
                  <a:pt x="133945" y="71438"/>
                </a:lnTo>
                <a:lnTo>
                  <a:pt x="142875" y="89297"/>
                </a:lnTo>
                <a:lnTo>
                  <a:pt x="151805" y="107156"/>
                </a:lnTo>
                <a:lnTo>
                  <a:pt x="169664" y="116086"/>
                </a:lnTo>
                <a:lnTo>
                  <a:pt x="178594" y="125016"/>
                </a:lnTo>
                <a:lnTo>
                  <a:pt x="196453" y="125016"/>
                </a:lnTo>
                <a:lnTo>
                  <a:pt x="205383" y="125016"/>
                </a:lnTo>
                <a:lnTo>
                  <a:pt x="214313" y="116086"/>
                </a:lnTo>
                <a:lnTo>
                  <a:pt x="214313" y="11608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1535906" y="2071687"/>
            <a:ext cx="142876" cy="223243"/>
          </a:xfrm>
          <a:custGeom>
            <a:avLst/>
            <a:gdLst/>
            <a:ahLst/>
            <a:cxnLst/>
            <a:rect l="0" t="0" r="0" b="0"/>
            <a:pathLst>
              <a:path w="142876" h="223243">
                <a:moveTo>
                  <a:pt x="0" y="53578"/>
                </a:moveTo>
                <a:lnTo>
                  <a:pt x="0" y="53578"/>
                </a:lnTo>
                <a:lnTo>
                  <a:pt x="0" y="62508"/>
                </a:lnTo>
                <a:lnTo>
                  <a:pt x="0" y="62508"/>
                </a:lnTo>
                <a:lnTo>
                  <a:pt x="0" y="71438"/>
                </a:lnTo>
                <a:lnTo>
                  <a:pt x="0" y="71438"/>
                </a:lnTo>
                <a:lnTo>
                  <a:pt x="8930" y="80367"/>
                </a:lnTo>
                <a:lnTo>
                  <a:pt x="17860" y="89297"/>
                </a:lnTo>
                <a:lnTo>
                  <a:pt x="26789" y="89297"/>
                </a:lnTo>
                <a:lnTo>
                  <a:pt x="26789" y="89297"/>
                </a:lnTo>
                <a:lnTo>
                  <a:pt x="35719" y="80367"/>
                </a:lnTo>
                <a:lnTo>
                  <a:pt x="35719" y="71438"/>
                </a:lnTo>
                <a:lnTo>
                  <a:pt x="44649" y="53578"/>
                </a:lnTo>
                <a:lnTo>
                  <a:pt x="53578" y="44649"/>
                </a:lnTo>
                <a:lnTo>
                  <a:pt x="53578" y="26789"/>
                </a:lnTo>
                <a:lnTo>
                  <a:pt x="53578" y="17860"/>
                </a:lnTo>
                <a:lnTo>
                  <a:pt x="53578" y="8930"/>
                </a:lnTo>
                <a:lnTo>
                  <a:pt x="53578" y="0"/>
                </a:lnTo>
                <a:lnTo>
                  <a:pt x="53578" y="0"/>
                </a:lnTo>
                <a:lnTo>
                  <a:pt x="53578" y="8930"/>
                </a:lnTo>
                <a:lnTo>
                  <a:pt x="62508" y="26789"/>
                </a:lnTo>
                <a:lnTo>
                  <a:pt x="62508" y="44649"/>
                </a:lnTo>
                <a:lnTo>
                  <a:pt x="71438" y="62508"/>
                </a:lnTo>
                <a:lnTo>
                  <a:pt x="89297" y="89297"/>
                </a:lnTo>
                <a:lnTo>
                  <a:pt x="98227" y="107157"/>
                </a:lnTo>
                <a:lnTo>
                  <a:pt x="116086" y="133946"/>
                </a:lnTo>
                <a:lnTo>
                  <a:pt x="125016" y="151805"/>
                </a:lnTo>
                <a:lnTo>
                  <a:pt x="133946" y="178594"/>
                </a:lnTo>
                <a:lnTo>
                  <a:pt x="142875" y="196453"/>
                </a:lnTo>
                <a:lnTo>
                  <a:pt x="142875" y="214313"/>
                </a:lnTo>
                <a:lnTo>
                  <a:pt x="133946" y="223242"/>
                </a:lnTo>
                <a:lnTo>
                  <a:pt x="116086" y="223242"/>
                </a:lnTo>
                <a:lnTo>
                  <a:pt x="98227" y="214313"/>
                </a:lnTo>
                <a:lnTo>
                  <a:pt x="89297" y="205383"/>
                </a:lnTo>
                <a:lnTo>
                  <a:pt x="71438" y="187524"/>
                </a:lnTo>
                <a:lnTo>
                  <a:pt x="62508" y="169664"/>
                </a:lnTo>
                <a:lnTo>
                  <a:pt x="62508" y="16966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1651992" y="2009179"/>
            <a:ext cx="62509" cy="133947"/>
          </a:xfrm>
          <a:custGeom>
            <a:avLst/>
            <a:gdLst/>
            <a:ahLst/>
            <a:cxnLst/>
            <a:rect l="0" t="0" r="0" b="0"/>
            <a:pathLst>
              <a:path w="62509" h="133947">
                <a:moveTo>
                  <a:pt x="44649" y="17860"/>
                </a:moveTo>
                <a:lnTo>
                  <a:pt x="44649" y="17860"/>
                </a:lnTo>
                <a:lnTo>
                  <a:pt x="44649" y="8930"/>
                </a:lnTo>
                <a:lnTo>
                  <a:pt x="44649" y="0"/>
                </a:lnTo>
                <a:lnTo>
                  <a:pt x="35719" y="0"/>
                </a:lnTo>
                <a:lnTo>
                  <a:pt x="26789" y="0"/>
                </a:lnTo>
                <a:lnTo>
                  <a:pt x="8930" y="8930"/>
                </a:lnTo>
                <a:lnTo>
                  <a:pt x="8930" y="26790"/>
                </a:lnTo>
                <a:lnTo>
                  <a:pt x="0" y="35719"/>
                </a:lnTo>
                <a:lnTo>
                  <a:pt x="0" y="44649"/>
                </a:lnTo>
                <a:lnTo>
                  <a:pt x="0" y="53579"/>
                </a:lnTo>
                <a:lnTo>
                  <a:pt x="0" y="62508"/>
                </a:lnTo>
                <a:lnTo>
                  <a:pt x="8930" y="71438"/>
                </a:lnTo>
                <a:lnTo>
                  <a:pt x="17860" y="71438"/>
                </a:lnTo>
                <a:lnTo>
                  <a:pt x="35719" y="71438"/>
                </a:lnTo>
                <a:lnTo>
                  <a:pt x="44649" y="80368"/>
                </a:lnTo>
                <a:lnTo>
                  <a:pt x="53578" y="80368"/>
                </a:lnTo>
                <a:lnTo>
                  <a:pt x="62508" y="89297"/>
                </a:lnTo>
                <a:lnTo>
                  <a:pt x="62508" y="98227"/>
                </a:lnTo>
                <a:lnTo>
                  <a:pt x="62508" y="107157"/>
                </a:lnTo>
                <a:lnTo>
                  <a:pt x="53578" y="116086"/>
                </a:lnTo>
                <a:lnTo>
                  <a:pt x="44649" y="125016"/>
                </a:lnTo>
                <a:lnTo>
                  <a:pt x="35719" y="133946"/>
                </a:lnTo>
                <a:lnTo>
                  <a:pt x="26789" y="125016"/>
                </a:lnTo>
                <a:lnTo>
                  <a:pt x="26789" y="116086"/>
                </a:lnTo>
                <a:lnTo>
                  <a:pt x="26789" y="98227"/>
                </a:lnTo>
                <a:lnTo>
                  <a:pt x="26789" y="9822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1705570" y="1928812"/>
            <a:ext cx="187525" cy="178595"/>
          </a:xfrm>
          <a:custGeom>
            <a:avLst/>
            <a:gdLst/>
            <a:ahLst/>
            <a:cxnLst/>
            <a:rect l="0" t="0" r="0" b="0"/>
            <a:pathLst>
              <a:path w="187525" h="178595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35719"/>
                </a:lnTo>
                <a:lnTo>
                  <a:pt x="8930" y="53578"/>
                </a:lnTo>
                <a:lnTo>
                  <a:pt x="8930" y="80367"/>
                </a:lnTo>
                <a:lnTo>
                  <a:pt x="17860" y="107157"/>
                </a:lnTo>
                <a:lnTo>
                  <a:pt x="17860" y="133946"/>
                </a:lnTo>
                <a:lnTo>
                  <a:pt x="26789" y="160735"/>
                </a:lnTo>
                <a:lnTo>
                  <a:pt x="26789" y="178594"/>
                </a:lnTo>
                <a:lnTo>
                  <a:pt x="35719" y="178594"/>
                </a:lnTo>
                <a:lnTo>
                  <a:pt x="44649" y="178594"/>
                </a:lnTo>
                <a:lnTo>
                  <a:pt x="53578" y="169664"/>
                </a:lnTo>
                <a:lnTo>
                  <a:pt x="53578" y="151805"/>
                </a:lnTo>
                <a:lnTo>
                  <a:pt x="62508" y="125016"/>
                </a:lnTo>
                <a:lnTo>
                  <a:pt x="80368" y="98227"/>
                </a:lnTo>
                <a:lnTo>
                  <a:pt x="89297" y="80367"/>
                </a:lnTo>
                <a:lnTo>
                  <a:pt x="98227" y="62508"/>
                </a:lnTo>
                <a:lnTo>
                  <a:pt x="116086" y="62508"/>
                </a:lnTo>
                <a:lnTo>
                  <a:pt x="125016" y="62508"/>
                </a:lnTo>
                <a:lnTo>
                  <a:pt x="133946" y="71438"/>
                </a:lnTo>
                <a:lnTo>
                  <a:pt x="142875" y="89297"/>
                </a:lnTo>
                <a:lnTo>
                  <a:pt x="142875" y="107157"/>
                </a:lnTo>
                <a:lnTo>
                  <a:pt x="160735" y="125016"/>
                </a:lnTo>
                <a:lnTo>
                  <a:pt x="169664" y="133946"/>
                </a:lnTo>
                <a:lnTo>
                  <a:pt x="187524" y="133946"/>
                </a:lnTo>
                <a:lnTo>
                  <a:pt x="187524" y="13394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5143500" y="1419820"/>
            <a:ext cx="785814" cy="616150"/>
          </a:xfrm>
          <a:custGeom>
            <a:avLst/>
            <a:gdLst/>
            <a:ahLst/>
            <a:cxnLst/>
            <a:rect l="0" t="0" r="0" b="0"/>
            <a:pathLst>
              <a:path w="785814" h="616150">
                <a:moveTo>
                  <a:pt x="17859" y="0"/>
                </a:move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17859"/>
                </a:lnTo>
                <a:lnTo>
                  <a:pt x="17859" y="26789"/>
                </a:lnTo>
                <a:lnTo>
                  <a:pt x="17859" y="35719"/>
                </a:lnTo>
                <a:lnTo>
                  <a:pt x="35719" y="53578"/>
                </a:lnTo>
                <a:lnTo>
                  <a:pt x="53578" y="62508"/>
                </a:lnTo>
                <a:lnTo>
                  <a:pt x="89297" y="80367"/>
                </a:lnTo>
                <a:lnTo>
                  <a:pt x="116086" y="107156"/>
                </a:lnTo>
                <a:lnTo>
                  <a:pt x="151805" y="133945"/>
                </a:lnTo>
                <a:lnTo>
                  <a:pt x="196453" y="169664"/>
                </a:lnTo>
                <a:lnTo>
                  <a:pt x="250031" y="214313"/>
                </a:lnTo>
                <a:lnTo>
                  <a:pt x="294680" y="258961"/>
                </a:lnTo>
                <a:lnTo>
                  <a:pt x="357188" y="303609"/>
                </a:lnTo>
                <a:lnTo>
                  <a:pt x="410766" y="357188"/>
                </a:lnTo>
                <a:lnTo>
                  <a:pt x="473273" y="401836"/>
                </a:lnTo>
                <a:lnTo>
                  <a:pt x="535781" y="446484"/>
                </a:lnTo>
                <a:lnTo>
                  <a:pt x="598289" y="482203"/>
                </a:lnTo>
                <a:lnTo>
                  <a:pt x="651867" y="517922"/>
                </a:lnTo>
                <a:lnTo>
                  <a:pt x="687586" y="535781"/>
                </a:lnTo>
                <a:lnTo>
                  <a:pt x="723305" y="562570"/>
                </a:lnTo>
                <a:lnTo>
                  <a:pt x="750094" y="580430"/>
                </a:lnTo>
                <a:lnTo>
                  <a:pt x="767953" y="589359"/>
                </a:lnTo>
                <a:lnTo>
                  <a:pt x="785813" y="598289"/>
                </a:lnTo>
                <a:lnTo>
                  <a:pt x="785813" y="607219"/>
                </a:lnTo>
                <a:lnTo>
                  <a:pt x="785813" y="616149"/>
                </a:lnTo>
                <a:lnTo>
                  <a:pt x="785813" y="61614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4991695" y="1946672"/>
            <a:ext cx="2562822" cy="1223368"/>
          </a:xfrm>
          <a:custGeom>
            <a:avLst/>
            <a:gdLst/>
            <a:ahLst/>
            <a:cxnLst/>
            <a:rect l="0" t="0" r="0" b="0"/>
            <a:pathLst>
              <a:path w="2562822" h="1223368">
                <a:moveTo>
                  <a:pt x="1991321" y="187523"/>
                </a:moveTo>
                <a:lnTo>
                  <a:pt x="1982391" y="187523"/>
                </a:lnTo>
                <a:lnTo>
                  <a:pt x="1973461" y="178593"/>
                </a:lnTo>
                <a:lnTo>
                  <a:pt x="1955602" y="169664"/>
                </a:lnTo>
                <a:lnTo>
                  <a:pt x="1937743" y="160734"/>
                </a:lnTo>
                <a:lnTo>
                  <a:pt x="1919883" y="151804"/>
                </a:lnTo>
                <a:lnTo>
                  <a:pt x="1893094" y="142875"/>
                </a:lnTo>
                <a:lnTo>
                  <a:pt x="1866305" y="133945"/>
                </a:lnTo>
                <a:lnTo>
                  <a:pt x="1830586" y="125015"/>
                </a:lnTo>
                <a:lnTo>
                  <a:pt x="1794868" y="107156"/>
                </a:lnTo>
                <a:lnTo>
                  <a:pt x="1750219" y="98226"/>
                </a:lnTo>
                <a:lnTo>
                  <a:pt x="1705571" y="80367"/>
                </a:lnTo>
                <a:lnTo>
                  <a:pt x="1651993" y="71437"/>
                </a:lnTo>
                <a:lnTo>
                  <a:pt x="1598414" y="53578"/>
                </a:lnTo>
                <a:lnTo>
                  <a:pt x="1535907" y="44648"/>
                </a:lnTo>
                <a:lnTo>
                  <a:pt x="1473399" y="35718"/>
                </a:lnTo>
                <a:lnTo>
                  <a:pt x="1401961" y="26789"/>
                </a:lnTo>
                <a:lnTo>
                  <a:pt x="1330524" y="17859"/>
                </a:lnTo>
                <a:lnTo>
                  <a:pt x="1250157" y="8929"/>
                </a:lnTo>
                <a:lnTo>
                  <a:pt x="1178719" y="8929"/>
                </a:lnTo>
                <a:lnTo>
                  <a:pt x="1098352" y="0"/>
                </a:lnTo>
                <a:lnTo>
                  <a:pt x="1026914" y="8929"/>
                </a:lnTo>
                <a:lnTo>
                  <a:pt x="946547" y="8929"/>
                </a:lnTo>
                <a:lnTo>
                  <a:pt x="866180" y="26789"/>
                </a:lnTo>
                <a:lnTo>
                  <a:pt x="785813" y="35718"/>
                </a:lnTo>
                <a:lnTo>
                  <a:pt x="705446" y="62507"/>
                </a:lnTo>
                <a:lnTo>
                  <a:pt x="634008" y="80367"/>
                </a:lnTo>
                <a:lnTo>
                  <a:pt x="553641" y="107156"/>
                </a:lnTo>
                <a:lnTo>
                  <a:pt x="491133" y="142875"/>
                </a:lnTo>
                <a:lnTo>
                  <a:pt x="419696" y="178593"/>
                </a:lnTo>
                <a:lnTo>
                  <a:pt x="357188" y="214312"/>
                </a:lnTo>
                <a:lnTo>
                  <a:pt x="303610" y="258961"/>
                </a:lnTo>
                <a:lnTo>
                  <a:pt x="250032" y="303609"/>
                </a:lnTo>
                <a:lnTo>
                  <a:pt x="205383" y="339328"/>
                </a:lnTo>
                <a:lnTo>
                  <a:pt x="151805" y="383976"/>
                </a:lnTo>
                <a:lnTo>
                  <a:pt x="116086" y="419695"/>
                </a:lnTo>
                <a:lnTo>
                  <a:pt x="80368" y="464343"/>
                </a:lnTo>
                <a:lnTo>
                  <a:pt x="53578" y="508992"/>
                </a:lnTo>
                <a:lnTo>
                  <a:pt x="26789" y="553641"/>
                </a:lnTo>
                <a:lnTo>
                  <a:pt x="8930" y="589359"/>
                </a:lnTo>
                <a:lnTo>
                  <a:pt x="0" y="625078"/>
                </a:lnTo>
                <a:lnTo>
                  <a:pt x="0" y="669726"/>
                </a:lnTo>
                <a:lnTo>
                  <a:pt x="0" y="705445"/>
                </a:lnTo>
                <a:lnTo>
                  <a:pt x="8930" y="750094"/>
                </a:lnTo>
                <a:lnTo>
                  <a:pt x="8930" y="785812"/>
                </a:lnTo>
                <a:lnTo>
                  <a:pt x="26789" y="821531"/>
                </a:lnTo>
                <a:lnTo>
                  <a:pt x="53578" y="857249"/>
                </a:lnTo>
                <a:lnTo>
                  <a:pt x="80368" y="892968"/>
                </a:lnTo>
                <a:lnTo>
                  <a:pt x="107157" y="919757"/>
                </a:lnTo>
                <a:lnTo>
                  <a:pt x="142875" y="946546"/>
                </a:lnTo>
                <a:lnTo>
                  <a:pt x="178594" y="964406"/>
                </a:lnTo>
                <a:lnTo>
                  <a:pt x="214313" y="991195"/>
                </a:lnTo>
                <a:lnTo>
                  <a:pt x="250032" y="1017984"/>
                </a:lnTo>
                <a:lnTo>
                  <a:pt x="294680" y="1035843"/>
                </a:lnTo>
                <a:lnTo>
                  <a:pt x="339328" y="1062632"/>
                </a:lnTo>
                <a:lnTo>
                  <a:pt x="383977" y="1080492"/>
                </a:lnTo>
                <a:lnTo>
                  <a:pt x="428625" y="1107281"/>
                </a:lnTo>
                <a:lnTo>
                  <a:pt x="482203" y="1125140"/>
                </a:lnTo>
                <a:lnTo>
                  <a:pt x="535782" y="1142999"/>
                </a:lnTo>
                <a:lnTo>
                  <a:pt x="598289" y="1160859"/>
                </a:lnTo>
                <a:lnTo>
                  <a:pt x="660797" y="1178718"/>
                </a:lnTo>
                <a:lnTo>
                  <a:pt x="732235" y="1187648"/>
                </a:lnTo>
                <a:lnTo>
                  <a:pt x="794743" y="1196578"/>
                </a:lnTo>
                <a:lnTo>
                  <a:pt x="866180" y="1205507"/>
                </a:lnTo>
                <a:lnTo>
                  <a:pt x="937618" y="1214437"/>
                </a:lnTo>
                <a:lnTo>
                  <a:pt x="1000125" y="1223367"/>
                </a:lnTo>
                <a:lnTo>
                  <a:pt x="1080493" y="1223367"/>
                </a:lnTo>
                <a:lnTo>
                  <a:pt x="1151930" y="1223367"/>
                </a:lnTo>
                <a:lnTo>
                  <a:pt x="1223368" y="1223367"/>
                </a:lnTo>
                <a:lnTo>
                  <a:pt x="1303735" y="1223367"/>
                </a:lnTo>
                <a:lnTo>
                  <a:pt x="1375172" y="1223367"/>
                </a:lnTo>
                <a:lnTo>
                  <a:pt x="1455539" y="1214437"/>
                </a:lnTo>
                <a:lnTo>
                  <a:pt x="1526977" y="1205507"/>
                </a:lnTo>
                <a:lnTo>
                  <a:pt x="1607344" y="1187648"/>
                </a:lnTo>
                <a:lnTo>
                  <a:pt x="1687711" y="1178718"/>
                </a:lnTo>
                <a:lnTo>
                  <a:pt x="1759149" y="1160859"/>
                </a:lnTo>
                <a:lnTo>
                  <a:pt x="1830586" y="1134070"/>
                </a:lnTo>
                <a:lnTo>
                  <a:pt x="1902024" y="1116210"/>
                </a:lnTo>
                <a:lnTo>
                  <a:pt x="1973461" y="1098351"/>
                </a:lnTo>
                <a:lnTo>
                  <a:pt x="2035969" y="1080492"/>
                </a:lnTo>
                <a:lnTo>
                  <a:pt x="2098477" y="1053703"/>
                </a:lnTo>
                <a:lnTo>
                  <a:pt x="2152055" y="1026914"/>
                </a:lnTo>
                <a:lnTo>
                  <a:pt x="2214563" y="1000124"/>
                </a:lnTo>
                <a:lnTo>
                  <a:pt x="2259211" y="973335"/>
                </a:lnTo>
                <a:lnTo>
                  <a:pt x="2312789" y="946546"/>
                </a:lnTo>
                <a:lnTo>
                  <a:pt x="2357438" y="910828"/>
                </a:lnTo>
                <a:lnTo>
                  <a:pt x="2402086" y="875109"/>
                </a:lnTo>
                <a:lnTo>
                  <a:pt x="2437805" y="839391"/>
                </a:lnTo>
                <a:lnTo>
                  <a:pt x="2473524" y="812601"/>
                </a:lnTo>
                <a:lnTo>
                  <a:pt x="2509243" y="776883"/>
                </a:lnTo>
                <a:lnTo>
                  <a:pt x="2527102" y="741164"/>
                </a:lnTo>
                <a:lnTo>
                  <a:pt x="2544961" y="705445"/>
                </a:lnTo>
                <a:lnTo>
                  <a:pt x="2562821" y="678656"/>
                </a:lnTo>
                <a:lnTo>
                  <a:pt x="2562821" y="651867"/>
                </a:lnTo>
                <a:lnTo>
                  <a:pt x="2562821" y="616148"/>
                </a:lnTo>
                <a:lnTo>
                  <a:pt x="2553891" y="589359"/>
                </a:lnTo>
                <a:lnTo>
                  <a:pt x="2544961" y="553641"/>
                </a:lnTo>
                <a:lnTo>
                  <a:pt x="2527102" y="526851"/>
                </a:lnTo>
                <a:lnTo>
                  <a:pt x="2509243" y="491132"/>
                </a:lnTo>
                <a:lnTo>
                  <a:pt x="2482453" y="455414"/>
                </a:lnTo>
                <a:lnTo>
                  <a:pt x="2455664" y="419695"/>
                </a:lnTo>
                <a:lnTo>
                  <a:pt x="2419946" y="383976"/>
                </a:lnTo>
                <a:lnTo>
                  <a:pt x="2384227" y="357187"/>
                </a:lnTo>
                <a:lnTo>
                  <a:pt x="2348508" y="321468"/>
                </a:lnTo>
                <a:lnTo>
                  <a:pt x="2312789" y="285750"/>
                </a:lnTo>
                <a:lnTo>
                  <a:pt x="2268141" y="258961"/>
                </a:lnTo>
                <a:lnTo>
                  <a:pt x="2223493" y="232172"/>
                </a:lnTo>
                <a:lnTo>
                  <a:pt x="2169914" y="205382"/>
                </a:lnTo>
                <a:lnTo>
                  <a:pt x="2116336" y="187523"/>
                </a:lnTo>
                <a:lnTo>
                  <a:pt x="2062758" y="169664"/>
                </a:lnTo>
                <a:lnTo>
                  <a:pt x="2000250" y="151804"/>
                </a:lnTo>
                <a:lnTo>
                  <a:pt x="1928813" y="133945"/>
                </a:lnTo>
                <a:lnTo>
                  <a:pt x="1928813" y="13394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3232547" y="258961"/>
            <a:ext cx="17860" cy="8931"/>
          </a:xfrm>
          <a:custGeom>
            <a:avLst/>
            <a:gdLst/>
            <a:ahLst/>
            <a:cxnLst/>
            <a:rect l="0" t="0" r="0" b="0"/>
            <a:pathLst>
              <a:path w="17860" h="8931">
                <a:moveTo>
                  <a:pt x="0" y="8930"/>
                </a:moveTo>
                <a:lnTo>
                  <a:pt x="8930" y="893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8930"/>
                </a:lnTo>
                <a:lnTo>
                  <a:pt x="17859" y="893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3125391" y="187523"/>
            <a:ext cx="553641" cy="375048"/>
          </a:xfrm>
          <a:custGeom>
            <a:avLst/>
            <a:gdLst/>
            <a:ahLst/>
            <a:cxnLst/>
            <a:rect l="0" t="0" r="0" b="0"/>
            <a:pathLst>
              <a:path w="553641" h="375048">
                <a:moveTo>
                  <a:pt x="0" y="17860"/>
                </a:move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8929" y="0"/>
                </a:lnTo>
                <a:lnTo>
                  <a:pt x="8929" y="0"/>
                </a:lnTo>
                <a:lnTo>
                  <a:pt x="17859" y="0"/>
                </a:lnTo>
                <a:lnTo>
                  <a:pt x="35718" y="8930"/>
                </a:lnTo>
                <a:lnTo>
                  <a:pt x="53578" y="17860"/>
                </a:lnTo>
                <a:lnTo>
                  <a:pt x="98226" y="44649"/>
                </a:lnTo>
                <a:lnTo>
                  <a:pt x="160734" y="89297"/>
                </a:lnTo>
                <a:lnTo>
                  <a:pt x="223242" y="133946"/>
                </a:lnTo>
                <a:lnTo>
                  <a:pt x="294679" y="187524"/>
                </a:lnTo>
                <a:lnTo>
                  <a:pt x="366117" y="241102"/>
                </a:lnTo>
                <a:lnTo>
                  <a:pt x="428625" y="285750"/>
                </a:lnTo>
                <a:lnTo>
                  <a:pt x="482203" y="321469"/>
                </a:lnTo>
                <a:lnTo>
                  <a:pt x="517922" y="348258"/>
                </a:lnTo>
                <a:lnTo>
                  <a:pt x="544711" y="366118"/>
                </a:lnTo>
                <a:lnTo>
                  <a:pt x="553640" y="375047"/>
                </a:lnTo>
                <a:lnTo>
                  <a:pt x="544711" y="375047"/>
                </a:lnTo>
                <a:lnTo>
                  <a:pt x="526851" y="357188"/>
                </a:lnTo>
                <a:lnTo>
                  <a:pt x="526851" y="3571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3062883" y="0"/>
            <a:ext cx="35720" cy="1"/>
          </a:xfrm>
          <a:custGeom>
            <a:avLst/>
            <a:gdLst/>
            <a:ahLst/>
            <a:cxnLst/>
            <a:rect l="0" t="0" r="0" b="0"/>
            <a:pathLst>
              <a:path w="35720" h="1">
                <a:moveTo>
                  <a:pt x="35719" y="0"/>
                </a:move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2062758" y="232172"/>
            <a:ext cx="53579" cy="89298"/>
          </a:xfrm>
          <a:custGeom>
            <a:avLst/>
            <a:gdLst/>
            <a:ahLst/>
            <a:cxnLst/>
            <a:rect l="0" t="0" r="0" b="0"/>
            <a:pathLst>
              <a:path w="53579" h="89298">
                <a:moveTo>
                  <a:pt x="53578" y="0"/>
                </a:moveTo>
                <a:lnTo>
                  <a:pt x="17859" y="44648"/>
                </a:lnTo>
                <a:lnTo>
                  <a:pt x="0" y="71437"/>
                </a:lnTo>
                <a:lnTo>
                  <a:pt x="0" y="89297"/>
                </a:lnTo>
                <a:lnTo>
                  <a:pt x="0" y="8929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2196703" y="142875"/>
            <a:ext cx="1107282" cy="357188"/>
          </a:xfrm>
          <a:custGeom>
            <a:avLst/>
            <a:gdLst/>
            <a:ahLst/>
            <a:cxnLst/>
            <a:rect l="0" t="0" r="0" b="0"/>
            <a:pathLst>
              <a:path w="1107282" h="357188">
                <a:moveTo>
                  <a:pt x="0" y="330398"/>
                </a:moveTo>
                <a:lnTo>
                  <a:pt x="8930" y="339328"/>
                </a:lnTo>
                <a:lnTo>
                  <a:pt x="35719" y="339328"/>
                </a:lnTo>
                <a:lnTo>
                  <a:pt x="62508" y="339328"/>
                </a:lnTo>
                <a:lnTo>
                  <a:pt x="98227" y="348258"/>
                </a:lnTo>
                <a:lnTo>
                  <a:pt x="133945" y="348258"/>
                </a:lnTo>
                <a:lnTo>
                  <a:pt x="178594" y="357187"/>
                </a:lnTo>
                <a:lnTo>
                  <a:pt x="223242" y="357187"/>
                </a:lnTo>
                <a:lnTo>
                  <a:pt x="267891" y="357187"/>
                </a:lnTo>
                <a:lnTo>
                  <a:pt x="321469" y="357187"/>
                </a:lnTo>
                <a:lnTo>
                  <a:pt x="366117" y="348258"/>
                </a:lnTo>
                <a:lnTo>
                  <a:pt x="419695" y="348258"/>
                </a:lnTo>
                <a:lnTo>
                  <a:pt x="473274" y="348258"/>
                </a:lnTo>
                <a:lnTo>
                  <a:pt x="526852" y="339328"/>
                </a:lnTo>
                <a:lnTo>
                  <a:pt x="571500" y="339328"/>
                </a:lnTo>
                <a:lnTo>
                  <a:pt x="625078" y="330398"/>
                </a:lnTo>
                <a:lnTo>
                  <a:pt x="678656" y="330398"/>
                </a:lnTo>
                <a:lnTo>
                  <a:pt x="723305" y="321469"/>
                </a:lnTo>
                <a:lnTo>
                  <a:pt x="767953" y="312539"/>
                </a:lnTo>
                <a:lnTo>
                  <a:pt x="821531" y="303609"/>
                </a:lnTo>
                <a:lnTo>
                  <a:pt x="866180" y="285750"/>
                </a:lnTo>
                <a:lnTo>
                  <a:pt x="910828" y="276820"/>
                </a:lnTo>
                <a:lnTo>
                  <a:pt x="946547" y="258961"/>
                </a:lnTo>
                <a:lnTo>
                  <a:pt x="973336" y="250031"/>
                </a:lnTo>
                <a:lnTo>
                  <a:pt x="991195" y="232172"/>
                </a:lnTo>
                <a:lnTo>
                  <a:pt x="1009055" y="223242"/>
                </a:lnTo>
                <a:lnTo>
                  <a:pt x="1017985" y="214312"/>
                </a:lnTo>
                <a:lnTo>
                  <a:pt x="1035844" y="205383"/>
                </a:lnTo>
                <a:lnTo>
                  <a:pt x="1053703" y="187523"/>
                </a:lnTo>
                <a:lnTo>
                  <a:pt x="1071563" y="169664"/>
                </a:lnTo>
                <a:lnTo>
                  <a:pt x="1089422" y="151805"/>
                </a:lnTo>
                <a:lnTo>
                  <a:pt x="1098352" y="125016"/>
                </a:lnTo>
                <a:lnTo>
                  <a:pt x="1107281" y="98227"/>
                </a:lnTo>
                <a:lnTo>
                  <a:pt x="1107281" y="89297"/>
                </a:lnTo>
                <a:lnTo>
                  <a:pt x="1107281" y="71437"/>
                </a:lnTo>
                <a:lnTo>
                  <a:pt x="1098352" y="53578"/>
                </a:lnTo>
                <a:lnTo>
                  <a:pt x="1098352" y="26789"/>
                </a:lnTo>
                <a:lnTo>
                  <a:pt x="1089422" y="0"/>
                </a:lnTo>
                <a:lnTo>
                  <a:pt x="1089422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2223492" y="8930"/>
            <a:ext cx="267892" cy="62508"/>
          </a:xfrm>
          <a:custGeom>
            <a:avLst/>
            <a:gdLst/>
            <a:ahLst/>
            <a:cxnLst/>
            <a:rect l="0" t="0" r="0" b="0"/>
            <a:pathLst>
              <a:path w="267892" h="62508">
                <a:moveTo>
                  <a:pt x="267891" y="0"/>
                </a:moveTo>
                <a:lnTo>
                  <a:pt x="187524" y="8929"/>
                </a:lnTo>
                <a:lnTo>
                  <a:pt x="125016" y="26789"/>
                </a:lnTo>
                <a:lnTo>
                  <a:pt x="71438" y="44648"/>
                </a:lnTo>
                <a:lnTo>
                  <a:pt x="26789" y="53578"/>
                </a:lnTo>
                <a:lnTo>
                  <a:pt x="0" y="62507"/>
                </a:lnTo>
                <a:lnTo>
                  <a:pt x="0" y="6250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2027039" y="473273"/>
            <a:ext cx="1" cy="8931"/>
          </a:xfrm>
          <a:custGeom>
            <a:avLst/>
            <a:gdLst/>
            <a:ahLst/>
            <a:cxnLst/>
            <a:rect l="0" t="0" r="0" b="0"/>
            <a:pathLst>
              <a:path w="1" h="8931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785813" y="464344"/>
            <a:ext cx="1223368" cy="919759"/>
          </a:xfrm>
          <a:custGeom>
            <a:avLst/>
            <a:gdLst/>
            <a:ahLst/>
            <a:cxnLst/>
            <a:rect l="0" t="0" r="0" b="0"/>
            <a:pathLst>
              <a:path w="1223368" h="919759">
                <a:moveTo>
                  <a:pt x="1223367" y="0"/>
                </a:moveTo>
                <a:lnTo>
                  <a:pt x="1223367" y="8929"/>
                </a:lnTo>
                <a:lnTo>
                  <a:pt x="1214437" y="8929"/>
                </a:lnTo>
                <a:lnTo>
                  <a:pt x="1196578" y="17859"/>
                </a:lnTo>
                <a:lnTo>
                  <a:pt x="1187648" y="26789"/>
                </a:lnTo>
                <a:lnTo>
                  <a:pt x="1160859" y="44648"/>
                </a:lnTo>
                <a:lnTo>
                  <a:pt x="1134070" y="62508"/>
                </a:lnTo>
                <a:lnTo>
                  <a:pt x="1098351" y="89297"/>
                </a:lnTo>
                <a:lnTo>
                  <a:pt x="1062632" y="116086"/>
                </a:lnTo>
                <a:lnTo>
                  <a:pt x="1017984" y="151804"/>
                </a:lnTo>
                <a:lnTo>
                  <a:pt x="964406" y="187523"/>
                </a:lnTo>
                <a:lnTo>
                  <a:pt x="919757" y="232172"/>
                </a:lnTo>
                <a:lnTo>
                  <a:pt x="857250" y="285750"/>
                </a:lnTo>
                <a:lnTo>
                  <a:pt x="785812" y="339328"/>
                </a:lnTo>
                <a:lnTo>
                  <a:pt x="714375" y="401836"/>
                </a:lnTo>
                <a:lnTo>
                  <a:pt x="634007" y="464343"/>
                </a:lnTo>
                <a:lnTo>
                  <a:pt x="544710" y="526851"/>
                </a:lnTo>
                <a:lnTo>
                  <a:pt x="464343" y="589359"/>
                </a:lnTo>
                <a:lnTo>
                  <a:pt x="383976" y="651867"/>
                </a:lnTo>
                <a:lnTo>
                  <a:pt x="303609" y="714375"/>
                </a:lnTo>
                <a:lnTo>
                  <a:pt x="232171" y="759023"/>
                </a:lnTo>
                <a:lnTo>
                  <a:pt x="169664" y="812601"/>
                </a:lnTo>
                <a:lnTo>
                  <a:pt x="116086" y="848320"/>
                </a:lnTo>
                <a:lnTo>
                  <a:pt x="71437" y="875109"/>
                </a:lnTo>
                <a:lnTo>
                  <a:pt x="44648" y="901898"/>
                </a:lnTo>
                <a:lnTo>
                  <a:pt x="17859" y="910828"/>
                </a:lnTo>
                <a:lnTo>
                  <a:pt x="8929" y="919758"/>
                </a:lnTo>
                <a:lnTo>
                  <a:pt x="0" y="910828"/>
                </a:lnTo>
                <a:lnTo>
                  <a:pt x="0" y="91082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1062633" y="830461"/>
            <a:ext cx="535782" cy="321470"/>
          </a:xfrm>
          <a:custGeom>
            <a:avLst/>
            <a:gdLst/>
            <a:ahLst/>
            <a:cxnLst/>
            <a:rect l="0" t="0" r="0" b="0"/>
            <a:pathLst>
              <a:path w="535782" h="321470">
                <a:moveTo>
                  <a:pt x="0" y="321469"/>
                </a:moveTo>
                <a:lnTo>
                  <a:pt x="26789" y="294680"/>
                </a:lnTo>
                <a:lnTo>
                  <a:pt x="80367" y="267890"/>
                </a:lnTo>
                <a:lnTo>
                  <a:pt x="151805" y="223242"/>
                </a:lnTo>
                <a:lnTo>
                  <a:pt x="241101" y="169664"/>
                </a:lnTo>
                <a:lnTo>
                  <a:pt x="321469" y="125015"/>
                </a:lnTo>
                <a:lnTo>
                  <a:pt x="392906" y="80367"/>
                </a:lnTo>
                <a:lnTo>
                  <a:pt x="464344" y="53578"/>
                </a:lnTo>
                <a:lnTo>
                  <a:pt x="508992" y="26789"/>
                </a:lnTo>
                <a:lnTo>
                  <a:pt x="535781" y="0"/>
                </a:lnTo>
                <a:lnTo>
                  <a:pt x="535781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258961" y="1187648"/>
            <a:ext cx="1321595" cy="750095"/>
          </a:xfrm>
          <a:custGeom>
            <a:avLst/>
            <a:gdLst/>
            <a:ahLst/>
            <a:cxnLst/>
            <a:rect l="0" t="0" r="0" b="0"/>
            <a:pathLst>
              <a:path w="1321595" h="750095">
                <a:moveTo>
                  <a:pt x="866180" y="0"/>
                </a:moveTo>
                <a:lnTo>
                  <a:pt x="866180" y="0"/>
                </a:lnTo>
                <a:lnTo>
                  <a:pt x="857250" y="8930"/>
                </a:lnTo>
                <a:lnTo>
                  <a:pt x="839391" y="8930"/>
                </a:lnTo>
                <a:lnTo>
                  <a:pt x="821531" y="17860"/>
                </a:lnTo>
                <a:lnTo>
                  <a:pt x="794742" y="26789"/>
                </a:lnTo>
                <a:lnTo>
                  <a:pt x="759023" y="35719"/>
                </a:lnTo>
                <a:lnTo>
                  <a:pt x="723305" y="53579"/>
                </a:lnTo>
                <a:lnTo>
                  <a:pt x="687586" y="71438"/>
                </a:lnTo>
                <a:lnTo>
                  <a:pt x="642938" y="89297"/>
                </a:lnTo>
                <a:lnTo>
                  <a:pt x="598289" y="107157"/>
                </a:lnTo>
                <a:lnTo>
                  <a:pt x="544711" y="125016"/>
                </a:lnTo>
                <a:lnTo>
                  <a:pt x="491133" y="151805"/>
                </a:lnTo>
                <a:lnTo>
                  <a:pt x="437555" y="169665"/>
                </a:lnTo>
                <a:lnTo>
                  <a:pt x="375047" y="196454"/>
                </a:lnTo>
                <a:lnTo>
                  <a:pt x="321469" y="223242"/>
                </a:lnTo>
                <a:lnTo>
                  <a:pt x="276820" y="250031"/>
                </a:lnTo>
                <a:lnTo>
                  <a:pt x="223242" y="276821"/>
                </a:lnTo>
                <a:lnTo>
                  <a:pt x="178594" y="312539"/>
                </a:lnTo>
                <a:lnTo>
                  <a:pt x="133945" y="339328"/>
                </a:lnTo>
                <a:lnTo>
                  <a:pt x="116086" y="357188"/>
                </a:lnTo>
                <a:lnTo>
                  <a:pt x="89297" y="375047"/>
                </a:lnTo>
                <a:lnTo>
                  <a:pt x="80367" y="392906"/>
                </a:lnTo>
                <a:lnTo>
                  <a:pt x="62508" y="410766"/>
                </a:lnTo>
                <a:lnTo>
                  <a:pt x="44648" y="428625"/>
                </a:lnTo>
                <a:lnTo>
                  <a:pt x="26789" y="455414"/>
                </a:lnTo>
                <a:lnTo>
                  <a:pt x="17859" y="482203"/>
                </a:lnTo>
                <a:lnTo>
                  <a:pt x="8930" y="508992"/>
                </a:lnTo>
                <a:lnTo>
                  <a:pt x="0" y="535781"/>
                </a:lnTo>
                <a:lnTo>
                  <a:pt x="8930" y="562571"/>
                </a:lnTo>
                <a:lnTo>
                  <a:pt x="8930" y="589360"/>
                </a:lnTo>
                <a:lnTo>
                  <a:pt x="26789" y="625078"/>
                </a:lnTo>
                <a:lnTo>
                  <a:pt x="44648" y="660797"/>
                </a:lnTo>
                <a:lnTo>
                  <a:pt x="71438" y="696516"/>
                </a:lnTo>
                <a:lnTo>
                  <a:pt x="107156" y="714375"/>
                </a:lnTo>
                <a:lnTo>
                  <a:pt x="142875" y="732235"/>
                </a:lnTo>
                <a:lnTo>
                  <a:pt x="187523" y="750094"/>
                </a:lnTo>
                <a:lnTo>
                  <a:pt x="232172" y="750094"/>
                </a:lnTo>
                <a:lnTo>
                  <a:pt x="276820" y="750094"/>
                </a:lnTo>
                <a:lnTo>
                  <a:pt x="330398" y="741164"/>
                </a:lnTo>
                <a:lnTo>
                  <a:pt x="383977" y="732235"/>
                </a:lnTo>
                <a:lnTo>
                  <a:pt x="446484" y="714375"/>
                </a:lnTo>
                <a:lnTo>
                  <a:pt x="508992" y="696516"/>
                </a:lnTo>
                <a:lnTo>
                  <a:pt x="562570" y="678656"/>
                </a:lnTo>
                <a:lnTo>
                  <a:pt x="625078" y="660797"/>
                </a:lnTo>
                <a:lnTo>
                  <a:pt x="687586" y="642938"/>
                </a:lnTo>
                <a:lnTo>
                  <a:pt x="750094" y="616149"/>
                </a:lnTo>
                <a:lnTo>
                  <a:pt x="812602" y="589360"/>
                </a:lnTo>
                <a:lnTo>
                  <a:pt x="875109" y="562571"/>
                </a:lnTo>
                <a:lnTo>
                  <a:pt x="937617" y="526852"/>
                </a:lnTo>
                <a:lnTo>
                  <a:pt x="991195" y="482203"/>
                </a:lnTo>
                <a:lnTo>
                  <a:pt x="1044773" y="446485"/>
                </a:lnTo>
                <a:lnTo>
                  <a:pt x="1098352" y="410766"/>
                </a:lnTo>
                <a:lnTo>
                  <a:pt x="1143000" y="375047"/>
                </a:lnTo>
                <a:lnTo>
                  <a:pt x="1187648" y="339328"/>
                </a:lnTo>
                <a:lnTo>
                  <a:pt x="1223367" y="303610"/>
                </a:lnTo>
                <a:lnTo>
                  <a:pt x="1259086" y="267891"/>
                </a:lnTo>
                <a:lnTo>
                  <a:pt x="1285875" y="232172"/>
                </a:lnTo>
                <a:lnTo>
                  <a:pt x="1303734" y="205383"/>
                </a:lnTo>
                <a:lnTo>
                  <a:pt x="1312664" y="178594"/>
                </a:lnTo>
                <a:lnTo>
                  <a:pt x="1321594" y="151805"/>
                </a:lnTo>
                <a:lnTo>
                  <a:pt x="1321594" y="125016"/>
                </a:lnTo>
                <a:lnTo>
                  <a:pt x="1303734" y="98227"/>
                </a:lnTo>
                <a:lnTo>
                  <a:pt x="1285875" y="71438"/>
                </a:lnTo>
                <a:lnTo>
                  <a:pt x="1285875" y="714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1669852" y="178594"/>
            <a:ext cx="17860" cy="1"/>
          </a:xfrm>
          <a:custGeom>
            <a:avLst/>
            <a:gdLst/>
            <a:ahLst/>
            <a:cxnLst/>
            <a:rect l="0" t="0" r="0" b="0"/>
            <a:pathLst>
              <a:path w="17860" h="1">
                <a:moveTo>
                  <a:pt x="0" y="0"/>
                </a:moveTo>
                <a:lnTo>
                  <a:pt x="8929" y="0"/>
                </a:lnTo>
                <a:lnTo>
                  <a:pt x="8929" y="0"/>
                </a:lnTo>
                <a:lnTo>
                  <a:pt x="17859" y="0"/>
                </a:lnTo>
                <a:lnTo>
                  <a:pt x="17859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3366492" y="214312"/>
            <a:ext cx="8931" cy="35720"/>
          </a:xfrm>
          <a:custGeom>
            <a:avLst/>
            <a:gdLst/>
            <a:ahLst/>
            <a:cxnLst/>
            <a:rect l="0" t="0" r="0" b="0"/>
            <a:pathLst>
              <a:path w="8931" h="35720">
                <a:moveTo>
                  <a:pt x="8930" y="0"/>
                </a:moveTo>
                <a:lnTo>
                  <a:pt x="8930" y="8930"/>
                </a:lnTo>
                <a:lnTo>
                  <a:pt x="0" y="17860"/>
                </a:lnTo>
                <a:lnTo>
                  <a:pt x="0" y="26790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8930" y="35719"/>
                </a:lnTo>
                <a:lnTo>
                  <a:pt x="8930" y="357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2259211" y="580430"/>
            <a:ext cx="107157" cy="482204"/>
          </a:xfrm>
          <a:custGeom>
            <a:avLst/>
            <a:gdLst/>
            <a:ahLst/>
            <a:cxnLst/>
            <a:rect l="0" t="0" r="0" b="0"/>
            <a:pathLst>
              <a:path w="107157" h="482204">
                <a:moveTo>
                  <a:pt x="107156" y="0"/>
                </a:moveTo>
                <a:lnTo>
                  <a:pt x="107156" y="35718"/>
                </a:lnTo>
                <a:lnTo>
                  <a:pt x="98227" y="89297"/>
                </a:lnTo>
                <a:lnTo>
                  <a:pt x="80367" y="178593"/>
                </a:lnTo>
                <a:lnTo>
                  <a:pt x="62508" y="267890"/>
                </a:lnTo>
                <a:lnTo>
                  <a:pt x="44648" y="357187"/>
                </a:lnTo>
                <a:lnTo>
                  <a:pt x="26789" y="419695"/>
                </a:lnTo>
                <a:lnTo>
                  <a:pt x="8930" y="464343"/>
                </a:lnTo>
                <a:lnTo>
                  <a:pt x="0" y="482203"/>
                </a:lnTo>
                <a:lnTo>
                  <a:pt x="0" y="473273"/>
                </a:lnTo>
                <a:lnTo>
                  <a:pt x="0" y="47327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83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Examples/sigmask0.c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10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signal.h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main() {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sigset_t</a:t>
            </a:r>
            <a:r>
              <a:rPr lang="en-US" dirty="0"/>
              <a:t> </a:t>
            </a:r>
            <a:r>
              <a:rPr lang="en-US" dirty="0" err="1"/>
              <a:t>sigset</a:t>
            </a:r>
            <a:r>
              <a:rPr lang="en-US" dirty="0"/>
              <a:t>, </a:t>
            </a:r>
            <a:r>
              <a:rPr lang="en-US" dirty="0" err="1"/>
              <a:t>oldset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sigemptyset</a:t>
            </a:r>
            <a:r>
              <a:rPr lang="en-US" dirty="0"/>
              <a:t>(&amp;</a:t>
            </a:r>
            <a:r>
              <a:rPr lang="en-US" dirty="0" err="1"/>
              <a:t>sigset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sigaddset</a:t>
            </a:r>
            <a:r>
              <a:rPr lang="en-US" dirty="0"/>
              <a:t>(&amp;</a:t>
            </a:r>
            <a:r>
              <a:rPr lang="en-US" dirty="0" err="1"/>
              <a:t>sigset</a:t>
            </a:r>
            <a:r>
              <a:rPr lang="en-US" dirty="0"/>
              <a:t>, SIGINT);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if(</a:t>
            </a:r>
            <a:r>
              <a:rPr lang="en-US" dirty="0" err="1"/>
              <a:t>sigprocmask</a:t>
            </a:r>
            <a:r>
              <a:rPr lang="en-US" dirty="0"/>
              <a:t>(SIG_SETMASK, &amp;</a:t>
            </a:r>
            <a:r>
              <a:rPr lang="en-US" dirty="0" err="1"/>
              <a:t>sigset</a:t>
            </a:r>
            <a:r>
              <a:rPr lang="en-US" dirty="0"/>
              <a:t>, &amp;</a:t>
            </a:r>
            <a:r>
              <a:rPr lang="en-US" dirty="0" err="1"/>
              <a:t>oldset</a:t>
            </a:r>
            <a:r>
              <a:rPr lang="en-US" dirty="0"/>
              <a:t>) &lt; 0) {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fprintf</a:t>
            </a:r>
            <a:r>
              <a:rPr lang="en-US" dirty="0"/>
              <a:t>(</a:t>
            </a:r>
            <a:r>
              <a:rPr lang="en-US" dirty="0" err="1"/>
              <a:t>stderr</a:t>
            </a:r>
            <a:r>
              <a:rPr lang="en-US" dirty="0"/>
              <a:t>, "</a:t>
            </a:r>
            <a:r>
              <a:rPr lang="en-US" dirty="0" err="1"/>
              <a:t>sigprocmask</a:t>
            </a:r>
            <a:r>
              <a:rPr lang="en-US" dirty="0"/>
              <a:t> ERROR\n");</a:t>
            </a:r>
          </a:p>
          <a:p>
            <a:pPr marL="0" indent="0">
              <a:buNone/>
            </a:pPr>
            <a:r>
              <a:rPr lang="en-US" dirty="0"/>
              <a:t>       exit(1);</a:t>
            </a:r>
          </a:p>
          <a:p>
            <a:pPr marL="0" indent="0">
              <a:buNone/>
            </a:pPr>
            <a:r>
              <a:rPr lang="en-US" dirty="0"/>
              <a:t>  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if(</a:t>
            </a:r>
            <a:r>
              <a:rPr lang="en-US" dirty="0" err="1"/>
              <a:t>sigismember</a:t>
            </a:r>
            <a:r>
              <a:rPr lang="en-US" dirty="0"/>
              <a:t>(&amp;</a:t>
            </a:r>
            <a:r>
              <a:rPr lang="en-US" dirty="0" err="1"/>
              <a:t>sigset</a:t>
            </a:r>
            <a:r>
              <a:rPr lang="en-US" dirty="0"/>
              <a:t>, SIGINT)) </a:t>
            </a:r>
            <a:r>
              <a:rPr lang="en-US" dirty="0" err="1"/>
              <a:t>printf</a:t>
            </a:r>
            <a:r>
              <a:rPr lang="en-US" dirty="0"/>
              <a:t>("SIGINT MASKED\n");</a:t>
            </a:r>
          </a:p>
          <a:p>
            <a:pPr marL="0" indent="0">
              <a:buNone/>
            </a:pPr>
            <a:r>
              <a:rPr lang="en-US" dirty="0"/>
              <a:t>   else </a:t>
            </a:r>
            <a:r>
              <a:rPr lang="en-US" dirty="0" err="1"/>
              <a:t>printf</a:t>
            </a:r>
            <a:r>
              <a:rPr lang="en-US" dirty="0"/>
              <a:t>("SIGINT NOT MASKED\n");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9" name="Freeform 18"/>
          <p:cNvSpPr/>
          <p:nvPr/>
        </p:nvSpPr>
        <p:spPr>
          <a:xfrm>
            <a:off x="6000750" y="294680"/>
            <a:ext cx="142876" cy="169665"/>
          </a:xfrm>
          <a:custGeom>
            <a:avLst/>
            <a:gdLst/>
            <a:ahLst/>
            <a:cxnLst/>
            <a:rect l="0" t="0" r="0" b="0"/>
            <a:pathLst>
              <a:path w="142876" h="169665">
                <a:moveTo>
                  <a:pt x="142875" y="8929"/>
                </a:moveTo>
                <a:lnTo>
                  <a:pt x="142875" y="0"/>
                </a:lnTo>
                <a:lnTo>
                  <a:pt x="133945" y="0"/>
                </a:lnTo>
                <a:lnTo>
                  <a:pt x="133945" y="0"/>
                </a:lnTo>
                <a:lnTo>
                  <a:pt x="125016" y="0"/>
                </a:lnTo>
                <a:lnTo>
                  <a:pt x="125016" y="0"/>
                </a:lnTo>
                <a:lnTo>
                  <a:pt x="116086" y="8929"/>
                </a:lnTo>
                <a:lnTo>
                  <a:pt x="107156" y="8929"/>
                </a:lnTo>
                <a:lnTo>
                  <a:pt x="98227" y="8929"/>
                </a:lnTo>
                <a:lnTo>
                  <a:pt x="80367" y="17859"/>
                </a:lnTo>
                <a:lnTo>
                  <a:pt x="71438" y="17859"/>
                </a:lnTo>
                <a:lnTo>
                  <a:pt x="62508" y="26789"/>
                </a:lnTo>
                <a:lnTo>
                  <a:pt x="62508" y="26789"/>
                </a:lnTo>
                <a:lnTo>
                  <a:pt x="53578" y="26789"/>
                </a:lnTo>
                <a:lnTo>
                  <a:pt x="53578" y="26789"/>
                </a:lnTo>
                <a:lnTo>
                  <a:pt x="53578" y="35718"/>
                </a:lnTo>
                <a:lnTo>
                  <a:pt x="62508" y="35718"/>
                </a:lnTo>
                <a:lnTo>
                  <a:pt x="80367" y="44648"/>
                </a:lnTo>
                <a:lnTo>
                  <a:pt x="107156" y="53578"/>
                </a:lnTo>
                <a:lnTo>
                  <a:pt x="125016" y="62507"/>
                </a:lnTo>
                <a:lnTo>
                  <a:pt x="133945" y="80367"/>
                </a:lnTo>
                <a:lnTo>
                  <a:pt x="133945" y="98226"/>
                </a:lnTo>
                <a:lnTo>
                  <a:pt x="125016" y="116086"/>
                </a:lnTo>
                <a:lnTo>
                  <a:pt x="107156" y="133945"/>
                </a:lnTo>
                <a:lnTo>
                  <a:pt x="80367" y="151804"/>
                </a:lnTo>
                <a:lnTo>
                  <a:pt x="53578" y="160734"/>
                </a:lnTo>
                <a:lnTo>
                  <a:pt x="35719" y="169664"/>
                </a:lnTo>
                <a:lnTo>
                  <a:pt x="17859" y="169664"/>
                </a:lnTo>
                <a:lnTo>
                  <a:pt x="8930" y="160734"/>
                </a:lnTo>
                <a:lnTo>
                  <a:pt x="0" y="160734"/>
                </a:lnTo>
                <a:lnTo>
                  <a:pt x="0" y="142875"/>
                </a:lnTo>
                <a:lnTo>
                  <a:pt x="0" y="133945"/>
                </a:lnTo>
                <a:lnTo>
                  <a:pt x="0" y="133945"/>
                </a:lnTo>
                <a:lnTo>
                  <a:pt x="8930" y="125015"/>
                </a:lnTo>
                <a:lnTo>
                  <a:pt x="8930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6223992" y="357187"/>
            <a:ext cx="26790" cy="142876"/>
          </a:xfrm>
          <a:custGeom>
            <a:avLst/>
            <a:gdLst/>
            <a:ahLst/>
            <a:cxnLst/>
            <a:rect l="0" t="0" r="0" b="0"/>
            <a:pathLst>
              <a:path w="26790" h="142876">
                <a:moveTo>
                  <a:pt x="8930" y="0"/>
                </a:moveTo>
                <a:lnTo>
                  <a:pt x="8930" y="0"/>
                </a:lnTo>
                <a:lnTo>
                  <a:pt x="0" y="8930"/>
                </a:lnTo>
                <a:lnTo>
                  <a:pt x="0" y="8930"/>
                </a:lnTo>
                <a:lnTo>
                  <a:pt x="0" y="26790"/>
                </a:lnTo>
                <a:lnTo>
                  <a:pt x="0" y="35719"/>
                </a:lnTo>
                <a:lnTo>
                  <a:pt x="0" y="53579"/>
                </a:lnTo>
                <a:lnTo>
                  <a:pt x="0" y="80368"/>
                </a:lnTo>
                <a:lnTo>
                  <a:pt x="0" y="98227"/>
                </a:lnTo>
                <a:lnTo>
                  <a:pt x="8930" y="116086"/>
                </a:lnTo>
                <a:lnTo>
                  <a:pt x="8930" y="125016"/>
                </a:lnTo>
                <a:lnTo>
                  <a:pt x="17860" y="133946"/>
                </a:lnTo>
                <a:lnTo>
                  <a:pt x="17860" y="142875"/>
                </a:lnTo>
                <a:lnTo>
                  <a:pt x="17860" y="133946"/>
                </a:lnTo>
                <a:lnTo>
                  <a:pt x="17860" y="125016"/>
                </a:lnTo>
                <a:lnTo>
                  <a:pt x="26789" y="98227"/>
                </a:lnTo>
                <a:lnTo>
                  <a:pt x="26789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6250781" y="276820"/>
            <a:ext cx="26790" cy="8931"/>
          </a:xfrm>
          <a:custGeom>
            <a:avLst/>
            <a:gdLst/>
            <a:ahLst/>
            <a:cxnLst/>
            <a:rect l="0" t="0" r="0" b="0"/>
            <a:pathLst>
              <a:path w="26790" h="8931">
                <a:moveTo>
                  <a:pt x="26789" y="0"/>
                </a:move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60" y="8930"/>
                </a:lnTo>
                <a:lnTo>
                  <a:pt x="17860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340078" y="348258"/>
            <a:ext cx="133946" cy="321470"/>
          </a:xfrm>
          <a:custGeom>
            <a:avLst/>
            <a:gdLst/>
            <a:ahLst/>
            <a:cxnLst/>
            <a:rect l="0" t="0" r="0" b="0"/>
            <a:pathLst>
              <a:path w="133946" h="321470">
                <a:moveTo>
                  <a:pt x="107156" y="0"/>
                </a:moveTo>
                <a:lnTo>
                  <a:pt x="107156" y="0"/>
                </a:lnTo>
                <a:lnTo>
                  <a:pt x="107156" y="0"/>
                </a:lnTo>
                <a:lnTo>
                  <a:pt x="98227" y="0"/>
                </a:lnTo>
                <a:lnTo>
                  <a:pt x="98227" y="0"/>
                </a:lnTo>
                <a:lnTo>
                  <a:pt x="80367" y="0"/>
                </a:lnTo>
                <a:lnTo>
                  <a:pt x="71438" y="0"/>
                </a:lnTo>
                <a:lnTo>
                  <a:pt x="53578" y="17859"/>
                </a:lnTo>
                <a:lnTo>
                  <a:pt x="35719" y="26789"/>
                </a:lnTo>
                <a:lnTo>
                  <a:pt x="17860" y="44648"/>
                </a:lnTo>
                <a:lnTo>
                  <a:pt x="8930" y="62508"/>
                </a:lnTo>
                <a:lnTo>
                  <a:pt x="0" y="80367"/>
                </a:lnTo>
                <a:lnTo>
                  <a:pt x="0" y="98226"/>
                </a:lnTo>
                <a:lnTo>
                  <a:pt x="8930" y="98226"/>
                </a:lnTo>
                <a:lnTo>
                  <a:pt x="17860" y="107156"/>
                </a:lnTo>
                <a:lnTo>
                  <a:pt x="35719" y="98226"/>
                </a:lnTo>
                <a:lnTo>
                  <a:pt x="53578" y="89297"/>
                </a:lnTo>
                <a:lnTo>
                  <a:pt x="71438" y="80367"/>
                </a:lnTo>
                <a:lnTo>
                  <a:pt x="89297" y="62508"/>
                </a:lnTo>
                <a:lnTo>
                  <a:pt x="107156" y="53578"/>
                </a:lnTo>
                <a:lnTo>
                  <a:pt x="116086" y="44648"/>
                </a:lnTo>
                <a:lnTo>
                  <a:pt x="125016" y="35719"/>
                </a:lnTo>
                <a:lnTo>
                  <a:pt x="133945" y="35719"/>
                </a:lnTo>
                <a:lnTo>
                  <a:pt x="133945" y="44648"/>
                </a:lnTo>
                <a:lnTo>
                  <a:pt x="133945" y="53578"/>
                </a:lnTo>
                <a:lnTo>
                  <a:pt x="133945" y="80367"/>
                </a:lnTo>
                <a:lnTo>
                  <a:pt x="133945" y="107156"/>
                </a:lnTo>
                <a:lnTo>
                  <a:pt x="133945" y="142875"/>
                </a:lnTo>
                <a:lnTo>
                  <a:pt x="125016" y="178594"/>
                </a:lnTo>
                <a:lnTo>
                  <a:pt x="107156" y="214312"/>
                </a:lnTo>
                <a:lnTo>
                  <a:pt x="89297" y="258961"/>
                </a:lnTo>
                <a:lnTo>
                  <a:pt x="71438" y="285750"/>
                </a:lnTo>
                <a:lnTo>
                  <a:pt x="53578" y="303609"/>
                </a:lnTo>
                <a:lnTo>
                  <a:pt x="35719" y="321469"/>
                </a:lnTo>
                <a:lnTo>
                  <a:pt x="26789" y="321469"/>
                </a:lnTo>
                <a:lnTo>
                  <a:pt x="8930" y="312539"/>
                </a:lnTo>
                <a:lnTo>
                  <a:pt x="8930" y="294680"/>
                </a:lnTo>
                <a:lnTo>
                  <a:pt x="8930" y="258961"/>
                </a:lnTo>
                <a:lnTo>
                  <a:pt x="8930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6509742" y="366117"/>
            <a:ext cx="205384" cy="142876"/>
          </a:xfrm>
          <a:custGeom>
            <a:avLst/>
            <a:gdLst/>
            <a:ahLst/>
            <a:cxnLst/>
            <a:rect l="0" t="0" r="0" b="0"/>
            <a:pathLst>
              <a:path w="205384" h="142876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8930" y="17860"/>
                </a:lnTo>
                <a:lnTo>
                  <a:pt x="8930" y="26789"/>
                </a:lnTo>
                <a:lnTo>
                  <a:pt x="8930" y="44649"/>
                </a:lnTo>
                <a:lnTo>
                  <a:pt x="8930" y="62508"/>
                </a:lnTo>
                <a:lnTo>
                  <a:pt x="8930" y="80367"/>
                </a:lnTo>
                <a:lnTo>
                  <a:pt x="8930" y="98227"/>
                </a:lnTo>
                <a:lnTo>
                  <a:pt x="8930" y="116086"/>
                </a:lnTo>
                <a:lnTo>
                  <a:pt x="8930" y="133945"/>
                </a:lnTo>
                <a:lnTo>
                  <a:pt x="8930" y="133945"/>
                </a:lnTo>
                <a:lnTo>
                  <a:pt x="17860" y="133945"/>
                </a:lnTo>
                <a:lnTo>
                  <a:pt x="17860" y="125016"/>
                </a:lnTo>
                <a:lnTo>
                  <a:pt x="35719" y="107156"/>
                </a:lnTo>
                <a:lnTo>
                  <a:pt x="44649" y="89297"/>
                </a:lnTo>
                <a:lnTo>
                  <a:pt x="71438" y="62508"/>
                </a:lnTo>
                <a:lnTo>
                  <a:pt x="89297" y="35719"/>
                </a:lnTo>
                <a:lnTo>
                  <a:pt x="116086" y="8930"/>
                </a:lnTo>
                <a:lnTo>
                  <a:pt x="133946" y="0"/>
                </a:lnTo>
                <a:lnTo>
                  <a:pt x="151805" y="0"/>
                </a:lnTo>
                <a:lnTo>
                  <a:pt x="160735" y="0"/>
                </a:lnTo>
                <a:lnTo>
                  <a:pt x="160735" y="17860"/>
                </a:lnTo>
                <a:lnTo>
                  <a:pt x="160735" y="35719"/>
                </a:lnTo>
                <a:lnTo>
                  <a:pt x="160735" y="62508"/>
                </a:lnTo>
                <a:lnTo>
                  <a:pt x="160735" y="80367"/>
                </a:lnTo>
                <a:lnTo>
                  <a:pt x="160735" y="98227"/>
                </a:lnTo>
                <a:lnTo>
                  <a:pt x="169664" y="116086"/>
                </a:lnTo>
                <a:lnTo>
                  <a:pt x="169664" y="133945"/>
                </a:lnTo>
                <a:lnTo>
                  <a:pt x="178594" y="142875"/>
                </a:lnTo>
                <a:lnTo>
                  <a:pt x="187524" y="133945"/>
                </a:lnTo>
                <a:lnTo>
                  <a:pt x="205383" y="125016"/>
                </a:lnTo>
                <a:lnTo>
                  <a:pt x="205383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6724055" y="258961"/>
            <a:ext cx="303610" cy="241102"/>
          </a:xfrm>
          <a:custGeom>
            <a:avLst/>
            <a:gdLst/>
            <a:ahLst/>
            <a:cxnLst/>
            <a:rect l="0" t="0" r="0" b="0"/>
            <a:pathLst>
              <a:path w="303610" h="241102">
                <a:moveTo>
                  <a:pt x="71437" y="80367"/>
                </a:moveTo>
                <a:lnTo>
                  <a:pt x="71437" y="80367"/>
                </a:lnTo>
                <a:lnTo>
                  <a:pt x="71437" y="80367"/>
                </a:lnTo>
                <a:lnTo>
                  <a:pt x="71437" y="80367"/>
                </a:lnTo>
                <a:lnTo>
                  <a:pt x="62508" y="89297"/>
                </a:lnTo>
                <a:lnTo>
                  <a:pt x="53578" y="98226"/>
                </a:lnTo>
                <a:lnTo>
                  <a:pt x="44648" y="125016"/>
                </a:lnTo>
                <a:lnTo>
                  <a:pt x="26789" y="142875"/>
                </a:lnTo>
                <a:lnTo>
                  <a:pt x="17859" y="169664"/>
                </a:lnTo>
                <a:lnTo>
                  <a:pt x="8929" y="196453"/>
                </a:lnTo>
                <a:lnTo>
                  <a:pt x="0" y="214312"/>
                </a:lnTo>
                <a:lnTo>
                  <a:pt x="0" y="223242"/>
                </a:lnTo>
                <a:lnTo>
                  <a:pt x="8929" y="232172"/>
                </a:lnTo>
                <a:lnTo>
                  <a:pt x="8929" y="241101"/>
                </a:lnTo>
                <a:lnTo>
                  <a:pt x="17859" y="232172"/>
                </a:lnTo>
                <a:lnTo>
                  <a:pt x="35718" y="223242"/>
                </a:lnTo>
                <a:lnTo>
                  <a:pt x="44648" y="214312"/>
                </a:lnTo>
                <a:lnTo>
                  <a:pt x="62508" y="196453"/>
                </a:lnTo>
                <a:lnTo>
                  <a:pt x="71437" y="178594"/>
                </a:lnTo>
                <a:lnTo>
                  <a:pt x="80367" y="169664"/>
                </a:lnTo>
                <a:lnTo>
                  <a:pt x="89297" y="160734"/>
                </a:lnTo>
                <a:lnTo>
                  <a:pt x="89297" y="169664"/>
                </a:lnTo>
                <a:lnTo>
                  <a:pt x="98226" y="169664"/>
                </a:lnTo>
                <a:lnTo>
                  <a:pt x="98226" y="187523"/>
                </a:lnTo>
                <a:lnTo>
                  <a:pt x="98226" y="196453"/>
                </a:lnTo>
                <a:lnTo>
                  <a:pt x="107156" y="205383"/>
                </a:lnTo>
                <a:lnTo>
                  <a:pt x="116086" y="223242"/>
                </a:lnTo>
                <a:lnTo>
                  <a:pt x="125015" y="223242"/>
                </a:lnTo>
                <a:lnTo>
                  <a:pt x="142875" y="223242"/>
                </a:lnTo>
                <a:lnTo>
                  <a:pt x="160734" y="214312"/>
                </a:lnTo>
                <a:lnTo>
                  <a:pt x="178593" y="196453"/>
                </a:lnTo>
                <a:lnTo>
                  <a:pt x="196453" y="178594"/>
                </a:lnTo>
                <a:lnTo>
                  <a:pt x="214312" y="160734"/>
                </a:lnTo>
                <a:lnTo>
                  <a:pt x="223242" y="142875"/>
                </a:lnTo>
                <a:lnTo>
                  <a:pt x="232172" y="125016"/>
                </a:lnTo>
                <a:lnTo>
                  <a:pt x="241101" y="107156"/>
                </a:lnTo>
                <a:lnTo>
                  <a:pt x="250031" y="80367"/>
                </a:lnTo>
                <a:lnTo>
                  <a:pt x="258961" y="53578"/>
                </a:lnTo>
                <a:lnTo>
                  <a:pt x="258961" y="35719"/>
                </a:lnTo>
                <a:lnTo>
                  <a:pt x="267890" y="17859"/>
                </a:lnTo>
                <a:lnTo>
                  <a:pt x="258961" y="0"/>
                </a:lnTo>
                <a:lnTo>
                  <a:pt x="250031" y="0"/>
                </a:lnTo>
                <a:lnTo>
                  <a:pt x="223242" y="17859"/>
                </a:lnTo>
                <a:lnTo>
                  <a:pt x="205383" y="53578"/>
                </a:lnTo>
                <a:lnTo>
                  <a:pt x="196453" y="89297"/>
                </a:lnTo>
                <a:lnTo>
                  <a:pt x="196453" y="133945"/>
                </a:lnTo>
                <a:lnTo>
                  <a:pt x="205383" y="169664"/>
                </a:lnTo>
                <a:lnTo>
                  <a:pt x="223242" y="196453"/>
                </a:lnTo>
                <a:lnTo>
                  <a:pt x="250031" y="214312"/>
                </a:lnTo>
                <a:lnTo>
                  <a:pt x="267890" y="223242"/>
                </a:lnTo>
                <a:lnTo>
                  <a:pt x="285750" y="223242"/>
                </a:lnTo>
                <a:lnTo>
                  <a:pt x="303609" y="223242"/>
                </a:lnTo>
                <a:lnTo>
                  <a:pt x="303609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5991820" y="553641"/>
            <a:ext cx="1196579" cy="125016"/>
          </a:xfrm>
          <a:custGeom>
            <a:avLst/>
            <a:gdLst/>
            <a:ahLst/>
            <a:cxnLst/>
            <a:rect l="0" t="0" r="0" b="0"/>
            <a:pathLst>
              <a:path w="1196579" h="125016">
                <a:moveTo>
                  <a:pt x="44649" y="107156"/>
                </a:moveTo>
                <a:lnTo>
                  <a:pt x="35719" y="116086"/>
                </a:lnTo>
                <a:lnTo>
                  <a:pt x="26789" y="116086"/>
                </a:lnTo>
                <a:lnTo>
                  <a:pt x="26789" y="116086"/>
                </a:lnTo>
                <a:lnTo>
                  <a:pt x="17860" y="125015"/>
                </a:lnTo>
                <a:lnTo>
                  <a:pt x="8930" y="125015"/>
                </a:lnTo>
                <a:lnTo>
                  <a:pt x="8930" y="125015"/>
                </a:lnTo>
                <a:lnTo>
                  <a:pt x="0" y="125015"/>
                </a:lnTo>
                <a:lnTo>
                  <a:pt x="8930" y="125015"/>
                </a:lnTo>
                <a:lnTo>
                  <a:pt x="17860" y="125015"/>
                </a:lnTo>
                <a:lnTo>
                  <a:pt x="26789" y="125015"/>
                </a:lnTo>
                <a:lnTo>
                  <a:pt x="53578" y="125015"/>
                </a:lnTo>
                <a:lnTo>
                  <a:pt x="98227" y="116086"/>
                </a:lnTo>
                <a:lnTo>
                  <a:pt x="151805" y="107156"/>
                </a:lnTo>
                <a:lnTo>
                  <a:pt x="223243" y="107156"/>
                </a:lnTo>
                <a:lnTo>
                  <a:pt x="312539" y="89297"/>
                </a:lnTo>
                <a:lnTo>
                  <a:pt x="410766" y="80367"/>
                </a:lnTo>
                <a:lnTo>
                  <a:pt x="508993" y="71437"/>
                </a:lnTo>
                <a:lnTo>
                  <a:pt x="625078" y="62507"/>
                </a:lnTo>
                <a:lnTo>
                  <a:pt x="732235" y="53578"/>
                </a:lnTo>
                <a:lnTo>
                  <a:pt x="839391" y="44648"/>
                </a:lnTo>
                <a:lnTo>
                  <a:pt x="937618" y="35718"/>
                </a:lnTo>
                <a:lnTo>
                  <a:pt x="1026914" y="26789"/>
                </a:lnTo>
                <a:lnTo>
                  <a:pt x="1098352" y="17859"/>
                </a:lnTo>
                <a:lnTo>
                  <a:pt x="1151930" y="8929"/>
                </a:lnTo>
                <a:lnTo>
                  <a:pt x="1187649" y="8929"/>
                </a:lnTo>
                <a:lnTo>
                  <a:pt x="1196578" y="0"/>
                </a:lnTo>
                <a:lnTo>
                  <a:pt x="1196578" y="0"/>
                </a:lnTo>
                <a:lnTo>
                  <a:pt x="1169789" y="0"/>
                </a:lnTo>
                <a:lnTo>
                  <a:pt x="1143000" y="8929"/>
                </a:lnTo>
                <a:lnTo>
                  <a:pt x="1107282" y="8929"/>
                </a:lnTo>
                <a:lnTo>
                  <a:pt x="1071563" y="8929"/>
                </a:lnTo>
                <a:lnTo>
                  <a:pt x="1071563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7563445" y="116086"/>
            <a:ext cx="205384" cy="312540"/>
          </a:xfrm>
          <a:custGeom>
            <a:avLst/>
            <a:gdLst/>
            <a:ahLst/>
            <a:cxnLst/>
            <a:rect l="0" t="0" r="0" b="0"/>
            <a:pathLst>
              <a:path w="205384" h="312540">
                <a:moveTo>
                  <a:pt x="0" y="53578"/>
                </a:moveTo>
                <a:lnTo>
                  <a:pt x="0" y="5357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35719"/>
                </a:lnTo>
                <a:lnTo>
                  <a:pt x="0" y="35719"/>
                </a:lnTo>
                <a:lnTo>
                  <a:pt x="0" y="26789"/>
                </a:lnTo>
                <a:lnTo>
                  <a:pt x="0" y="26789"/>
                </a:lnTo>
                <a:lnTo>
                  <a:pt x="0" y="17859"/>
                </a:lnTo>
                <a:lnTo>
                  <a:pt x="0" y="17859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17859"/>
                </a:lnTo>
                <a:lnTo>
                  <a:pt x="8930" y="26789"/>
                </a:lnTo>
                <a:lnTo>
                  <a:pt x="8930" y="80367"/>
                </a:lnTo>
                <a:lnTo>
                  <a:pt x="8930" y="125016"/>
                </a:lnTo>
                <a:lnTo>
                  <a:pt x="8930" y="187523"/>
                </a:lnTo>
                <a:lnTo>
                  <a:pt x="17860" y="232172"/>
                </a:lnTo>
                <a:lnTo>
                  <a:pt x="17860" y="267891"/>
                </a:lnTo>
                <a:lnTo>
                  <a:pt x="17860" y="294680"/>
                </a:lnTo>
                <a:lnTo>
                  <a:pt x="17860" y="303609"/>
                </a:lnTo>
                <a:lnTo>
                  <a:pt x="17860" y="312539"/>
                </a:lnTo>
                <a:lnTo>
                  <a:pt x="17860" y="303609"/>
                </a:lnTo>
                <a:lnTo>
                  <a:pt x="26789" y="285750"/>
                </a:lnTo>
                <a:lnTo>
                  <a:pt x="35719" y="267891"/>
                </a:lnTo>
                <a:lnTo>
                  <a:pt x="44649" y="250031"/>
                </a:lnTo>
                <a:lnTo>
                  <a:pt x="53578" y="241101"/>
                </a:lnTo>
                <a:lnTo>
                  <a:pt x="71438" y="223242"/>
                </a:lnTo>
                <a:lnTo>
                  <a:pt x="89297" y="205383"/>
                </a:lnTo>
                <a:lnTo>
                  <a:pt x="107157" y="178594"/>
                </a:lnTo>
                <a:lnTo>
                  <a:pt x="133946" y="160734"/>
                </a:lnTo>
                <a:lnTo>
                  <a:pt x="151805" y="151805"/>
                </a:lnTo>
                <a:lnTo>
                  <a:pt x="178594" y="142875"/>
                </a:lnTo>
                <a:lnTo>
                  <a:pt x="196453" y="151805"/>
                </a:lnTo>
                <a:lnTo>
                  <a:pt x="205383" y="169664"/>
                </a:lnTo>
                <a:lnTo>
                  <a:pt x="205383" y="196453"/>
                </a:lnTo>
                <a:lnTo>
                  <a:pt x="187524" y="232172"/>
                </a:lnTo>
                <a:lnTo>
                  <a:pt x="169664" y="258961"/>
                </a:lnTo>
                <a:lnTo>
                  <a:pt x="160735" y="276820"/>
                </a:lnTo>
                <a:lnTo>
                  <a:pt x="151805" y="294680"/>
                </a:lnTo>
                <a:lnTo>
                  <a:pt x="142875" y="294680"/>
                </a:lnTo>
                <a:lnTo>
                  <a:pt x="151805" y="285750"/>
                </a:lnTo>
                <a:lnTo>
                  <a:pt x="160735" y="267891"/>
                </a:lnTo>
                <a:lnTo>
                  <a:pt x="160735" y="26789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7822406" y="267891"/>
            <a:ext cx="214314" cy="151805"/>
          </a:xfrm>
          <a:custGeom>
            <a:avLst/>
            <a:gdLst/>
            <a:ahLst/>
            <a:cxnLst/>
            <a:rect l="0" t="0" r="0" b="0"/>
            <a:pathLst>
              <a:path w="214314" h="151805">
                <a:moveTo>
                  <a:pt x="80367" y="8929"/>
                </a:moveTo>
                <a:lnTo>
                  <a:pt x="80367" y="8929"/>
                </a:lnTo>
                <a:lnTo>
                  <a:pt x="80367" y="0"/>
                </a:lnTo>
                <a:lnTo>
                  <a:pt x="80367" y="8929"/>
                </a:lnTo>
                <a:lnTo>
                  <a:pt x="62508" y="17859"/>
                </a:lnTo>
                <a:lnTo>
                  <a:pt x="53578" y="44648"/>
                </a:lnTo>
                <a:lnTo>
                  <a:pt x="26789" y="71437"/>
                </a:lnTo>
                <a:lnTo>
                  <a:pt x="17860" y="98226"/>
                </a:lnTo>
                <a:lnTo>
                  <a:pt x="8930" y="125015"/>
                </a:lnTo>
                <a:lnTo>
                  <a:pt x="0" y="142875"/>
                </a:lnTo>
                <a:lnTo>
                  <a:pt x="0" y="151804"/>
                </a:lnTo>
                <a:lnTo>
                  <a:pt x="8930" y="151804"/>
                </a:lnTo>
                <a:lnTo>
                  <a:pt x="26789" y="142875"/>
                </a:lnTo>
                <a:lnTo>
                  <a:pt x="44649" y="125015"/>
                </a:lnTo>
                <a:lnTo>
                  <a:pt x="71438" y="107156"/>
                </a:lnTo>
                <a:lnTo>
                  <a:pt x="89297" y="89296"/>
                </a:lnTo>
                <a:lnTo>
                  <a:pt x="98227" y="80367"/>
                </a:lnTo>
                <a:lnTo>
                  <a:pt x="116086" y="71437"/>
                </a:lnTo>
                <a:lnTo>
                  <a:pt x="125016" y="53578"/>
                </a:lnTo>
                <a:lnTo>
                  <a:pt x="142875" y="44648"/>
                </a:lnTo>
                <a:lnTo>
                  <a:pt x="151805" y="35718"/>
                </a:lnTo>
                <a:lnTo>
                  <a:pt x="151805" y="35718"/>
                </a:lnTo>
                <a:lnTo>
                  <a:pt x="151805" y="53578"/>
                </a:lnTo>
                <a:lnTo>
                  <a:pt x="142875" y="80367"/>
                </a:lnTo>
                <a:lnTo>
                  <a:pt x="142875" y="98226"/>
                </a:lnTo>
                <a:lnTo>
                  <a:pt x="142875" y="116086"/>
                </a:lnTo>
                <a:lnTo>
                  <a:pt x="151805" y="125015"/>
                </a:lnTo>
                <a:lnTo>
                  <a:pt x="169664" y="125015"/>
                </a:lnTo>
                <a:lnTo>
                  <a:pt x="187524" y="125015"/>
                </a:lnTo>
                <a:lnTo>
                  <a:pt x="214313" y="116086"/>
                </a:lnTo>
                <a:lnTo>
                  <a:pt x="214313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8045648" y="89297"/>
            <a:ext cx="250032" cy="330399"/>
          </a:xfrm>
          <a:custGeom>
            <a:avLst/>
            <a:gdLst/>
            <a:ahLst/>
            <a:cxnLst/>
            <a:rect l="0" t="0" r="0" b="0"/>
            <a:pathLst>
              <a:path w="250032" h="330399">
                <a:moveTo>
                  <a:pt x="125016" y="196453"/>
                </a:moveTo>
                <a:lnTo>
                  <a:pt x="125016" y="196453"/>
                </a:lnTo>
                <a:lnTo>
                  <a:pt x="125016" y="196453"/>
                </a:lnTo>
                <a:lnTo>
                  <a:pt x="125016" y="196453"/>
                </a:lnTo>
                <a:lnTo>
                  <a:pt x="116086" y="196453"/>
                </a:lnTo>
                <a:lnTo>
                  <a:pt x="116086" y="187523"/>
                </a:lnTo>
                <a:lnTo>
                  <a:pt x="107157" y="187523"/>
                </a:lnTo>
                <a:lnTo>
                  <a:pt x="98227" y="196453"/>
                </a:lnTo>
                <a:lnTo>
                  <a:pt x="89297" y="205383"/>
                </a:lnTo>
                <a:lnTo>
                  <a:pt x="62508" y="214312"/>
                </a:lnTo>
                <a:lnTo>
                  <a:pt x="44649" y="241101"/>
                </a:lnTo>
                <a:lnTo>
                  <a:pt x="26790" y="267890"/>
                </a:lnTo>
                <a:lnTo>
                  <a:pt x="8930" y="294680"/>
                </a:lnTo>
                <a:lnTo>
                  <a:pt x="0" y="312539"/>
                </a:lnTo>
                <a:lnTo>
                  <a:pt x="8930" y="321469"/>
                </a:lnTo>
                <a:lnTo>
                  <a:pt x="26790" y="330398"/>
                </a:lnTo>
                <a:lnTo>
                  <a:pt x="44649" y="321469"/>
                </a:lnTo>
                <a:lnTo>
                  <a:pt x="71438" y="312539"/>
                </a:lnTo>
                <a:lnTo>
                  <a:pt x="89297" y="294680"/>
                </a:lnTo>
                <a:lnTo>
                  <a:pt x="107157" y="276820"/>
                </a:lnTo>
                <a:lnTo>
                  <a:pt x="125016" y="258961"/>
                </a:lnTo>
                <a:lnTo>
                  <a:pt x="133946" y="241101"/>
                </a:lnTo>
                <a:lnTo>
                  <a:pt x="151804" y="205383"/>
                </a:lnTo>
                <a:lnTo>
                  <a:pt x="169664" y="160734"/>
                </a:lnTo>
                <a:lnTo>
                  <a:pt x="187523" y="125015"/>
                </a:lnTo>
                <a:lnTo>
                  <a:pt x="196453" y="80367"/>
                </a:lnTo>
                <a:lnTo>
                  <a:pt x="205382" y="44648"/>
                </a:lnTo>
                <a:lnTo>
                  <a:pt x="205382" y="8930"/>
                </a:lnTo>
                <a:lnTo>
                  <a:pt x="196453" y="0"/>
                </a:lnTo>
                <a:lnTo>
                  <a:pt x="196453" y="0"/>
                </a:lnTo>
                <a:lnTo>
                  <a:pt x="178593" y="0"/>
                </a:lnTo>
                <a:lnTo>
                  <a:pt x="169664" y="8930"/>
                </a:lnTo>
                <a:lnTo>
                  <a:pt x="151804" y="62508"/>
                </a:lnTo>
                <a:lnTo>
                  <a:pt x="142875" y="125015"/>
                </a:lnTo>
                <a:lnTo>
                  <a:pt x="151804" y="187523"/>
                </a:lnTo>
                <a:lnTo>
                  <a:pt x="169664" y="250031"/>
                </a:lnTo>
                <a:lnTo>
                  <a:pt x="196453" y="285750"/>
                </a:lnTo>
                <a:lnTo>
                  <a:pt x="214312" y="312539"/>
                </a:lnTo>
                <a:lnTo>
                  <a:pt x="232172" y="321469"/>
                </a:lnTo>
                <a:lnTo>
                  <a:pt x="250031" y="321469"/>
                </a:lnTo>
                <a:lnTo>
                  <a:pt x="250031" y="3214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6090047" y="919758"/>
            <a:ext cx="214313" cy="205384"/>
          </a:xfrm>
          <a:custGeom>
            <a:avLst/>
            <a:gdLst/>
            <a:ahLst/>
            <a:cxnLst/>
            <a:rect l="0" t="0" r="0" b="0"/>
            <a:pathLst>
              <a:path w="214313" h="205384">
                <a:moveTo>
                  <a:pt x="107156" y="0"/>
                </a:moveTo>
                <a:lnTo>
                  <a:pt x="107156" y="0"/>
                </a:lnTo>
                <a:lnTo>
                  <a:pt x="107156" y="0"/>
                </a:lnTo>
                <a:lnTo>
                  <a:pt x="107156" y="0"/>
                </a:lnTo>
                <a:lnTo>
                  <a:pt x="98226" y="0"/>
                </a:lnTo>
                <a:lnTo>
                  <a:pt x="98226" y="0"/>
                </a:lnTo>
                <a:lnTo>
                  <a:pt x="89297" y="0"/>
                </a:lnTo>
                <a:lnTo>
                  <a:pt x="80367" y="8929"/>
                </a:lnTo>
                <a:lnTo>
                  <a:pt x="62508" y="8929"/>
                </a:lnTo>
                <a:lnTo>
                  <a:pt x="53578" y="17859"/>
                </a:lnTo>
                <a:lnTo>
                  <a:pt x="35719" y="26789"/>
                </a:lnTo>
                <a:lnTo>
                  <a:pt x="26789" y="35718"/>
                </a:lnTo>
                <a:lnTo>
                  <a:pt x="17859" y="44648"/>
                </a:lnTo>
                <a:lnTo>
                  <a:pt x="17859" y="53578"/>
                </a:lnTo>
                <a:lnTo>
                  <a:pt x="17859" y="53578"/>
                </a:lnTo>
                <a:lnTo>
                  <a:pt x="26789" y="62508"/>
                </a:lnTo>
                <a:lnTo>
                  <a:pt x="53578" y="53578"/>
                </a:lnTo>
                <a:lnTo>
                  <a:pt x="80367" y="53578"/>
                </a:lnTo>
                <a:lnTo>
                  <a:pt x="116086" y="53578"/>
                </a:lnTo>
                <a:lnTo>
                  <a:pt x="151805" y="53578"/>
                </a:lnTo>
                <a:lnTo>
                  <a:pt x="178594" y="62508"/>
                </a:lnTo>
                <a:lnTo>
                  <a:pt x="205383" y="71437"/>
                </a:lnTo>
                <a:lnTo>
                  <a:pt x="214312" y="89297"/>
                </a:lnTo>
                <a:lnTo>
                  <a:pt x="214312" y="107156"/>
                </a:lnTo>
                <a:lnTo>
                  <a:pt x="196453" y="133945"/>
                </a:lnTo>
                <a:lnTo>
                  <a:pt x="160734" y="160734"/>
                </a:lnTo>
                <a:lnTo>
                  <a:pt x="116086" y="178593"/>
                </a:lnTo>
                <a:lnTo>
                  <a:pt x="80367" y="187523"/>
                </a:lnTo>
                <a:lnTo>
                  <a:pt x="44648" y="196453"/>
                </a:lnTo>
                <a:lnTo>
                  <a:pt x="17859" y="205383"/>
                </a:lnTo>
                <a:lnTo>
                  <a:pt x="0" y="196453"/>
                </a:lnTo>
                <a:lnTo>
                  <a:pt x="0" y="187523"/>
                </a:lnTo>
                <a:lnTo>
                  <a:pt x="8930" y="178593"/>
                </a:lnTo>
                <a:lnTo>
                  <a:pt x="26789" y="160734"/>
                </a:lnTo>
                <a:lnTo>
                  <a:pt x="53578" y="151804"/>
                </a:lnTo>
                <a:lnTo>
                  <a:pt x="80367" y="133945"/>
                </a:lnTo>
                <a:lnTo>
                  <a:pt x="80367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6384727" y="964406"/>
            <a:ext cx="26790" cy="151806"/>
          </a:xfrm>
          <a:custGeom>
            <a:avLst/>
            <a:gdLst/>
            <a:ahLst/>
            <a:cxnLst/>
            <a:rect l="0" t="0" r="0" b="0"/>
            <a:pathLst>
              <a:path w="26790" h="151806">
                <a:moveTo>
                  <a:pt x="8929" y="0"/>
                </a:moveTo>
                <a:lnTo>
                  <a:pt x="8929" y="8930"/>
                </a:lnTo>
                <a:lnTo>
                  <a:pt x="8929" y="17860"/>
                </a:lnTo>
                <a:lnTo>
                  <a:pt x="8929" y="35719"/>
                </a:lnTo>
                <a:lnTo>
                  <a:pt x="8929" y="53578"/>
                </a:lnTo>
                <a:lnTo>
                  <a:pt x="0" y="80367"/>
                </a:lnTo>
                <a:lnTo>
                  <a:pt x="0" y="107156"/>
                </a:lnTo>
                <a:lnTo>
                  <a:pt x="8929" y="133945"/>
                </a:lnTo>
                <a:lnTo>
                  <a:pt x="8929" y="142875"/>
                </a:lnTo>
                <a:lnTo>
                  <a:pt x="8929" y="151805"/>
                </a:lnTo>
                <a:lnTo>
                  <a:pt x="17859" y="151805"/>
                </a:lnTo>
                <a:lnTo>
                  <a:pt x="26789" y="142875"/>
                </a:lnTo>
                <a:lnTo>
                  <a:pt x="26789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6357938" y="866180"/>
            <a:ext cx="62508" cy="26790"/>
          </a:xfrm>
          <a:custGeom>
            <a:avLst/>
            <a:gdLst/>
            <a:ahLst/>
            <a:cxnLst/>
            <a:rect l="0" t="0" r="0" b="0"/>
            <a:pathLst>
              <a:path w="62508" h="26790">
                <a:moveTo>
                  <a:pt x="17859" y="0"/>
                </a:move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8929"/>
                </a:lnTo>
                <a:lnTo>
                  <a:pt x="8929" y="8929"/>
                </a:lnTo>
                <a:lnTo>
                  <a:pt x="17859" y="8929"/>
                </a:lnTo>
                <a:lnTo>
                  <a:pt x="26789" y="8929"/>
                </a:lnTo>
                <a:lnTo>
                  <a:pt x="44648" y="17859"/>
                </a:lnTo>
                <a:lnTo>
                  <a:pt x="62507" y="26789"/>
                </a:lnTo>
                <a:lnTo>
                  <a:pt x="62507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6474023" y="937617"/>
            <a:ext cx="169666" cy="357189"/>
          </a:xfrm>
          <a:custGeom>
            <a:avLst/>
            <a:gdLst/>
            <a:ahLst/>
            <a:cxnLst/>
            <a:rect l="0" t="0" r="0" b="0"/>
            <a:pathLst>
              <a:path w="169666" h="357189">
                <a:moveTo>
                  <a:pt x="142875" y="8930"/>
                </a:moveTo>
                <a:lnTo>
                  <a:pt x="133946" y="0"/>
                </a:lnTo>
                <a:lnTo>
                  <a:pt x="125016" y="0"/>
                </a:lnTo>
                <a:lnTo>
                  <a:pt x="107157" y="0"/>
                </a:lnTo>
                <a:lnTo>
                  <a:pt x="89297" y="0"/>
                </a:lnTo>
                <a:lnTo>
                  <a:pt x="71438" y="17859"/>
                </a:lnTo>
                <a:lnTo>
                  <a:pt x="44649" y="35719"/>
                </a:lnTo>
                <a:lnTo>
                  <a:pt x="26790" y="53578"/>
                </a:lnTo>
                <a:lnTo>
                  <a:pt x="8930" y="80367"/>
                </a:lnTo>
                <a:lnTo>
                  <a:pt x="0" y="107156"/>
                </a:lnTo>
                <a:lnTo>
                  <a:pt x="0" y="125016"/>
                </a:lnTo>
                <a:lnTo>
                  <a:pt x="0" y="142875"/>
                </a:lnTo>
                <a:lnTo>
                  <a:pt x="8930" y="151805"/>
                </a:lnTo>
                <a:lnTo>
                  <a:pt x="35719" y="142875"/>
                </a:lnTo>
                <a:lnTo>
                  <a:pt x="53579" y="133945"/>
                </a:lnTo>
                <a:lnTo>
                  <a:pt x="80368" y="116086"/>
                </a:lnTo>
                <a:lnTo>
                  <a:pt x="107157" y="98227"/>
                </a:lnTo>
                <a:lnTo>
                  <a:pt x="125016" y="80367"/>
                </a:lnTo>
                <a:lnTo>
                  <a:pt x="142875" y="62508"/>
                </a:lnTo>
                <a:lnTo>
                  <a:pt x="151805" y="53578"/>
                </a:lnTo>
                <a:lnTo>
                  <a:pt x="160735" y="53578"/>
                </a:lnTo>
                <a:lnTo>
                  <a:pt x="169665" y="53578"/>
                </a:lnTo>
                <a:lnTo>
                  <a:pt x="169665" y="62508"/>
                </a:lnTo>
                <a:lnTo>
                  <a:pt x="169665" y="80367"/>
                </a:lnTo>
                <a:lnTo>
                  <a:pt x="169665" y="107156"/>
                </a:lnTo>
                <a:lnTo>
                  <a:pt x="169665" y="151805"/>
                </a:lnTo>
                <a:lnTo>
                  <a:pt x="169665" y="187524"/>
                </a:lnTo>
                <a:lnTo>
                  <a:pt x="160735" y="232172"/>
                </a:lnTo>
                <a:lnTo>
                  <a:pt x="160735" y="276820"/>
                </a:lnTo>
                <a:lnTo>
                  <a:pt x="160735" y="312539"/>
                </a:lnTo>
                <a:lnTo>
                  <a:pt x="151805" y="339328"/>
                </a:lnTo>
                <a:lnTo>
                  <a:pt x="142875" y="348258"/>
                </a:lnTo>
                <a:lnTo>
                  <a:pt x="133946" y="357188"/>
                </a:lnTo>
                <a:lnTo>
                  <a:pt x="125016" y="357188"/>
                </a:lnTo>
                <a:lnTo>
                  <a:pt x="125016" y="3571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6697266" y="946547"/>
            <a:ext cx="142876" cy="178595"/>
          </a:xfrm>
          <a:custGeom>
            <a:avLst/>
            <a:gdLst/>
            <a:ahLst/>
            <a:cxnLst/>
            <a:rect l="0" t="0" r="0" b="0"/>
            <a:pathLst>
              <a:path w="142876" h="178595">
                <a:moveTo>
                  <a:pt x="71437" y="0"/>
                </a:moveTo>
                <a:lnTo>
                  <a:pt x="71437" y="0"/>
                </a:lnTo>
                <a:lnTo>
                  <a:pt x="62507" y="0"/>
                </a:lnTo>
                <a:lnTo>
                  <a:pt x="53578" y="8929"/>
                </a:lnTo>
                <a:lnTo>
                  <a:pt x="44648" y="17859"/>
                </a:lnTo>
                <a:lnTo>
                  <a:pt x="35718" y="26789"/>
                </a:lnTo>
                <a:lnTo>
                  <a:pt x="26789" y="44648"/>
                </a:lnTo>
                <a:lnTo>
                  <a:pt x="8929" y="71437"/>
                </a:lnTo>
                <a:lnTo>
                  <a:pt x="8929" y="98226"/>
                </a:lnTo>
                <a:lnTo>
                  <a:pt x="0" y="125015"/>
                </a:lnTo>
                <a:lnTo>
                  <a:pt x="0" y="142875"/>
                </a:lnTo>
                <a:lnTo>
                  <a:pt x="8929" y="151804"/>
                </a:lnTo>
                <a:lnTo>
                  <a:pt x="17859" y="151804"/>
                </a:lnTo>
                <a:lnTo>
                  <a:pt x="44648" y="142875"/>
                </a:lnTo>
                <a:lnTo>
                  <a:pt x="62507" y="125015"/>
                </a:lnTo>
                <a:lnTo>
                  <a:pt x="80367" y="107156"/>
                </a:lnTo>
                <a:lnTo>
                  <a:pt x="98226" y="80367"/>
                </a:lnTo>
                <a:lnTo>
                  <a:pt x="116086" y="53578"/>
                </a:lnTo>
                <a:lnTo>
                  <a:pt x="133945" y="35719"/>
                </a:lnTo>
                <a:lnTo>
                  <a:pt x="133945" y="26789"/>
                </a:lnTo>
                <a:lnTo>
                  <a:pt x="133945" y="26789"/>
                </a:lnTo>
                <a:lnTo>
                  <a:pt x="125015" y="44648"/>
                </a:lnTo>
                <a:lnTo>
                  <a:pt x="116086" y="62508"/>
                </a:lnTo>
                <a:lnTo>
                  <a:pt x="107156" y="89297"/>
                </a:lnTo>
                <a:lnTo>
                  <a:pt x="98226" y="116086"/>
                </a:lnTo>
                <a:lnTo>
                  <a:pt x="98226" y="142875"/>
                </a:lnTo>
                <a:lnTo>
                  <a:pt x="98226" y="160734"/>
                </a:lnTo>
                <a:lnTo>
                  <a:pt x="107156" y="178594"/>
                </a:lnTo>
                <a:lnTo>
                  <a:pt x="125015" y="178594"/>
                </a:lnTo>
                <a:lnTo>
                  <a:pt x="142875" y="178594"/>
                </a:lnTo>
                <a:lnTo>
                  <a:pt x="142875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6911578" y="964406"/>
            <a:ext cx="169665" cy="116087"/>
          </a:xfrm>
          <a:custGeom>
            <a:avLst/>
            <a:gdLst/>
            <a:ahLst/>
            <a:cxnLst/>
            <a:rect l="0" t="0" r="0" b="0"/>
            <a:pathLst>
              <a:path w="169665" h="116087">
                <a:moveTo>
                  <a:pt x="17860" y="0"/>
                </a:moveTo>
                <a:lnTo>
                  <a:pt x="8930" y="8930"/>
                </a:lnTo>
                <a:lnTo>
                  <a:pt x="8930" y="26789"/>
                </a:lnTo>
                <a:lnTo>
                  <a:pt x="0" y="44649"/>
                </a:lnTo>
                <a:lnTo>
                  <a:pt x="0" y="71438"/>
                </a:lnTo>
                <a:lnTo>
                  <a:pt x="8930" y="89297"/>
                </a:lnTo>
                <a:lnTo>
                  <a:pt x="17860" y="107156"/>
                </a:lnTo>
                <a:lnTo>
                  <a:pt x="35719" y="116086"/>
                </a:lnTo>
                <a:lnTo>
                  <a:pt x="62508" y="116086"/>
                </a:lnTo>
                <a:lnTo>
                  <a:pt x="80367" y="107156"/>
                </a:lnTo>
                <a:lnTo>
                  <a:pt x="107156" y="89297"/>
                </a:lnTo>
                <a:lnTo>
                  <a:pt x="133945" y="71438"/>
                </a:lnTo>
                <a:lnTo>
                  <a:pt x="151805" y="44649"/>
                </a:lnTo>
                <a:lnTo>
                  <a:pt x="169664" y="8930"/>
                </a:lnTo>
                <a:lnTo>
                  <a:pt x="169664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7063383" y="767953"/>
            <a:ext cx="107157" cy="303610"/>
          </a:xfrm>
          <a:custGeom>
            <a:avLst/>
            <a:gdLst/>
            <a:ahLst/>
            <a:cxnLst/>
            <a:rect l="0" t="0" r="0" b="0"/>
            <a:pathLst>
              <a:path w="107157" h="303610">
                <a:moveTo>
                  <a:pt x="8930" y="0"/>
                </a:moveTo>
                <a:lnTo>
                  <a:pt x="8930" y="8930"/>
                </a:lnTo>
                <a:lnTo>
                  <a:pt x="8930" y="17859"/>
                </a:lnTo>
                <a:lnTo>
                  <a:pt x="0" y="35719"/>
                </a:lnTo>
                <a:lnTo>
                  <a:pt x="0" y="62508"/>
                </a:lnTo>
                <a:lnTo>
                  <a:pt x="0" y="98227"/>
                </a:lnTo>
                <a:lnTo>
                  <a:pt x="0" y="133945"/>
                </a:lnTo>
                <a:lnTo>
                  <a:pt x="0" y="169664"/>
                </a:lnTo>
                <a:lnTo>
                  <a:pt x="8930" y="205383"/>
                </a:lnTo>
                <a:lnTo>
                  <a:pt x="8930" y="241102"/>
                </a:lnTo>
                <a:lnTo>
                  <a:pt x="17859" y="267891"/>
                </a:lnTo>
                <a:lnTo>
                  <a:pt x="35719" y="285750"/>
                </a:lnTo>
                <a:lnTo>
                  <a:pt x="53578" y="303609"/>
                </a:lnTo>
                <a:lnTo>
                  <a:pt x="80367" y="303609"/>
                </a:lnTo>
                <a:lnTo>
                  <a:pt x="89297" y="303609"/>
                </a:lnTo>
                <a:lnTo>
                  <a:pt x="107156" y="294680"/>
                </a:lnTo>
                <a:lnTo>
                  <a:pt x="107156" y="276820"/>
                </a:lnTo>
                <a:lnTo>
                  <a:pt x="107156" y="250031"/>
                </a:lnTo>
                <a:lnTo>
                  <a:pt x="107156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6947297" y="892969"/>
            <a:ext cx="241102" cy="26790"/>
          </a:xfrm>
          <a:custGeom>
            <a:avLst/>
            <a:gdLst/>
            <a:ahLst/>
            <a:cxnLst/>
            <a:rect l="0" t="0" r="0" b="0"/>
            <a:pathLst>
              <a:path w="241102" h="26790">
                <a:moveTo>
                  <a:pt x="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8930" y="26789"/>
                </a:lnTo>
                <a:lnTo>
                  <a:pt x="26789" y="26789"/>
                </a:lnTo>
                <a:lnTo>
                  <a:pt x="53578" y="17859"/>
                </a:lnTo>
                <a:lnTo>
                  <a:pt x="80367" y="17859"/>
                </a:lnTo>
                <a:lnTo>
                  <a:pt x="116086" y="8929"/>
                </a:lnTo>
                <a:lnTo>
                  <a:pt x="160734" y="8929"/>
                </a:lnTo>
                <a:lnTo>
                  <a:pt x="196453" y="0"/>
                </a:lnTo>
                <a:lnTo>
                  <a:pt x="223242" y="0"/>
                </a:lnTo>
                <a:lnTo>
                  <a:pt x="241101" y="0"/>
                </a:lnTo>
                <a:lnTo>
                  <a:pt x="24110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7197328" y="937617"/>
            <a:ext cx="26790" cy="107157"/>
          </a:xfrm>
          <a:custGeom>
            <a:avLst/>
            <a:gdLst/>
            <a:ahLst/>
            <a:cxnLst/>
            <a:rect l="0" t="0" r="0" b="0"/>
            <a:pathLst>
              <a:path w="26790" h="107157">
                <a:moveTo>
                  <a:pt x="17860" y="0"/>
                </a:moveTo>
                <a:lnTo>
                  <a:pt x="8930" y="0"/>
                </a:lnTo>
                <a:lnTo>
                  <a:pt x="8930" y="8930"/>
                </a:lnTo>
                <a:lnTo>
                  <a:pt x="8930" y="17859"/>
                </a:lnTo>
                <a:lnTo>
                  <a:pt x="0" y="35719"/>
                </a:lnTo>
                <a:lnTo>
                  <a:pt x="0" y="53578"/>
                </a:lnTo>
                <a:lnTo>
                  <a:pt x="0" y="71438"/>
                </a:lnTo>
                <a:lnTo>
                  <a:pt x="8930" y="80367"/>
                </a:lnTo>
                <a:lnTo>
                  <a:pt x="8930" y="98227"/>
                </a:lnTo>
                <a:lnTo>
                  <a:pt x="8930" y="107156"/>
                </a:lnTo>
                <a:lnTo>
                  <a:pt x="17860" y="107156"/>
                </a:lnTo>
                <a:lnTo>
                  <a:pt x="17860" y="107156"/>
                </a:lnTo>
                <a:lnTo>
                  <a:pt x="26789" y="89297"/>
                </a:lnTo>
                <a:lnTo>
                  <a:pt x="26789" y="71438"/>
                </a:lnTo>
                <a:lnTo>
                  <a:pt x="26789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7197328" y="803672"/>
            <a:ext cx="35720" cy="26790"/>
          </a:xfrm>
          <a:custGeom>
            <a:avLst/>
            <a:gdLst/>
            <a:ahLst/>
            <a:cxnLst/>
            <a:rect l="0" t="0" r="0" b="0"/>
            <a:pathLst>
              <a:path w="35720" h="26790">
                <a:moveTo>
                  <a:pt x="17860" y="8929"/>
                </a:moveTo>
                <a:lnTo>
                  <a:pt x="8930" y="8929"/>
                </a:lnTo>
                <a:lnTo>
                  <a:pt x="8930" y="892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8929"/>
                </a:lnTo>
                <a:lnTo>
                  <a:pt x="17860" y="17859"/>
                </a:lnTo>
                <a:lnTo>
                  <a:pt x="35719" y="26789"/>
                </a:lnTo>
                <a:lnTo>
                  <a:pt x="35719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7286625" y="910828"/>
            <a:ext cx="53579" cy="98228"/>
          </a:xfrm>
          <a:custGeom>
            <a:avLst/>
            <a:gdLst/>
            <a:ahLst/>
            <a:cxnLst/>
            <a:rect l="0" t="0" r="0" b="0"/>
            <a:pathLst>
              <a:path w="53579" h="98228">
                <a:moveTo>
                  <a:pt x="17859" y="0"/>
                </a:moveTo>
                <a:lnTo>
                  <a:pt x="17859" y="8930"/>
                </a:lnTo>
                <a:lnTo>
                  <a:pt x="8930" y="17859"/>
                </a:lnTo>
                <a:lnTo>
                  <a:pt x="8930" y="26789"/>
                </a:lnTo>
                <a:lnTo>
                  <a:pt x="8930" y="35719"/>
                </a:lnTo>
                <a:lnTo>
                  <a:pt x="0" y="53578"/>
                </a:lnTo>
                <a:lnTo>
                  <a:pt x="0" y="71438"/>
                </a:lnTo>
                <a:lnTo>
                  <a:pt x="8930" y="89297"/>
                </a:lnTo>
                <a:lnTo>
                  <a:pt x="17859" y="98227"/>
                </a:lnTo>
                <a:lnTo>
                  <a:pt x="26789" y="98227"/>
                </a:lnTo>
                <a:lnTo>
                  <a:pt x="35719" y="98227"/>
                </a:lnTo>
                <a:lnTo>
                  <a:pt x="53578" y="98227"/>
                </a:lnTo>
                <a:lnTo>
                  <a:pt x="53578" y="89297"/>
                </a:lnTo>
                <a:lnTo>
                  <a:pt x="53578" y="71438"/>
                </a:lnTo>
                <a:lnTo>
                  <a:pt x="53578" y="53578"/>
                </a:lnTo>
                <a:lnTo>
                  <a:pt x="44648" y="35719"/>
                </a:lnTo>
                <a:lnTo>
                  <a:pt x="35719" y="26789"/>
                </a:lnTo>
                <a:lnTo>
                  <a:pt x="26789" y="893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7384852" y="884039"/>
            <a:ext cx="151805" cy="107157"/>
          </a:xfrm>
          <a:custGeom>
            <a:avLst/>
            <a:gdLst/>
            <a:ahLst/>
            <a:cxnLst/>
            <a:rect l="0" t="0" r="0" b="0"/>
            <a:pathLst>
              <a:path w="151805" h="107157">
                <a:moveTo>
                  <a:pt x="8929" y="26789"/>
                </a:moveTo>
                <a:lnTo>
                  <a:pt x="8929" y="26789"/>
                </a:lnTo>
                <a:lnTo>
                  <a:pt x="8929" y="26789"/>
                </a:lnTo>
                <a:lnTo>
                  <a:pt x="0" y="35719"/>
                </a:lnTo>
                <a:lnTo>
                  <a:pt x="0" y="44648"/>
                </a:lnTo>
                <a:lnTo>
                  <a:pt x="8929" y="53578"/>
                </a:lnTo>
                <a:lnTo>
                  <a:pt x="8929" y="62508"/>
                </a:lnTo>
                <a:lnTo>
                  <a:pt x="17859" y="71437"/>
                </a:lnTo>
                <a:lnTo>
                  <a:pt x="17859" y="80367"/>
                </a:lnTo>
                <a:lnTo>
                  <a:pt x="17859" y="89297"/>
                </a:lnTo>
                <a:lnTo>
                  <a:pt x="26789" y="98227"/>
                </a:lnTo>
                <a:lnTo>
                  <a:pt x="26789" y="98227"/>
                </a:lnTo>
                <a:lnTo>
                  <a:pt x="35718" y="98227"/>
                </a:lnTo>
                <a:lnTo>
                  <a:pt x="35718" y="98227"/>
                </a:lnTo>
                <a:lnTo>
                  <a:pt x="44648" y="89297"/>
                </a:lnTo>
                <a:lnTo>
                  <a:pt x="53578" y="80367"/>
                </a:lnTo>
                <a:lnTo>
                  <a:pt x="62507" y="62508"/>
                </a:lnTo>
                <a:lnTo>
                  <a:pt x="71437" y="44648"/>
                </a:lnTo>
                <a:lnTo>
                  <a:pt x="80367" y="26789"/>
                </a:lnTo>
                <a:lnTo>
                  <a:pt x="89296" y="8930"/>
                </a:lnTo>
                <a:lnTo>
                  <a:pt x="98226" y="8930"/>
                </a:lnTo>
                <a:lnTo>
                  <a:pt x="116086" y="0"/>
                </a:lnTo>
                <a:lnTo>
                  <a:pt x="116086" y="8930"/>
                </a:lnTo>
                <a:lnTo>
                  <a:pt x="125015" y="17859"/>
                </a:lnTo>
                <a:lnTo>
                  <a:pt x="125015" y="35719"/>
                </a:lnTo>
                <a:lnTo>
                  <a:pt x="133945" y="53578"/>
                </a:lnTo>
                <a:lnTo>
                  <a:pt x="133945" y="62508"/>
                </a:lnTo>
                <a:lnTo>
                  <a:pt x="133945" y="80367"/>
                </a:lnTo>
                <a:lnTo>
                  <a:pt x="133945" y="89297"/>
                </a:lnTo>
                <a:lnTo>
                  <a:pt x="142875" y="98227"/>
                </a:lnTo>
                <a:lnTo>
                  <a:pt x="142875" y="107156"/>
                </a:lnTo>
                <a:lnTo>
                  <a:pt x="151804" y="107156"/>
                </a:lnTo>
                <a:lnTo>
                  <a:pt x="151804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6143625" y="1134070"/>
            <a:ext cx="1526978" cy="223244"/>
          </a:xfrm>
          <a:custGeom>
            <a:avLst/>
            <a:gdLst/>
            <a:ahLst/>
            <a:cxnLst/>
            <a:rect l="0" t="0" r="0" b="0"/>
            <a:pathLst>
              <a:path w="1526978" h="223244">
                <a:moveTo>
                  <a:pt x="0" y="223243"/>
                </a:moveTo>
                <a:lnTo>
                  <a:pt x="0" y="223243"/>
                </a:lnTo>
                <a:lnTo>
                  <a:pt x="0" y="223243"/>
                </a:lnTo>
                <a:lnTo>
                  <a:pt x="8930" y="223243"/>
                </a:lnTo>
                <a:lnTo>
                  <a:pt x="35719" y="214313"/>
                </a:lnTo>
                <a:lnTo>
                  <a:pt x="62508" y="214313"/>
                </a:lnTo>
                <a:lnTo>
                  <a:pt x="107156" y="205383"/>
                </a:lnTo>
                <a:lnTo>
                  <a:pt x="160734" y="196453"/>
                </a:lnTo>
                <a:lnTo>
                  <a:pt x="223242" y="187524"/>
                </a:lnTo>
                <a:lnTo>
                  <a:pt x="294680" y="178594"/>
                </a:lnTo>
                <a:lnTo>
                  <a:pt x="375047" y="169664"/>
                </a:lnTo>
                <a:lnTo>
                  <a:pt x="464344" y="151805"/>
                </a:lnTo>
                <a:lnTo>
                  <a:pt x="571500" y="133946"/>
                </a:lnTo>
                <a:lnTo>
                  <a:pt x="669727" y="116086"/>
                </a:lnTo>
                <a:lnTo>
                  <a:pt x="785813" y="98227"/>
                </a:lnTo>
                <a:lnTo>
                  <a:pt x="892969" y="80367"/>
                </a:lnTo>
                <a:lnTo>
                  <a:pt x="1000125" y="62508"/>
                </a:lnTo>
                <a:lnTo>
                  <a:pt x="1107281" y="53578"/>
                </a:lnTo>
                <a:lnTo>
                  <a:pt x="1196578" y="35719"/>
                </a:lnTo>
                <a:lnTo>
                  <a:pt x="1285875" y="26789"/>
                </a:lnTo>
                <a:lnTo>
                  <a:pt x="1357313" y="17860"/>
                </a:lnTo>
                <a:lnTo>
                  <a:pt x="1419820" y="8930"/>
                </a:lnTo>
                <a:lnTo>
                  <a:pt x="1464469" y="8930"/>
                </a:lnTo>
                <a:lnTo>
                  <a:pt x="1491258" y="8930"/>
                </a:lnTo>
                <a:lnTo>
                  <a:pt x="1518047" y="0"/>
                </a:lnTo>
                <a:lnTo>
                  <a:pt x="1526977" y="0"/>
                </a:lnTo>
                <a:lnTo>
                  <a:pt x="1526977" y="0"/>
                </a:lnTo>
                <a:lnTo>
                  <a:pt x="1518047" y="0"/>
                </a:lnTo>
                <a:lnTo>
                  <a:pt x="1509117" y="0"/>
                </a:lnTo>
                <a:lnTo>
                  <a:pt x="1491258" y="0"/>
                </a:lnTo>
                <a:lnTo>
                  <a:pt x="149125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6554391" y="1482328"/>
            <a:ext cx="214313" cy="205384"/>
          </a:xfrm>
          <a:custGeom>
            <a:avLst/>
            <a:gdLst/>
            <a:ahLst/>
            <a:cxnLst/>
            <a:rect l="0" t="0" r="0" b="0"/>
            <a:pathLst>
              <a:path w="214313" h="205384">
                <a:moveTo>
                  <a:pt x="160734" y="0"/>
                </a:moveTo>
                <a:lnTo>
                  <a:pt x="151804" y="0"/>
                </a:lnTo>
                <a:lnTo>
                  <a:pt x="142875" y="8930"/>
                </a:lnTo>
                <a:lnTo>
                  <a:pt x="133945" y="8930"/>
                </a:lnTo>
                <a:lnTo>
                  <a:pt x="125015" y="8930"/>
                </a:lnTo>
                <a:lnTo>
                  <a:pt x="107156" y="17859"/>
                </a:lnTo>
                <a:lnTo>
                  <a:pt x="89297" y="17859"/>
                </a:lnTo>
                <a:lnTo>
                  <a:pt x="62507" y="26789"/>
                </a:lnTo>
                <a:lnTo>
                  <a:pt x="44648" y="35719"/>
                </a:lnTo>
                <a:lnTo>
                  <a:pt x="26789" y="44648"/>
                </a:lnTo>
                <a:lnTo>
                  <a:pt x="17859" y="62508"/>
                </a:lnTo>
                <a:lnTo>
                  <a:pt x="8929" y="62508"/>
                </a:lnTo>
                <a:lnTo>
                  <a:pt x="17859" y="71437"/>
                </a:lnTo>
                <a:lnTo>
                  <a:pt x="26789" y="71437"/>
                </a:lnTo>
                <a:lnTo>
                  <a:pt x="44648" y="80367"/>
                </a:lnTo>
                <a:lnTo>
                  <a:pt x="80367" y="80367"/>
                </a:lnTo>
                <a:lnTo>
                  <a:pt x="107156" y="80367"/>
                </a:lnTo>
                <a:lnTo>
                  <a:pt x="142875" y="89297"/>
                </a:lnTo>
                <a:lnTo>
                  <a:pt x="169664" y="98226"/>
                </a:lnTo>
                <a:lnTo>
                  <a:pt x="196453" y="107156"/>
                </a:lnTo>
                <a:lnTo>
                  <a:pt x="214312" y="125016"/>
                </a:lnTo>
                <a:lnTo>
                  <a:pt x="214312" y="142875"/>
                </a:lnTo>
                <a:lnTo>
                  <a:pt x="196453" y="160734"/>
                </a:lnTo>
                <a:lnTo>
                  <a:pt x="169664" y="178594"/>
                </a:lnTo>
                <a:lnTo>
                  <a:pt x="133945" y="196453"/>
                </a:lnTo>
                <a:lnTo>
                  <a:pt x="89297" y="196453"/>
                </a:lnTo>
                <a:lnTo>
                  <a:pt x="53578" y="205383"/>
                </a:lnTo>
                <a:lnTo>
                  <a:pt x="26789" y="196453"/>
                </a:lnTo>
                <a:lnTo>
                  <a:pt x="8929" y="187523"/>
                </a:lnTo>
                <a:lnTo>
                  <a:pt x="0" y="178594"/>
                </a:lnTo>
                <a:lnTo>
                  <a:pt x="8929" y="160734"/>
                </a:lnTo>
                <a:lnTo>
                  <a:pt x="17859" y="142875"/>
                </a:lnTo>
                <a:lnTo>
                  <a:pt x="17859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6804422" y="1401961"/>
            <a:ext cx="196454" cy="267891"/>
          </a:xfrm>
          <a:custGeom>
            <a:avLst/>
            <a:gdLst/>
            <a:ahLst/>
            <a:cxnLst/>
            <a:rect l="0" t="0" r="0" b="0"/>
            <a:pathLst>
              <a:path w="196454" h="267891">
                <a:moveTo>
                  <a:pt x="0" y="26789"/>
                </a:moveTo>
                <a:lnTo>
                  <a:pt x="0" y="17859"/>
                </a:lnTo>
                <a:lnTo>
                  <a:pt x="0" y="17859"/>
                </a:lnTo>
                <a:lnTo>
                  <a:pt x="0" y="8929"/>
                </a:lnTo>
                <a:lnTo>
                  <a:pt x="0" y="8929"/>
                </a:lnTo>
                <a:lnTo>
                  <a:pt x="8930" y="0"/>
                </a:lnTo>
                <a:lnTo>
                  <a:pt x="8930" y="0"/>
                </a:lnTo>
                <a:lnTo>
                  <a:pt x="17859" y="0"/>
                </a:lnTo>
                <a:lnTo>
                  <a:pt x="26789" y="8929"/>
                </a:lnTo>
                <a:lnTo>
                  <a:pt x="26789" y="17859"/>
                </a:lnTo>
                <a:lnTo>
                  <a:pt x="35719" y="44648"/>
                </a:lnTo>
                <a:lnTo>
                  <a:pt x="35719" y="71437"/>
                </a:lnTo>
                <a:lnTo>
                  <a:pt x="35719" y="116086"/>
                </a:lnTo>
                <a:lnTo>
                  <a:pt x="35719" y="151804"/>
                </a:lnTo>
                <a:lnTo>
                  <a:pt x="44648" y="187523"/>
                </a:lnTo>
                <a:lnTo>
                  <a:pt x="53578" y="223242"/>
                </a:lnTo>
                <a:lnTo>
                  <a:pt x="71437" y="241101"/>
                </a:lnTo>
                <a:lnTo>
                  <a:pt x="98226" y="258961"/>
                </a:lnTo>
                <a:lnTo>
                  <a:pt x="116086" y="267890"/>
                </a:lnTo>
                <a:lnTo>
                  <a:pt x="142875" y="258961"/>
                </a:lnTo>
                <a:lnTo>
                  <a:pt x="169664" y="250031"/>
                </a:lnTo>
                <a:lnTo>
                  <a:pt x="178594" y="232172"/>
                </a:lnTo>
                <a:lnTo>
                  <a:pt x="196453" y="214312"/>
                </a:lnTo>
                <a:lnTo>
                  <a:pt x="196453" y="187523"/>
                </a:lnTo>
                <a:lnTo>
                  <a:pt x="196453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6759773" y="1473398"/>
            <a:ext cx="214314" cy="26790"/>
          </a:xfrm>
          <a:custGeom>
            <a:avLst/>
            <a:gdLst/>
            <a:ahLst/>
            <a:cxnLst/>
            <a:rect l="0" t="0" r="0" b="0"/>
            <a:pathLst>
              <a:path w="214314" h="26790">
                <a:moveTo>
                  <a:pt x="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17860" y="17860"/>
                </a:lnTo>
                <a:lnTo>
                  <a:pt x="35719" y="17860"/>
                </a:lnTo>
                <a:lnTo>
                  <a:pt x="71438" y="8930"/>
                </a:lnTo>
                <a:lnTo>
                  <a:pt x="98227" y="0"/>
                </a:lnTo>
                <a:lnTo>
                  <a:pt x="133946" y="0"/>
                </a:lnTo>
                <a:lnTo>
                  <a:pt x="151805" y="0"/>
                </a:lnTo>
                <a:lnTo>
                  <a:pt x="178594" y="0"/>
                </a:lnTo>
                <a:lnTo>
                  <a:pt x="205383" y="0"/>
                </a:lnTo>
                <a:lnTo>
                  <a:pt x="214313" y="0"/>
                </a:lnTo>
                <a:lnTo>
                  <a:pt x="21431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7018734" y="1473398"/>
            <a:ext cx="169665" cy="142876"/>
          </a:xfrm>
          <a:custGeom>
            <a:avLst/>
            <a:gdLst/>
            <a:ahLst/>
            <a:cxnLst/>
            <a:rect l="0" t="0" r="0" b="0"/>
            <a:pathLst>
              <a:path w="169665" h="142876">
                <a:moveTo>
                  <a:pt x="0" y="26789"/>
                </a:moveTo>
                <a:lnTo>
                  <a:pt x="0" y="35719"/>
                </a:lnTo>
                <a:lnTo>
                  <a:pt x="8930" y="44649"/>
                </a:lnTo>
                <a:lnTo>
                  <a:pt x="17860" y="53578"/>
                </a:lnTo>
                <a:lnTo>
                  <a:pt x="26789" y="62508"/>
                </a:lnTo>
                <a:lnTo>
                  <a:pt x="35719" y="80367"/>
                </a:lnTo>
                <a:lnTo>
                  <a:pt x="44649" y="98227"/>
                </a:lnTo>
                <a:lnTo>
                  <a:pt x="53579" y="107156"/>
                </a:lnTo>
                <a:lnTo>
                  <a:pt x="71438" y="125016"/>
                </a:lnTo>
                <a:lnTo>
                  <a:pt x="80368" y="133946"/>
                </a:lnTo>
                <a:lnTo>
                  <a:pt x="80368" y="142875"/>
                </a:lnTo>
                <a:lnTo>
                  <a:pt x="89297" y="133946"/>
                </a:lnTo>
                <a:lnTo>
                  <a:pt x="89297" y="133946"/>
                </a:lnTo>
                <a:lnTo>
                  <a:pt x="89297" y="116086"/>
                </a:lnTo>
                <a:lnTo>
                  <a:pt x="89297" y="98227"/>
                </a:lnTo>
                <a:lnTo>
                  <a:pt x="89297" y="71438"/>
                </a:lnTo>
                <a:lnTo>
                  <a:pt x="98227" y="44649"/>
                </a:lnTo>
                <a:lnTo>
                  <a:pt x="107157" y="26789"/>
                </a:lnTo>
                <a:lnTo>
                  <a:pt x="116086" y="8930"/>
                </a:lnTo>
                <a:lnTo>
                  <a:pt x="125016" y="0"/>
                </a:lnTo>
                <a:lnTo>
                  <a:pt x="133946" y="0"/>
                </a:lnTo>
                <a:lnTo>
                  <a:pt x="142875" y="0"/>
                </a:lnTo>
                <a:lnTo>
                  <a:pt x="151805" y="0"/>
                </a:lnTo>
                <a:lnTo>
                  <a:pt x="169664" y="8930"/>
                </a:lnTo>
                <a:lnTo>
                  <a:pt x="169664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7215188" y="1455539"/>
            <a:ext cx="151805" cy="98227"/>
          </a:xfrm>
          <a:custGeom>
            <a:avLst/>
            <a:gdLst/>
            <a:ahLst/>
            <a:cxnLst/>
            <a:rect l="0" t="0" r="0" b="0"/>
            <a:pathLst>
              <a:path w="151805" h="98227">
                <a:moveTo>
                  <a:pt x="0" y="0"/>
                </a:moveTo>
                <a:lnTo>
                  <a:pt x="0" y="8930"/>
                </a:lnTo>
                <a:lnTo>
                  <a:pt x="0" y="17859"/>
                </a:lnTo>
                <a:lnTo>
                  <a:pt x="0" y="17859"/>
                </a:lnTo>
                <a:lnTo>
                  <a:pt x="0" y="26789"/>
                </a:lnTo>
                <a:lnTo>
                  <a:pt x="0" y="44648"/>
                </a:lnTo>
                <a:lnTo>
                  <a:pt x="8929" y="53578"/>
                </a:lnTo>
                <a:lnTo>
                  <a:pt x="8929" y="62508"/>
                </a:lnTo>
                <a:lnTo>
                  <a:pt x="8929" y="71437"/>
                </a:lnTo>
                <a:lnTo>
                  <a:pt x="17859" y="80367"/>
                </a:lnTo>
                <a:lnTo>
                  <a:pt x="17859" y="89297"/>
                </a:lnTo>
                <a:lnTo>
                  <a:pt x="26789" y="98226"/>
                </a:lnTo>
                <a:lnTo>
                  <a:pt x="35718" y="98226"/>
                </a:lnTo>
                <a:lnTo>
                  <a:pt x="44648" y="89297"/>
                </a:lnTo>
                <a:lnTo>
                  <a:pt x="62507" y="80367"/>
                </a:lnTo>
                <a:lnTo>
                  <a:pt x="80367" y="71437"/>
                </a:lnTo>
                <a:lnTo>
                  <a:pt x="89296" y="44648"/>
                </a:lnTo>
                <a:lnTo>
                  <a:pt x="107156" y="35719"/>
                </a:lnTo>
                <a:lnTo>
                  <a:pt x="116085" y="17859"/>
                </a:lnTo>
                <a:lnTo>
                  <a:pt x="116085" y="17859"/>
                </a:lnTo>
                <a:lnTo>
                  <a:pt x="116085" y="17859"/>
                </a:lnTo>
                <a:lnTo>
                  <a:pt x="116085" y="26789"/>
                </a:lnTo>
                <a:lnTo>
                  <a:pt x="116085" y="44648"/>
                </a:lnTo>
                <a:lnTo>
                  <a:pt x="107156" y="53578"/>
                </a:lnTo>
                <a:lnTo>
                  <a:pt x="107156" y="71437"/>
                </a:lnTo>
                <a:lnTo>
                  <a:pt x="116085" y="80367"/>
                </a:lnTo>
                <a:lnTo>
                  <a:pt x="133945" y="89297"/>
                </a:lnTo>
                <a:lnTo>
                  <a:pt x="151804" y="89297"/>
                </a:lnTo>
                <a:lnTo>
                  <a:pt x="151804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7429500" y="1401961"/>
            <a:ext cx="178595" cy="98227"/>
          </a:xfrm>
          <a:custGeom>
            <a:avLst/>
            <a:gdLst/>
            <a:ahLst/>
            <a:cxnLst/>
            <a:rect l="0" t="0" r="0" b="0"/>
            <a:pathLst>
              <a:path w="178595" h="98227">
                <a:moveTo>
                  <a:pt x="44648" y="0"/>
                </a:moveTo>
                <a:lnTo>
                  <a:pt x="44648" y="8929"/>
                </a:lnTo>
                <a:lnTo>
                  <a:pt x="35719" y="8929"/>
                </a:lnTo>
                <a:lnTo>
                  <a:pt x="26789" y="17859"/>
                </a:lnTo>
                <a:lnTo>
                  <a:pt x="8930" y="26789"/>
                </a:lnTo>
                <a:lnTo>
                  <a:pt x="0" y="44648"/>
                </a:lnTo>
                <a:lnTo>
                  <a:pt x="0" y="62508"/>
                </a:lnTo>
                <a:lnTo>
                  <a:pt x="0" y="71437"/>
                </a:lnTo>
                <a:lnTo>
                  <a:pt x="0" y="89297"/>
                </a:lnTo>
                <a:lnTo>
                  <a:pt x="8930" y="98226"/>
                </a:lnTo>
                <a:lnTo>
                  <a:pt x="26789" y="98226"/>
                </a:lnTo>
                <a:lnTo>
                  <a:pt x="53578" y="98226"/>
                </a:lnTo>
                <a:lnTo>
                  <a:pt x="80367" y="89297"/>
                </a:lnTo>
                <a:lnTo>
                  <a:pt x="98227" y="80367"/>
                </a:lnTo>
                <a:lnTo>
                  <a:pt x="125016" y="71437"/>
                </a:lnTo>
                <a:lnTo>
                  <a:pt x="151805" y="53578"/>
                </a:lnTo>
                <a:lnTo>
                  <a:pt x="169664" y="44648"/>
                </a:lnTo>
                <a:lnTo>
                  <a:pt x="178594" y="17859"/>
                </a:lnTo>
                <a:lnTo>
                  <a:pt x="178594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7536656" y="1276945"/>
            <a:ext cx="89298" cy="214314"/>
          </a:xfrm>
          <a:custGeom>
            <a:avLst/>
            <a:gdLst/>
            <a:ahLst/>
            <a:cxnLst/>
            <a:rect l="0" t="0" r="0" b="0"/>
            <a:pathLst>
              <a:path w="89298" h="214314">
                <a:moveTo>
                  <a:pt x="1786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0" y="17860"/>
                </a:lnTo>
                <a:lnTo>
                  <a:pt x="8930" y="35719"/>
                </a:lnTo>
                <a:lnTo>
                  <a:pt x="8930" y="53578"/>
                </a:lnTo>
                <a:lnTo>
                  <a:pt x="17860" y="80368"/>
                </a:lnTo>
                <a:lnTo>
                  <a:pt x="26789" y="107157"/>
                </a:lnTo>
                <a:lnTo>
                  <a:pt x="35719" y="133945"/>
                </a:lnTo>
                <a:lnTo>
                  <a:pt x="44649" y="160734"/>
                </a:lnTo>
                <a:lnTo>
                  <a:pt x="53578" y="178594"/>
                </a:lnTo>
                <a:lnTo>
                  <a:pt x="62508" y="196453"/>
                </a:lnTo>
                <a:lnTo>
                  <a:pt x="80367" y="205383"/>
                </a:lnTo>
                <a:lnTo>
                  <a:pt x="89297" y="214313"/>
                </a:lnTo>
                <a:lnTo>
                  <a:pt x="89297" y="205383"/>
                </a:lnTo>
                <a:lnTo>
                  <a:pt x="89297" y="196453"/>
                </a:lnTo>
                <a:lnTo>
                  <a:pt x="80367" y="187524"/>
                </a:lnTo>
                <a:lnTo>
                  <a:pt x="62508" y="169664"/>
                </a:lnTo>
                <a:lnTo>
                  <a:pt x="53578" y="142875"/>
                </a:lnTo>
                <a:lnTo>
                  <a:pt x="53578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7447359" y="1348383"/>
            <a:ext cx="205384" cy="17860"/>
          </a:xfrm>
          <a:custGeom>
            <a:avLst/>
            <a:gdLst/>
            <a:ahLst/>
            <a:cxnLst/>
            <a:rect l="0" t="0" r="0" b="0"/>
            <a:pathLst>
              <a:path w="205384" h="1786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17860" y="8930"/>
                </a:lnTo>
                <a:lnTo>
                  <a:pt x="26789" y="8930"/>
                </a:lnTo>
                <a:lnTo>
                  <a:pt x="53579" y="8930"/>
                </a:lnTo>
                <a:lnTo>
                  <a:pt x="89297" y="17859"/>
                </a:lnTo>
                <a:lnTo>
                  <a:pt x="125016" y="17859"/>
                </a:lnTo>
                <a:lnTo>
                  <a:pt x="160735" y="17859"/>
                </a:lnTo>
                <a:lnTo>
                  <a:pt x="187524" y="17859"/>
                </a:lnTo>
                <a:lnTo>
                  <a:pt x="205383" y="17859"/>
                </a:lnTo>
                <a:lnTo>
                  <a:pt x="205383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7661672" y="1303734"/>
            <a:ext cx="312540" cy="142876"/>
          </a:xfrm>
          <a:custGeom>
            <a:avLst/>
            <a:gdLst/>
            <a:ahLst/>
            <a:cxnLst/>
            <a:rect l="0" t="0" r="0" b="0"/>
            <a:pathLst>
              <a:path w="312540" h="142876">
                <a:moveTo>
                  <a:pt x="26789" y="71438"/>
                </a:moveTo>
                <a:lnTo>
                  <a:pt x="26789" y="71438"/>
                </a:lnTo>
                <a:lnTo>
                  <a:pt x="17859" y="80368"/>
                </a:lnTo>
                <a:lnTo>
                  <a:pt x="8930" y="89297"/>
                </a:lnTo>
                <a:lnTo>
                  <a:pt x="8930" y="98227"/>
                </a:lnTo>
                <a:lnTo>
                  <a:pt x="0" y="107156"/>
                </a:lnTo>
                <a:lnTo>
                  <a:pt x="0" y="116086"/>
                </a:lnTo>
                <a:lnTo>
                  <a:pt x="0" y="125016"/>
                </a:lnTo>
                <a:lnTo>
                  <a:pt x="8930" y="133945"/>
                </a:lnTo>
                <a:lnTo>
                  <a:pt x="17859" y="142875"/>
                </a:lnTo>
                <a:lnTo>
                  <a:pt x="26789" y="142875"/>
                </a:lnTo>
                <a:lnTo>
                  <a:pt x="44648" y="142875"/>
                </a:lnTo>
                <a:lnTo>
                  <a:pt x="62508" y="133945"/>
                </a:lnTo>
                <a:lnTo>
                  <a:pt x="71437" y="116086"/>
                </a:lnTo>
                <a:lnTo>
                  <a:pt x="80367" y="98227"/>
                </a:lnTo>
                <a:lnTo>
                  <a:pt x="89297" y="80368"/>
                </a:lnTo>
                <a:lnTo>
                  <a:pt x="98226" y="62508"/>
                </a:lnTo>
                <a:lnTo>
                  <a:pt x="98226" y="53579"/>
                </a:lnTo>
                <a:lnTo>
                  <a:pt x="98226" y="44649"/>
                </a:lnTo>
                <a:lnTo>
                  <a:pt x="98226" y="44649"/>
                </a:lnTo>
                <a:lnTo>
                  <a:pt x="98226" y="53579"/>
                </a:lnTo>
                <a:lnTo>
                  <a:pt x="89297" y="62508"/>
                </a:lnTo>
                <a:lnTo>
                  <a:pt x="80367" y="80368"/>
                </a:lnTo>
                <a:lnTo>
                  <a:pt x="80367" y="89297"/>
                </a:lnTo>
                <a:lnTo>
                  <a:pt x="71437" y="107156"/>
                </a:lnTo>
                <a:lnTo>
                  <a:pt x="71437" y="116086"/>
                </a:lnTo>
                <a:lnTo>
                  <a:pt x="80367" y="125016"/>
                </a:lnTo>
                <a:lnTo>
                  <a:pt x="80367" y="133945"/>
                </a:lnTo>
                <a:lnTo>
                  <a:pt x="89297" y="133945"/>
                </a:lnTo>
                <a:lnTo>
                  <a:pt x="98226" y="133945"/>
                </a:lnTo>
                <a:lnTo>
                  <a:pt x="107156" y="125016"/>
                </a:lnTo>
                <a:lnTo>
                  <a:pt x="125016" y="116086"/>
                </a:lnTo>
                <a:lnTo>
                  <a:pt x="133945" y="98227"/>
                </a:lnTo>
                <a:lnTo>
                  <a:pt x="151805" y="80368"/>
                </a:lnTo>
                <a:lnTo>
                  <a:pt x="160734" y="62508"/>
                </a:lnTo>
                <a:lnTo>
                  <a:pt x="169664" y="53579"/>
                </a:lnTo>
                <a:lnTo>
                  <a:pt x="178594" y="44649"/>
                </a:lnTo>
                <a:lnTo>
                  <a:pt x="178594" y="44649"/>
                </a:lnTo>
                <a:lnTo>
                  <a:pt x="187523" y="53579"/>
                </a:lnTo>
                <a:lnTo>
                  <a:pt x="187523" y="53579"/>
                </a:lnTo>
                <a:lnTo>
                  <a:pt x="187523" y="62508"/>
                </a:lnTo>
                <a:lnTo>
                  <a:pt x="187523" y="80368"/>
                </a:lnTo>
                <a:lnTo>
                  <a:pt x="196453" y="89297"/>
                </a:lnTo>
                <a:lnTo>
                  <a:pt x="196453" y="107156"/>
                </a:lnTo>
                <a:lnTo>
                  <a:pt x="196453" y="116086"/>
                </a:lnTo>
                <a:lnTo>
                  <a:pt x="196453" y="116086"/>
                </a:lnTo>
                <a:lnTo>
                  <a:pt x="205383" y="125016"/>
                </a:lnTo>
                <a:lnTo>
                  <a:pt x="205383" y="116086"/>
                </a:lnTo>
                <a:lnTo>
                  <a:pt x="214312" y="116086"/>
                </a:lnTo>
                <a:lnTo>
                  <a:pt x="214312" y="98227"/>
                </a:lnTo>
                <a:lnTo>
                  <a:pt x="214312" y="80368"/>
                </a:lnTo>
                <a:lnTo>
                  <a:pt x="214312" y="53579"/>
                </a:lnTo>
                <a:lnTo>
                  <a:pt x="223242" y="35719"/>
                </a:lnTo>
                <a:lnTo>
                  <a:pt x="223242" y="17860"/>
                </a:lnTo>
                <a:lnTo>
                  <a:pt x="232172" y="8930"/>
                </a:lnTo>
                <a:lnTo>
                  <a:pt x="250031" y="0"/>
                </a:lnTo>
                <a:lnTo>
                  <a:pt x="258961" y="0"/>
                </a:lnTo>
                <a:lnTo>
                  <a:pt x="276820" y="8930"/>
                </a:lnTo>
                <a:lnTo>
                  <a:pt x="294680" y="8930"/>
                </a:lnTo>
                <a:lnTo>
                  <a:pt x="312539" y="8930"/>
                </a:lnTo>
                <a:lnTo>
                  <a:pt x="312539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7947422" y="1330523"/>
            <a:ext cx="107157" cy="125017"/>
          </a:xfrm>
          <a:custGeom>
            <a:avLst/>
            <a:gdLst/>
            <a:ahLst/>
            <a:cxnLst/>
            <a:rect l="0" t="0" r="0" b="0"/>
            <a:pathLst>
              <a:path w="107157" h="125017">
                <a:moveTo>
                  <a:pt x="0" y="17860"/>
                </a:moveTo>
                <a:lnTo>
                  <a:pt x="0" y="17860"/>
                </a:lnTo>
                <a:lnTo>
                  <a:pt x="0" y="26790"/>
                </a:lnTo>
                <a:lnTo>
                  <a:pt x="0" y="35719"/>
                </a:lnTo>
                <a:lnTo>
                  <a:pt x="0" y="35719"/>
                </a:lnTo>
                <a:lnTo>
                  <a:pt x="8930" y="35719"/>
                </a:lnTo>
                <a:lnTo>
                  <a:pt x="17859" y="44649"/>
                </a:lnTo>
                <a:lnTo>
                  <a:pt x="35719" y="35719"/>
                </a:lnTo>
                <a:lnTo>
                  <a:pt x="53578" y="35719"/>
                </a:lnTo>
                <a:lnTo>
                  <a:pt x="71437" y="35719"/>
                </a:lnTo>
                <a:lnTo>
                  <a:pt x="89297" y="26790"/>
                </a:lnTo>
                <a:lnTo>
                  <a:pt x="98226" y="26790"/>
                </a:lnTo>
                <a:lnTo>
                  <a:pt x="107156" y="17860"/>
                </a:lnTo>
                <a:lnTo>
                  <a:pt x="107156" y="8930"/>
                </a:lnTo>
                <a:lnTo>
                  <a:pt x="107156" y="0"/>
                </a:lnTo>
                <a:lnTo>
                  <a:pt x="107156" y="0"/>
                </a:lnTo>
                <a:lnTo>
                  <a:pt x="89297" y="8930"/>
                </a:lnTo>
                <a:lnTo>
                  <a:pt x="80367" y="17860"/>
                </a:lnTo>
                <a:lnTo>
                  <a:pt x="62508" y="35719"/>
                </a:lnTo>
                <a:lnTo>
                  <a:pt x="53578" y="53579"/>
                </a:lnTo>
                <a:lnTo>
                  <a:pt x="44648" y="71438"/>
                </a:lnTo>
                <a:lnTo>
                  <a:pt x="44648" y="98227"/>
                </a:lnTo>
                <a:lnTo>
                  <a:pt x="62508" y="116086"/>
                </a:lnTo>
                <a:lnTo>
                  <a:pt x="71437" y="125016"/>
                </a:lnTo>
                <a:lnTo>
                  <a:pt x="71437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6304359" y="1187648"/>
            <a:ext cx="2169915" cy="634009"/>
          </a:xfrm>
          <a:custGeom>
            <a:avLst/>
            <a:gdLst/>
            <a:ahLst/>
            <a:cxnLst/>
            <a:rect l="0" t="0" r="0" b="0"/>
            <a:pathLst>
              <a:path w="2169915" h="634009">
                <a:moveTo>
                  <a:pt x="1964531" y="71438"/>
                </a:moveTo>
                <a:lnTo>
                  <a:pt x="1964531" y="71438"/>
                </a:lnTo>
                <a:lnTo>
                  <a:pt x="1955601" y="62508"/>
                </a:lnTo>
                <a:lnTo>
                  <a:pt x="1946671" y="53579"/>
                </a:lnTo>
                <a:lnTo>
                  <a:pt x="1928812" y="44649"/>
                </a:lnTo>
                <a:lnTo>
                  <a:pt x="1910953" y="44649"/>
                </a:lnTo>
                <a:lnTo>
                  <a:pt x="1893093" y="35719"/>
                </a:lnTo>
                <a:lnTo>
                  <a:pt x="1875235" y="26789"/>
                </a:lnTo>
                <a:lnTo>
                  <a:pt x="1848446" y="17860"/>
                </a:lnTo>
                <a:lnTo>
                  <a:pt x="1821657" y="17860"/>
                </a:lnTo>
                <a:lnTo>
                  <a:pt x="1785938" y="8930"/>
                </a:lnTo>
                <a:lnTo>
                  <a:pt x="1750219" y="8930"/>
                </a:lnTo>
                <a:lnTo>
                  <a:pt x="1705571" y="0"/>
                </a:lnTo>
                <a:lnTo>
                  <a:pt x="1651993" y="0"/>
                </a:lnTo>
                <a:lnTo>
                  <a:pt x="1589485" y="8930"/>
                </a:lnTo>
                <a:lnTo>
                  <a:pt x="1526977" y="8930"/>
                </a:lnTo>
                <a:lnTo>
                  <a:pt x="1455539" y="8930"/>
                </a:lnTo>
                <a:lnTo>
                  <a:pt x="1384102" y="17860"/>
                </a:lnTo>
                <a:lnTo>
                  <a:pt x="1312664" y="17860"/>
                </a:lnTo>
                <a:lnTo>
                  <a:pt x="1232297" y="17860"/>
                </a:lnTo>
                <a:lnTo>
                  <a:pt x="1151930" y="26789"/>
                </a:lnTo>
                <a:lnTo>
                  <a:pt x="1071563" y="35719"/>
                </a:lnTo>
                <a:lnTo>
                  <a:pt x="1000125" y="44649"/>
                </a:lnTo>
                <a:lnTo>
                  <a:pt x="910829" y="53579"/>
                </a:lnTo>
                <a:lnTo>
                  <a:pt x="830461" y="71438"/>
                </a:lnTo>
                <a:lnTo>
                  <a:pt x="750094" y="89297"/>
                </a:lnTo>
                <a:lnTo>
                  <a:pt x="669727" y="107157"/>
                </a:lnTo>
                <a:lnTo>
                  <a:pt x="589360" y="133946"/>
                </a:lnTo>
                <a:lnTo>
                  <a:pt x="508993" y="151805"/>
                </a:lnTo>
                <a:lnTo>
                  <a:pt x="437555" y="178594"/>
                </a:lnTo>
                <a:lnTo>
                  <a:pt x="375047" y="196454"/>
                </a:lnTo>
                <a:lnTo>
                  <a:pt x="321469" y="214313"/>
                </a:lnTo>
                <a:lnTo>
                  <a:pt x="267891" y="241102"/>
                </a:lnTo>
                <a:lnTo>
                  <a:pt x="223243" y="258961"/>
                </a:lnTo>
                <a:lnTo>
                  <a:pt x="178594" y="285750"/>
                </a:lnTo>
                <a:lnTo>
                  <a:pt x="133946" y="312539"/>
                </a:lnTo>
                <a:lnTo>
                  <a:pt x="89297" y="348258"/>
                </a:lnTo>
                <a:lnTo>
                  <a:pt x="53579" y="383977"/>
                </a:lnTo>
                <a:lnTo>
                  <a:pt x="26789" y="419696"/>
                </a:lnTo>
                <a:lnTo>
                  <a:pt x="0" y="464344"/>
                </a:lnTo>
                <a:lnTo>
                  <a:pt x="0" y="500063"/>
                </a:lnTo>
                <a:lnTo>
                  <a:pt x="8930" y="526852"/>
                </a:lnTo>
                <a:lnTo>
                  <a:pt x="35719" y="562571"/>
                </a:lnTo>
                <a:lnTo>
                  <a:pt x="80368" y="589360"/>
                </a:lnTo>
                <a:lnTo>
                  <a:pt x="142875" y="607219"/>
                </a:lnTo>
                <a:lnTo>
                  <a:pt x="223243" y="625078"/>
                </a:lnTo>
                <a:lnTo>
                  <a:pt x="312539" y="634008"/>
                </a:lnTo>
                <a:lnTo>
                  <a:pt x="419696" y="634008"/>
                </a:lnTo>
                <a:lnTo>
                  <a:pt x="535782" y="634008"/>
                </a:lnTo>
                <a:lnTo>
                  <a:pt x="669727" y="634008"/>
                </a:lnTo>
                <a:lnTo>
                  <a:pt x="812602" y="625078"/>
                </a:lnTo>
                <a:lnTo>
                  <a:pt x="955477" y="607219"/>
                </a:lnTo>
                <a:lnTo>
                  <a:pt x="1107282" y="589360"/>
                </a:lnTo>
                <a:lnTo>
                  <a:pt x="1259086" y="553641"/>
                </a:lnTo>
                <a:lnTo>
                  <a:pt x="1410891" y="517922"/>
                </a:lnTo>
                <a:lnTo>
                  <a:pt x="1553766" y="482203"/>
                </a:lnTo>
                <a:lnTo>
                  <a:pt x="1705571" y="428625"/>
                </a:lnTo>
                <a:lnTo>
                  <a:pt x="1839516" y="375047"/>
                </a:lnTo>
                <a:lnTo>
                  <a:pt x="1964531" y="321469"/>
                </a:lnTo>
                <a:lnTo>
                  <a:pt x="2071687" y="267891"/>
                </a:lnTo>
                <a:lnTo>
                  <a:pt x="2134195" y="214313"/>
                </a:lnTo>
                <a:lnTo>
                  <a:pt x="2169914" y="160735"/>
                </a:lnTo>
                <a:lnTo>
                  <a:pt x="2152054" y="107157"/>
                </a:lnTo>
                <a:lnTo>
                  <a:pt x="2107406" y="71438"/>
                </a:lnTo>
                <a:lnTo>
                  <a:pt x="2009179" y="44649"/>
                </a:lnTo>
                <a:lnTo>
                  <a:pt x="1875235" y="35719"/>
                </a:lnTo>
                <a:lnTo>
                  <a:pt x="1723430" y="44649"/>
                </a:lnTo>
                <a:lnTo>
                  <a:pt x="1544836" y="53579"/>
                </a:lnTo>
                <a:lnTo>
                  <a:pt x="1544836" y="535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6670477" y="2312789"/>
            <a:ext cx="312540" cy="276821"/>
          </a:xfrm>
          <a:custGeom>
            <a:avLst/>
            <a:gdLst/>
            <a:ahLst/>
            <a:cxnLst/>
            <a:rect l="0" t="0" r="0" b="0"/>
            <a:pathLst>
              <a:path w="312540" h="276821">
                <a:moveTo>
                  <a:pt x="258961" y="8930"/>
                </a:moveTo>
                <a:lnTo>
                  <a:pt x="258961" y="8930"/>
                </a:lnTo>
                <a:lnTo>
                  <a:pt x="250031" y="0"/>
                </a:lnTo>
                <a:lnTo>
                  <a:pt x="241101" y="0"/>
                </a:lnTo>
                <a:lnTo>
                  <a:pt x="223242" y="0"/>
                </a:lnTo>
                <a:lnTo>
                  <a:pt x="214312" y="8930"/>
                </a:lnTo>
                <a:lnTo>
                  <a:pt x="187523" y="8930"/>
                </a:lnTo>
                <a:lnTo>
                  <a:pt x="169664" y="17859"/>
                </a:lnTo>
                <a:lnTo>
                  <a:pt x="142875" y="35719"/>
                </a:lnTo>
                <a:lnTo>
                  <a:pt x="125015" y="44648"/>
                </a:lnTo>
                <a:lnTo>
                  <a:pt x="98226" y="62508"/>
                </a:lnTo>
                <a:lnTo>
                  <a:pt x="89296" y="71437"/>
                </a:lnTo>
                <a:lnTo>
                  <a:pt x="80367" y="89297"/>
                </a:lnTo>
                <a:lnTo>
                  <a:pt x="71437" y="98226"/>
                </a:lnTo>
                <a:lnTo>
                  <a:pt x="80367" y="98226"/>
                </a:lnTo>
                <a:lnTo>
                  <a:pt x="89296" y="107156"/>
                </a:lnTo>
                <a:lnTo>
                  <a:pt x="107156" y="116086"/>
                </a:lnTo>
                <a:lnTo>
                  <a:pt x="125015" y="116086"/>
                </a:lnTo>
                <a:lnTo>
                  <a:pt x="151804" y="125015"/>
                </a:lnTo>
                <a:lnTo>
                  <a:pt x="187523" y="125015"/>
                </a:lnTo>
                <a:lnTo>
                  <a:pt x="214312" y="142875"/>
                </a:lnTo>
                <a:lnTo>
                  <a:pt x="250031" y="151805"/>
                </a:lnTo>
                <a:lnTo>
                  <a:pt x="276820" y="169664"/>
                </a:lnTo>
                <a:lnTo>
                  <a:pt x="294679" y="187524"/>
                </a:lnTo>
                <a:lnTo>
                  <a:pt x="312539" y="214313"/>
                </a:lnTo>
                <a:lnTo>
                  <a:pt x="312539" y="232172"/>
                </a:lnTo>
                <a:lnTo>
                  <a:pt x="294679" y="250031"/>
                </a:lnTo>
                <a:lnTo>
                  <a:pt x="267890" y="267891"/>
                </a:lnTo>
                <a:lnTo>
                  <a:pt x="232171" y="276820"/>
                </a:lnTo>
                <a:lnTo>
                  <a:pt x="187523" y="276820"/>
                </a:lnTo>
                <a:lnTo>
                  <a:pt x="151804" y="276820"/>
                </a:lnTo>
                <a:lnTo>
                  <a:pt x="107156" y="267891"/>
                </a:lnTo>
                <a:lnTo>
                  <a:pt x="80367" y="250031"/>
                </a:lnTo>
                <a:lnTo>
                  <a:pt x="53578" y="232172"/>
                </a:lnTo>
                <a:lnTo>
                  <a:pt x="26789" y="223242"/>
                </a:lnTo>
                <a:lnTo>
                  <a:pt x="8929" y="205383"/>
                </a:lnTo>
                <a:lnTo>
                  <a:pt x="0" y="196453"/>
                </a:lnTo>
                <a:lnTo>
                  <a:pt x="0" y="187524"/>
                </a:lnTo>
                <a:lnTo>
                  <a:pt x="0" y="187524"/>
                </a:lnTo>
                <a:lnTo>
                  <a:pt x="8929" y="187524"/>
                </a:lnTo>
                <a:lnTo>
                  <a:pt x="17859" y="187524"/>
                </a:lnTo>
                <a:lnTo>
                  <a:pt x="44648" y="187524"/>
                </a:lnTo>
                <a:lnTo>
                  <a:pt x="71437" y="187524"/>
                </a:lnTo>
                <a:lnTo>
                  <a:pt x="98226" y="187524"/>
                </a:lnTo>
                <a:lnTo>
                  <a:pt x="98226" y="1875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7099102" y="2375297"/>
            <a:ext cx="26790" cy="187524"/>
          </a:xfrm>
          <a:custGeom>
            <a:avLst/>
            <a:gdLst/>
            <a:ahLst/>
            <a:cxnLst/>
            <a:rect l="0" t="0" r="0" b="0"/>
            <a:pathLst>
              <a:path w="26790" h="187524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0" y="17859"/>
                </a:lnTo>
                <a:lnTo>
                  <a:pt x="8929" y="35718"/>
                </a:lnTo>
                <a:lnTo>
                  <a:pt x="8929" y="62507"/>
                </a:lnTo>
                <a:lnTo>
                  <a:pt x="8929" y="89297"/>
                </a:lnTo>
                <a:lnTo>
                  <a:pt x="8929" y="116086"/>
                </a:lnTo>
                <a:lnTo>
                  <a:pt x="17859" y="133945"/>
                </a:lnTo>
                <a:lnTo>
                  <a:pt x="17859" y="160734"/>
                </a:lnTo>
                <a:lnTo>
                  <a:pt x="17859" y="169664"/>
                </a:lnTo>
                <a:lnTo>
                  <a:pt x="26789" y="187523"/>
                </a:lnTo>
                <a:lnTo>
                  <a:pt x="26789" y="187523"/>
                </a:lnTo>
                <a:lnTo>
                  <a:pt x="26789" y="187523"/>
                </a:lnTo>
                <a:lnTo>
                  <a:pt x="26789" y="178594"/>
                </a:lnTo>
                <a:lnTo>
                  <a:pt x="26789" y="160734"/>
                </a:lnTo>
                <a:lnTo>
                  <a:pt x="26789" y="133945"/>
                </a:lnTo>
                <a:lnTo>
                  <a:pt x="26789" y="98226"/>
                </a:lnTo>
                <a:lnTo>
                  <a:pt x="17859" y="62507"/>
                </a:lnTo>
                <a:lnTo>
                  <a:pt x="17859" y="625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7108031" y="2259211"/>
            <a:ext cx="35720" cy="17860"/>
          </a:xfrm>
          <a:custGeom>
            <a:avLst/>
            <a:gdLst/>
            <a:ahLst/>
            <a:cxnLst/>
            <a:rect l="0" t="0" r="0" b="0"/>
            <a:pathLst>
              <a:path w="35720" h="17860">
                <a:moveTo>
                  <a:pt x="0" y="8929"/>
                </a:move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60" y="0"/>
                </a:lnTo>
                <a:lnTo>
                  <a:pt x="26789" y="8929"/>
                </a:lnTo>
                <a:lnTo>
                  <a:pt x="35719" y="8929"/>
                </a:lnTo>
                <a:lnTo>
                  <a:pt x="35719" y="17859"/>
                </a:lnTo>
                <a:lnTo>
                  <a:pt x="35719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7233047" y="2357437"/>
            <a:ext cx="250032" cy="241103"/>
          </a:xfrm>
          <a:custGeom>
            <a:avLst/>
            <a:gdLst/>
            <a:ahLst/>
            <a:cxnLst/>
            <a:rect l="0" t="0" r="0" b="0"/>
            <a:pathLst>
              <a:path w="250032" h="241103">
                <a:moveTo>
                  <a:pt x="160734" y="8930"/>
                </a:moveTo>
                <a:lnTo>
                  <a:pt x="151805" y="8930"/>
                </a:lnTo>
                <a:lnTo>
                  <a:pt x="151805" y="8930"/>
                </a:lnTo>
                <a:lnTo>
                  <a:pt x="142875" y="8930"/>
                </a:lnTo>
                <a:lnTo>
                  <a:pt x="133945" y="8930"/>
                </a:lnTo>
                <a:lnTo>
                  <a:pt x="133945" y="0"/>
                </a:lnTo>
                <a:lnTo>
                  <a:pt x="125016" y="0"/>
                </a:lnTo>
                <a:lnTo>
                  <a:pt x="116086" y="0"/>
                </a:lnTo>
                <a:lnTo>
                  <a:pt x="107156" y="0"/>
                </a:lnTo>
                <a:lnTo>
                  <a:pt x="98226" y="8930"/>
                </a:lnTo>
                <a:lnTo>
                  <a:pt x="89297" y="17860"/>
                </a:lnTo>
                <a:lnTo>
                  <a:pt x="71437" y="26789"/>
                </a:lnTo>
                <a:lnTo>
                  <a:pt x="53578" y="44649"/>
                </a:lnTo>
                <a:lnTo>
                  <a:pt x="35719" y="71438"/>
                </a:lnTo>
                <a:lnTo>
                  <a:pt x="17859" y="98227"/>
                </a:lnTo>
                <a:lnTo>
                  <a:pt x="0" y="125016"/>
                </a:lnTo>
                <a:lnTo>
                  <a:pt x="0" y="160735"/>
                </a:lnTo>
                <a:lnTo>
                  <a:pt x="0" y="187524"/>
                </a:lnTo>
                <a:lnTo>
                  <a:pt x="8930" y="205383"/>
                </a:lnTo>
                <a:lnTo>
                  <a:pt x="26789" y="223243"/>
                </a:lnTo>
                <a:lnTo>
                  <a:pt x="53578" y="232172"/>
                </a:lnTo>
                <a:lnTo>
                  <a:pt x="80367" y="241102"/>
                </a:lnTo>
                <a:lnTo>
                  <a:pt x="107156" y="241102"/>
                </a:lnTo>
                <a:lnTo>
                  <a:pt x="142875" y="232172"/>
                </a:lnTo>
                <a:lnTo>
                  <a:pt x="178594" y="223243"/>
                </a:lnTo>
                <a:lnTo>
                  <a:pt x="205383" y="214313"/>
                </a:lnTo>
                <a:lnTo>
                  <a:pt x="232172" y="187524"/>
                </a:lnTo>
                <a:lnTo>
                  <a:pt x="250031" y="178594"/>
                </a:lnTo>
                <a:lnTo>
                  <a:pt x="250031" y="160735"/>
                </a:lnTo>
                <a:lnTo>
                  <a:pt x="232172" y="151805"/>
                </a:lnTo>
                <a:lnTo>
                  <a:pt x="205383" y="142876"/>
                </a:lnTo>
                <a:lnTo>
                  <a:pt x="160734" y="142876"/>
                </a:lnTo>
                <a:lnTo>
                  <a:pt x="125016" y="151805"/>
                </a:lnTo>
                <a:lnTo>
                  <a:pt x="89297" y="151805"/>
                </a:lnTo>
                <a:lnTo>
                  <a:pt x="62508" y="160735"/>
                </a:lnTo>
                <a:lnTo>
                  <a:pt x="53578" y="160735"/>
                </a:lnTo>
                <a:lnTo>
                  <a:pt x="53578" y="160735"/>
                </a:lnTo>
                <a:lnTo>
                  <a:pt x="62508" y="151805"/>
                </a:lnTo>
                <a:lnTo>
                  <a:pt x="62508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7545586" y="2553891"/>
            <a:ext cx="196454" cy="26790"/>
          </a:xfrm>
          <a:custGeom>
            <a:avLst/>
            <a:gdLst/>
            <a:ahLst/>
            <a:cxnLst/>
            <a:rect l="0" t="0" r="0" b="0"/>
            <a:pathLst>
              <a:path w="196454" h="26790">
                <a:moveTo>
                  <a:pt x="0" y="17859"/>
                </a:moveTo>
                <a:lnTo>
                  <a:pt x="0" y="17859"/>
                </a:lnTo>
                <a:lnTo>
                  <a:pt x="0" y="17859"/>
                </a:lnTo>
                <a:lnTo>
                  <a:pt x="0" y="26789"/>
                </a:lnTo>
                <a:lnTo>
                  <a:pt x="8930" y="26789"/>
                </a:lnTo>
                <a:lnTo>
                  <a:pt x="17859" y="17859"/>
                </a:lnTo>
                <a:lnTo>
                  <a:pt x="44648" y="17859"/>
                </a:lnTo>
                <a:lnTo>
                  <a:pt x="71437" y="17859"/>
                </a:lnTo>
                <a:lnTo>
                  <a:pt x="107156" y="8929"/>
                </a:lnTo>
                <a:lnTo>
                  <a:pt x="142875" y="8929"/>
                </a:lnTo>
                <a:lnTo>
                  <a:pt x="169664" y="0"/>
                </a:lnTo>
                <a:lnTo>
                  <a:pt x="196453" y="0"/>
                </a:lnTo>
                <a:lnTo>
                  <a:pt x="19645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7795617" y="2294929"/>
            <a:ext cx="62509" cy="223244"/>
          </a:xfrm>
          <a:custGeom>
            <a:avLst/>
            <a:gdLst/>
            <a:ahLst/>
            <a:cxnLst/>
            <a:rect l="0" t="0" r="0" b="0"/>
            <a:pathLst>
              <a:path w="62509" h="223244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8930"/>
                </a:lnTo>
                <a:lnTo>
                  <a:pt x="0" y="26790"/>
                </a:lnTo>
                <a:lnTo>
                  <a:pt x="8930" y="44649"/>
                </a:lnTo>
                <a:lnTo>
                  <a:pt x="8930" y="71438"/>
                </a:lnTo>
                <a:lnTo>
                  <a:pt x="17860" y="98227"/>
                </a:lnTo>
                <a:lnTo>
                  <a:pt x="26789" y="133946"/>
                </a:lnTo>
                <a:lnTo>
                  <a:pt x="35719" y="160735"/>
                </a:lnTo>
                <a:lnTo>
                  <a:pt x="44649" y="187524"/>
                </a:lnTo>
                <a:lnTo>
                  <a:pt x="53578" y="205384"/>
                </a:lnTo>
                <a:lnTo>
                  <a:pt x="53578" y="214313"/>
                </a:lnTo>
                <a:lnTo>
                  <a:pt x="62508" y="223243"/>
                </a:lnTo>
                <a:lnTo>
                  <a:pt x="53578" y="223243"/>
                </a:lnTo>
                <a:lnTo>
                  <a:pt x="53578" y="214313"/>
                </a:lnTo>
                <a:lnTo>
                  <a:pt x="44649" y="196454"/>
                </a:lnTo>
                <a:lnTo>
                  <a:pt x="44649" y="19645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7679531" y="2303859"/>
            <a:ext cx="321470" cy="232173"/>
          </a:xfrm>
          <a:custGeom>
            <a:avLst/>
            <a:gdLst/>
            <a:ahLst/>
            <a:cxnLst/>
            <a:rect l="0" t="0" r="0" b="0"/>
            <a:pathLst>
              <a:path w="321470" h="232173">
                <a:moveTo>
                  <a:pt x="0" y="17860"/>
                </a:moveTo>
                <a:lnTo>
                  <a:pt x="0" y="17860"/>
                </a:lnTo>
                <a:lnTo>
                  <a:pt x="8930" y="17860"/>
                </a:lnTo>
                <a:lnTo>
                  <a:pt x="17860" y="8930"/>
                </a:lnTo>
                <a:lnTo>
                  <a:pt x="44649" y="8930"/>
                </a:lnTo>
                <a:lnTo>
                  <a:pt x="71438" y="8930"/>
                </a:lnTo>
                <a:lnTo>
                  <a:pt x="107157" y="0"/>
                </a:lnTo>
                <a:lnTo>
                  <a:pt x="151805" y="0"/>
                </a:lnTo>
                <a:lnTo>
                  <a:pt x="196453" y="8930"/>
                </a:lnTo>
                <a:lnTo>
                  <a:pt x="232172" y="17860"/>
                </a:lnTo>
                <a:lnTo>
                  <a:pt x="276821" y="35719"/>
                </a:lnTo>
                <a:lnTo>
                  <a:pt x="303610" y="62508"/>
                </a:lnTo>
                <a:lnTo>
                  <a:pt x="321469" y="89297"/>
                </a:lnTo>
                <a:lnTo>
                  <a:pt x="321469" y="125016"/>
                </a:lnTo>
                <a:lnTo>
                  <a:pt x="303610" y="160735"/>
                </a:lnTo>
                <a:lnTo>
                  <a:pt x="276821" y="187524"/>
                </a:lnTo>
                <a:lnTo>
                  <a:pt x="232172" y="214313"/>
                </a:lnTo>
                <a:lnTo>
                  <a:pt x="196453" y="223243"/>
                </a:lnTo>
                <a:lnTo>
                  <a:pt x="160735" y="232172"/>
                </a:lnTo>
                <a:lnTo>
                  <a:pt x="142875" y="223243"/>
                </a:lnTo>
                <a:lnTo>
                  <a:pt x="142875" y="214313"/>
                </a:lnTo>
                <a:lnTo>
                  <a:pt x="160735" y="187524"/>
                </a:lnTo>
                <a:lnTo>
                  <a:pt x="178594" y="160735"/>
                </a:lnTo>
                <a:lnTo>
                  <a:pt x="214313" y="133945"/>
                </a:lnTo>
                <a:lnTo>
                  <a:pt x="214313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8072438" y="2303859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8063508" y="2286000"/>
            <a:ext cx="232172" cy="214314"/>
          </a:xfrm>
          <a:custGeom>
            <a:avLst/>
            <a:gdLst/>
            <a:ahLst/>
            <a:cxnLst/>
            <a:rect l="0" t="0" r="0" b="0"/>
            <a:pathLst>
              <a:path w="232172" h="214314">
                <a:moveTo>
                  <a:pt x="0" y="8929"/>
                </a:moveTo>
                <a:lnTo>
                  <a:pt x="8930" y="8929"/>
                </a:lnTo>
                <a:lnTo>
                  <a:pt x="8930" y="8929"/>
                </a:lnTo>
                <a:lnTo>
                  <a:pt x="8930" y="17859"/>
                </a:lnTo>
                <a:lnTo>
                  <a:pt x="17859" y="17859"/>
                </a:lnTo>
                <a:lnTo>
                  <a:pt x="26789" y="26789"/>
                </a:lnTo>
                <a:lnTo>
                  <a:pt x="26789" y="44648"/>
                </a:lnTo>
                <a:lnTo>
                  <a:pt x="26789" y="71437"/>
                </a:lnTo>
                <a:lnTo>
                  <a:pt x="35719" y="98226"/>
                </a:lnTo>
                <a:lnTo>
                  <a:pt x="35719" y="133945"/>
                </a:lnTo>
                <a:lnTo>
                  <a:pt x="44648" y="160734"/>
                </a:lnTo>
                <a:lnTo>
                  <a:pt x="44648" y="187523"/>
                </a:lnTo>
                <a:lnTo>
                  <a:pt x="53578" y="205383"/>
                </a:lnTo>
                <a:lnTo>
                  <a:pt x="53578" y="214313"/>
                </a:lnTo>
                <a:lnTo>
                  <a:pt x="53578" y="214313"/>
                </a:lnTo>
                <a:lnTo>
                  <a:pt x="53578" y="214313"/>
                </a:lnTo>
                <a:lnTo>
                  <a:pt x="53578" y="196453"/>
                </a:lnTo>
                <a:lnTo>
                  <a:pt x="53578" y="178594"/>
                </a:lnTo>
                <a:lnTo>
                  <a:pt x="44648" y="151804"/>
                </a:lnTo>
                <a:lnTo>
                  <a:pt x="44648" y="116086"/>
                </a:lnTo>
                <a:lnTo>
                  <a:pt x="35719" y="89297"/>
                </a:lnTo>
                <a:lnTo>
                  <a:pt x="26789" y="53578"/>
                </a:lnTo>
                <a:lnTo>
                  <a:pt x="17859" y="35719"/>
                </a:lnTo>
                <a:lnTo>
                  <a:pt x="17859" y="17859"/>
                </a:lnTo>
                <a:lnTo>
                  <a:pt x="8930" y="8929"/>
                </a:lnTo>
                <a:lnTo>
                  <a:pt x="8930" y="0"/>
                </a:lnTo>
                <a:lnTo>
                  <a:pt x="17859" y="0"/>
                </a:lnTo>
                <a:lnTo>
                  <a:pt x="35719" y="0"/>
                </a:lnTo>
                <a:lnTo>
                  <a:pt x="53578" y="0"/>
                </a:lnTo>
                <a:lnTo>
                  <a:pt x="89297" y="0"/>
                </a:lnTo>
                <a:lnTo>
                  <a:pt x="125015" y="0"/>
                </a:lnTo>
                <a:lnTo>
                  <a:pt x="160733" y="0"/>
                </a:lnTo>
                <a:lnTo>
                  <a:pt x="187522" y="0"/>
                </a:lnTo>
                <a:lnTo>
                  <a:pt x="214312" y="0"/>
                </a:lnTo>
                <a:lnTo>
                  <a:pt x="232171" y="0"/>
                </a:lnTo>
                <a:lnTo>
                  <a:pt x="232171" y="8929"/>
                </a:lnTo>
                <a:lnTo>
                  <a:pt x="232171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8027789" y="2393156"/>
            <a:ext cx="205383" cy="8931"/>
          </a:xfrm>
          <a:custGeom>
            <a:avLst/>
            <a:gdLst/>
            <a:ahLst/>
            <a:cxnLst/>
            <a:rect l="0" t="0" r="0" b="0"/>
            <a:pathLst>
              <a:path w="205383" h="893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35719" y="0"/>
                </a:lnTo>
                <a:lnTo>
                  <a:pt x="62508" y="0"/>
                </a:lnTo>
                <a:lnTo>
                  <a:pt x="89297" y="0"/>
                </a:lnTo>
                <a:lnTo>
                  <a:pt x="125016" y="8930"/>
                </a:lnTo>
                <a:lnTo>
                  <a:pt x="151805" y="8930"/>
                </a:lnTo>
                <a:lnTo>
                  <a:pt x="178593" y="8930"/>
                </a:lnTo>
                <a:lnTo>
                  <a:pt x="196452" y="8930"/>
                </a:lnTo>
                <a:lnTo>
                  <a:pt x="205382" y="8930"/>
                </a:lnTo>
                <a:lnTo>
                  <a:pt x="205382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8367116" y="2286000"/>
            <a:ext cx="285751" cy="232173"/>
          </a:xfrm>
          <a:custGeom>
            <a:avLst/>
            <a:gdLst/>
            <a:ahLst/>
            <a:cxnLst/>
            <a:rect l="0" t="0" r="0" b="0"/>
            <a:pathLst>
              <a:path w="285751" h="232173">
                <a:moveTo>
                  <a:pt x="44649" y="8929"/>
                </a:moveTo>
                <a:lnTo>
                  <a:pt x="35719" y="8929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26789" y="0"/>
                </a:lnTo>
                <a:lnTo>
                  <a:pt x="26789" y="8929"/>
                </a:lnTo>
                <a:lnTo>
                  <a:pt x="26789" y="26789"/>
                </a:lnTo>
                <a:lnTo>
                  <a:pt x="26789" y="44648"/>
                </a:lnTo>
                <a:lnTo>
                  <a:pt x="17860" y="71437"/>
                </a:lnTo>
                <a:lnTo>
                  <a:pt x="17860" y="98226"/>
                </a:lnTo>
                <a:lnTo>
                  <a:pt x="8930" y="125015"/>
                </a:lnTo>
                <a:lnTo>
                  <a:pt x="0" y="151804"/>
                </a:lnTo>
                <a:lnTo>
                  <a:pt x="0" y="187523"/>
                </a:lnTo>
                <a:lnTo>
                  <a:pt x="8930" y="205383"/>
                </a:lnTo>
                <a:lnTo>
                  <a:pt x="17860" y="223242"/>
                </a:lnTo>
                <a:lnTo>
                  <a:pt x="44649" y="223242"/>
                </a:lnTo>
                <a:lnTo>
                  <a:pt x="89297" y="232172"/>
                </a:lnTo>
                <a:lnTo>
                  <a:pt x="133946" y="223242"/>
                </a:lnTo>
                <a:lnTo>
                  <a:pt x="187524" y="223242"/>
                </a:lnTo>
                <a:lnTo>
                  <a:pt x="232172" y="214313"/>
                </a:lnTo>
                <a:lnTo>
                  <a:pt x="267891" y="205383"/>
                </a:lnTo>
                <a:lnTo>
                  <a:pt x="276821" y="205383"/>
                </a:lnTo>
                <a:lnTo>
                  <a:pt x="285750" y="196453"/>
                </a:lnTo>
                <a:lnTo>
                  <a:pt x="285750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6840141" y="2777133"/>
            <a:ext cx="223243" cy="241102"/>
          </a:xfrm>
          <a:custGeom>
            <a:avLst/>
            <a:gdLst/>
            <a:ahLst/>
            <a:cxnLst/>
            <a:rect l="0" t="0" r="0" b="0"/>
            <a:pathLst>
              <a:path w="223243" h="241102">
                <a:moveTo>
                  <a:pt x="142875" y="53578"/>
                </a:moveTo>
                <a:lnTo>
                  <a:pt x="142875" y="53578"/>
                </a:lnTo>
                <a:lnTo>
                  <a:pt x="142875" y="53578"/>
                </a:lnTo>
                <a:lnTo>
                  <a:pt x="151804" y="44648"/>
                </a:lnTo>
                <a:lnTo>
                  <a:pt x="151804" y="35718"/>
                </a:lnTo>
                <a:lnTo>
                  <a:pt x="151804" y="26788"/>
                </a:lnTo>
                <a:lnTo>
                  <a:pt x="151804" y="17859"/>
                </a:lnTo>
                <a:lnTo>
                  <a:pt x="151804" y="8930"/>
                </a:lnTo>
                <a:lnTo>
                  <a:pt x="151804" y="8930"/>
                </a:lnTo>
                <a:lnTo>
                  <a:pt x="142875" y="0"/>
                </a:lnTo>
                <a:lnTo>
                  <a:pt x="133945" y="0"/>
                </a:lnTo>
                <a:lnTo>
                  <a:pt x="116086" y="0"/>
                </a:lnTo>
                <a:lnTo>
                  <a:pt x="107156" y="8930"/>
                </a:lnTo>
                <a:lnTo>
                  <a:pt x="89297" y="8930"/>
                </a:lnTo>
                <a:lnTo>
                  <a:pt x="62507" y="26788"/>
                </a:lnTo>
                <a:lnTo>
                  <a:pt x="44648" y="35718"/>
                </a:lnTo>
                <a:lnTo>
                  <a:pt x="26789" y="53578"/>
                </a:lnTo>
                <a:lnTo>
                  <a:pt x="8929" y="62507"/>
                </a:lnTo>
                <a:lnTo>
                  <a:pt x="0" y="71437"/>
                </a:lnTo>
                <a:lnTo>
                  <a:pt x="8929" y="80367"/>
                </a:lnTo>
                <a:lnTo>
                  <a:pt x="17859" y="89296"/>
                </a:lnTo>
                <a:lnTo>
                  <a:pt x="35718" y="89296"/>
                </a:lnTo>
                <a:lnTo>
                  <a:pt x="62507" y="89296"/>
                </a:lnTo>
                <a:lnTo>
                  <a:pt x="89297" y="98226"/>
                </a:lnTo>
                <a:lnTo>
                  <a:pt x="125015" y="98226"/>
                </a:lnTo>
                <a:lnTo>
                  <a:pt x="160734" y="107156"/>
                </a:lnTo>
                <a:lnTo>
                  <a:pt x="196453" y="125015"/>
                </a:lnTo>
                <a:lnTo>
                  <a:pt x="214312" y="142874"/>
                </a:lnTo>
                <a:lnTo>
                  <a:pt x="223242" y="169663"/>
                </a:lnTo>
                <a:lnTo>
                  <a:pt x="214312" y="187523"/>
                </a:lnTo>
                <a:lnTo>
                  <a:pt x="196453" y="214312"/>
                </a:lnTo>
                <a:lnTo>
                  <a:pt x="160734" y="232171"/>
                </a:lnTo>
                <a:lnTo>
                  <a:pt x="125015" y="241101"/>
                </a:lnTo>
                <a:lnTo>
                  <a:pt x="80367" y="241101"/>
                </a:lnTo>
                <a:lnTo>
                  <a:pt x="53578" y="232171"/>
                </a:lnTo>
                <a:lnTo>
                  <a:pt x="26789" y="223242"/>
                </a:lnTo>
                <a:lnTo>
                  <a:pt x="17859" y="214312"/>
                </a:lnTo>
                <a:lnTo>
                  <a:pt x="17859" y="196453"/>
                </a:lnTo>
                <a:lnTo>
                  <a:pt x="26789" y="178593"/>
                </a:lnTo>
                <a:lnTo>
                  <a:pt x="44648" y="169663"/>
                </a:lnTo>
                <a:lnTo>
                  <a:pt x="62507" y="160734"/>
                </a:lnTo>
                <a:lnTo>
                  <a:pt x="89297" y="151804"/>
                </a:lnTo>
                <a:lnTo>
                  <a:pt x="89297" y="1518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7206258" y="2821781"/>
            <a:ext cx="26790" cy="169665"/>
          </a:xfrm>
          <a:custGeom>
            <a:avLst/>
            <a:gdLst/>
            <a:ahLst/>
            <a:cxnLst/>
            <a:rect l="0" t="0" r="0" b="0"/>
            <a:pathLst>
              <a:path w="26790" h="169665">
                <a:moveTo>
                  <a:pt x="8930" y="0"/>
                </a:moveTo>
                <a:lnTo>
                  <a:pt x="8930" y="8930"/>
                </a:lnTo>
                <a:lnTo>
                  <a:pt x="0" y="17859"/>
                </a:lnTo>
                <a:lnTo>
                  <a:pt x="0" y="35719"/>
                </a:lnTo>
                <a:lnTo>
                  <a:pt x="0" y="62508"/>
                </a:lnTo>
                <a:lnTo>
                  <a:pt x="0" y="89297"/>
                </a:lnTo>
                <a:lnTo>
                  <a:pt x="0" y="107156"/>
                </a:lnTo>
                <a:lnTo>
                  <a:pt x="0" y="133945"/>
                </a:lnTo>
                <a:lnTo>
                  <a:pt x="8930" y="151805"/>
                </a:lnTo>
                <a:lnTo>
                  <a:pt x="17859" y="160734"/>
                </a:lnTo>
                <a:lnTo>
                  <a:pt x="26789" y="169664"/>
                </a:lnTo>
                <a:lnTo>
                  <a:pt x="26789" y="169664"/>
                </a:lnTo>
                <a:lnTo>
                  <a:pt x="26789" y="151805"/>
                </a:lnTo>
                <a:lnTo>
                  <a:pt x="26789" y="125015"/>
                </a:lnTo>
                <a:lnTo>
                  <a:pt x="26789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7170539" y="2732484"/>
            <a:ext cx="71439" cy="26790"/>
          </a:xfrm>
          <a:custGeom>
            <a:avLst/>
            <a:gdLst/>
            <a:ahLst/>
            <a:cxnLst/>
            <a:rect l="0" t="0" r="0" b="0"/>
            <a:pathLst>
              <a:path w="71439" h="26790">
                <a:moveTo>
                  <a:pt x="17859" y="0"/>
                </a:moveTo>
                <a:lnTo>
                  <a:pt x="17859" y="0"/>
                </a:lnTo>
                <a:lnTo>
                  <a:pt x="8930" y="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17860"/>
                </a:lnTo>
                <a:lnTo>
                  <a:pt x="26789" y="17860"/>
                </a:lnTo>
                <a:lnTo>
                  <a:pt x="44649" y="17860"/>
                </a:lnTo>
                <a:lnTo>
                  <a:pt x="71438" y="26789"/>
                </a:lnTo>
                <a:lnTo>
                  <a:pt x="71438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7384852" y="2768203"/>
            <a:ext cx="205383" cy="250032"/>
          </a:xfrm>
          <a:custGeom>
            <a:avLst/>
            <a:gdLst/>
            <a:ahLst/>
            <a:cxnLst/>
            <a:rect l="0" t="0" r="0" b="0"/>
            <a:pathLst>
              <a:path w="205383" h="250032">
                <a:moveTo>
                  <a:pt x="98226" y="8930"/>
                </a:moveTo>
                <a:lnTo>
                  <a:pt x="98226" y="8930"/>
                </a:lnTo>
                <a:lnTo>
                  <a:pt x="89296" y="0"/>
                </a:lnTo>
                <a:lnTo>
                  <a:pt x="80367" y="0"/>
                </a:lnTo>
                <a:lnTo>
                  <a:pt x="71437" y="0"/>
                </a:lnTo>
                <a:lnTo>
                  <a:pt x="62507" y="8930"/>
                </a:lnTo>
                <a:lnTo>
                  <a:pt x="44648" y="26789"/>
                </a:lnTo>
                <a:lnTo>
                  <a:pt x="26789" y="53578"/>
                </a:lnTo>
                <a:lnTo>
                  <a:pt x="8929" y="89297"/>
                </a:lnTo>
                <a:lnTo>
                  <a:pt x="0" y="133945"/>
                </a:lnTo>
                <a:lnTo>
                  <a:pt x="0" y="169664"/>
                </a:lnTo>
                <a:lnTo>
                  <a:pt x="0" y="196453"/>
                </a:lnTo>
                <a:lnTo>
                  <a:pt x="17859" y="223242"/>
                </a:lnTo>
                <a:lnTo>
                  <a:pt x="35718" y="241101"/>
                </a:lnTo>
                <a:lnTo>
                  <a:pt x="62507" y="250031"/>
                </a:lnTo>
                <a:lnTo>
                  <a:pt x="98226" y="250031"/>
                </a:lnTo>
                <a:lnTo>
                  <a:pt x="125015" y="250031"/>
                </a:lnTo>
                <a:lnTo>
                  <a:pt x="160734" y="232172"/>
                </a:lnTo>
                <a:lnTo>
                  <a:pt x="187523" y="214312"/>
                </a:lnTo>
                <a:lnTo>
                  <a:pt x="205382" y="196453"/>
                </a:lnTo>
                <a:lnTo>
                  <a:pt x="205382" y="169664"/>
                </a:lnTo>
                <a:lnTo>
                  <a:pt x="196453" y="151804"/>
                </a:lnTo>
                <a:lnTo>
                  <a:pt x="169664" y="151804"/>
                </a:lnTo>
                <a:lnTo>
                  <a:pt x="125015" y="151804"/>
                </a:lnTo>
                <a:lnTo>
                  <a:pt x="89296" y="169664"/>
                </a:lnTo>
                <a:lnTo>
                  <a:pt x="44648" y="178593"/>
                </a:lnTo>
                <a:lnTo>
                  <a:pt x="17859" y="196453"/>
                </a:lnTo>
                <a:lnTo>
                  <a:pt x="8929" y="205383"/>
                </a:lnTo>
                <a:lnTo>
                  <a:pt x="8929" y="214312"/>
                </a:lnTo>
                <a:lnTo>
                  <a:pt x="26789" y="214312"/>
                </a:lnTo>
                <a:lnTo>
                  <a:pt x="53578" y="196453"/>
                </a:lnTo>
                <a:lnTo>
                  <a:pt x="98226" y="169664"/>
                </a:lnTo>
                <a:lnTo>
                  <a:pt x="98226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7804547" y="2937867"/>
            <a:ext cx="205384" cy="26790"/>
          </a:xfrm>
          <a:custGeom>
            <a:avLst/>
            <a:gdLst/>
            <a:ahLst/>
            <a:cxnLst/>
            <a:rect l="0" t="0" r="0" b="0"/>
            <a:pathLst>
              <a:path w="205384" h="26790">
                <a:moveTo>
                  <a:pt x="8930" y="26789"/>
                </a:moveTo>
                <a:lnTo>
                  <a:pt x="893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30" y="26789"/>
                </a:lnTo>
                <a:lnTo>
                  <a:pt x="26789" y="26789"/>
                </a:lnTo>
                <a:lnTo>
                  <a:pt x="44648" y="17859"/>
                </a:lnTo>
                <a:lnTo>
                  <a:pt x="80367" y="8929"/>
                </a:lnTo>
                <a:lnTo>
                  <a:pt x="116086" y="8929"/>
                </a:lnTo>
                <a:lnTo>
                  <a:pt x="151805" y="8929"/>
                </a:lnTo>
                <a:lnTo>
                  <a:pt x="178594" y="8929"/>
                </a:lnTo>
                <a:lnTo>
                  <a:pt x="196453" y="8929"/>
                </a:lnTo>
                <a:lnTo>
                  <a:pt x="205383" y="0"/>
                </a:lnTo>
                <a:lnTo>
                  <a:pt x="20538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8090297" y="2696766"/>
            <a:ext cx="35720" cy="250031"/>
          </a:xfrm>
          <a:custGeom>
            <a:avLst/>
            <a:gdLst/>
            <a:ahLst/>
            <a:cxnLst/>
            <a:rect l="0" t="0" r="0" b="0"/>
            <a:pathLst>
              <a:path w="35720" h="250031">
                <a:moveTo>
                  <a:pt x="0" y="8929"/>
                </a:move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0" y="35718"/>
                </a:lnTo>
                <a:lnTo>
                  <a:pt x="8930" y="53578"/>
                </a:lnTo>
                <a:lnTo>
                  <a:pt x="17859" y="89297"/>
                </a:lnTo>
                <a:lnTo>
                  <a:pt x="26789" y="116085"/>
                </a:lnTo>
                <a:lnTo>
                  <a:pt x="26789" y="151804"/>
                </a:lnTo>
                <a:lnTo>
                  <a:pt x="35719" y="178593"/>
                </a:lnTo>
                <a:lnTo>
                  <a:pt x="35719" y="205382"/>
                </a:lnTo>
                <a:lnTo>
                  <a:pt x="35719" y="223241"/>
                </a:lnTo>
                <a:lnTo>
                  <a:pt x="35719" y="241101"/>
                </a:lnTo>
                <a:lnTo>
                  <a:pt x="35719" y="250030"/>
                </a:lnTo>
                <a:lnTo>
                  <a:pt x="35719" y="2500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8018859" y="2902148"/>
            <a:ext cx="205383" cy="26790"/>
          </a:xfrm>
          <a:custGeom>
            <a:avLst/>
            <a:gdLst/>
            <a:ahLst/>
            <a:cxnLst/>
            <a:rect l="0" t="0" r="0" b="0"/>
            <a:pathLst>
              <a:path w="205383" h="26790">
                <a:moveTo>
                  <a:pt x="0" y="17859"/>
                </a:moveTo>
                <a:lnTo>
                  <a:pt x="0" y="17859"/>
                </a:lnTo>
                <a:lnTo>
                  <a:pt x="0" y="26789"/>
                </a:lnTo>
                <a:lnTo>
                  <a:pt x="0" y="26789"/>
                </a:lnTo>
                <a:lnTo>
                  <a:pt x="17860" y="26789"/>
                </a:lnTo>
                <a:lnTo>
                  <a:pt x="35719" y="26789"/>
                </a:lnTo>
                <a:lnTo>
                  <a:pt x="71438" y="26789"/>
                </a:lnTo>
                <a:lnTo>
                  <a:pt x="98227" y="26789"/>
                </a:lnTo>
                <a:lnTo>
                  <a:pt x="133946" y="26789"/>
                </a:lnTo>
                <a:lnTo>
                  <a:pt x="160735" y="17859"/>
                </a:lnTo>
                <a:lnTo>
                  <a:pt x="187523" y="8930"/>
                </a:lnTo>
                <a:lnTo>
                  <a:pt x="205382" y="0"/>
                </a:lnTo>
                <a:lnTo>
                  <a:pt x="20538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7983141" y="2678906"/>
            <a:ext cx="258961" cy="62509"/>
          </a:xfrm>
          <a:custGeom>
            <a:avLst/>
            <a:gdLst/>
            <a:ahLst/>
            <a:cxnLst/>
            <a:rect l="0" t="0" r="0" b="0"/>
            <a:pathLst>
              <a:path w="258961" h="62509">
                <a:moveTo>
                  <a:pt x="0" y="62508"/>
                </a:moveTo>
                <a:lnTo>
                  <a:pt x="0" y="53578"/>
                </a:lnTo>
                <a:lnTo>
                  <a:pt x="0" y="44649"/>
                </a:lnTo>
                <a:lnTo>
                  <a:pt x="8929" y="35719"/>
                </a:lnTo>
                <a:lnTo>
                  <a:pt x="17859" y="26789"/>
                </a:lnTo>
                <a:lnTo>
                  <a:pt x="35718" y="17860"/>
                </a:lnTo>
                <a:lnTo>
                  <a:pt x="53578" y="8930"/>
                </a:lnTo>
                <a:lnTo>
                  <a:pt x="89297" y="8930"/>
                </a:lnTo>
                <a:lnTo>
                  <a:pt x="116086" y="0"/>
                </a:lnTo>
                <a:lnTo>
                  <a:pt x="151804" y="0"/>
                </a:lnTo>
                <a:lnTo>
                  <a:pt x="187523" y="0"/>
                </a:lnTo>
                <a:lnTo>
                  <a:pt x="223241" y="0"/>
                </a:lnTo>
                <a:lnTo>
                  <a:pt x="241100" y="8930"/>
                </a:lnTo>
                <a:lnTo>
                  <a:pt x="258960" y="8930"/>
                </a:lnTo>
                <a:lnTo>
                  <a:pt x="258960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8251030" y="2678906"/>
            <a:ext cx="223244" cy="267891"/>
          </a:xfrm>
          <a:custGeom>
            <a:avLst/>
            <a:gdLst/>
            <a:ahLst/>
            <a:cxnLst/>
            <a:rect l="0" t="0" r="0" b="0"/>
            <a:pathLst>
              <a:path w="223244" h="267891">
                <a:moveTo>
                  <a:pt x="142875" y="0"/>
                </a:moveTo>
                <a:lnTo>
                  <a:pt x="142875" y="0"/>
                </a:lnTo>
                <a:lnTo>
                  <a:pt x="133946" y="0"/>
                </a:lnTo>
                <a:lnTo>
                  <a:pt x="125016" y="0"/>
                </a:lnTo>
                <a:lnTo>
                  <a:pt x="107157" y="0"/>
                </a:lnTo>
                <a:lnTo>
                  <a:pt x="89297" y="17860"/>
                </a:lnTo>
                <a:lnTo>
                  <a:pt x="71438" y="35719"/>
                </a:lnTo>
                <a:lnTo>
                  <a:pt x="53579" y="53578"/>
                </a:lnTo>
                <a:lnTo>
                  <a:pt x="35719" y="89297"/>
                </a:lnTo>
                <a:lnTo>
                  <a:pt x="17860" y="125015"/>
                </a:lnTo>
                <a:lnTo>
                  <a:pt x="8930" y="169664"/>
                </a:lnTo>
                <a:lnTo>
                  <a:pt x="8930" y="205383"/>
                </a:lnTo>
                <a:lnTo>
                  <a:pt x="17860" y="232172"/>
                </a:lnTo>
                <a:lnTo>
                  <a:pt x="35719" y="250031"/>
                </a:lnTo>
                <a:lnTo>
                  <a:pt x="62508" y="267890"/>
                </a:lnTo>
                <a:lnTo>
                  <a:pt x="98227" y="267890"/>
                </a:lnTo>
                <a:lnTo>
                  <a:pt x="125016" y="267890"/>
                </a:lnTo>
                <a:lnTo>
                  <a:pt x="160735" y="250031"/>
                </a:lnTo>
                <a:lnTo>
                  <a:pt x="187524" y="232172"/>
                </a:lnTo>
                <a:lnTo>
                  <a:pt x="205383" y="214312"/>
                </a:lnTo>
                <a:lnTo>
                  <a:pt x="223243" y="187523"/>
                </a:lnTo>
                <a:lnTo>
                  <a:pt x="223243" y="169664"/>
                </a:lnTo>
                <a:lnTo>
                  <a:pt x="214313" y="160734"/>
                </a:lnTo>
                <a:lnTo>
                  <a:pt x="187524" y="160734"/>
                </a:lnTo>
                <a:lnTo>
                  <a:pt x="151805" y="169664"/>
                </a:lnTo>
                <a:lnTo>
                  <a:pt x="107157" y="178594"/>
                </a:lnTo>
                <a:lnTo>
                  <a:pt x="62508" y="196453"/>
                </a:lnTo>
                <a:lnTo>
                  <a:pt x="26790" y="214312"/>
                </a:lnTo>
                <a:lnTo>
                  <a:pt x="8930" y="223242"/>
                </a:lnTo>
                <a:lnTo>
                  <a:pt x="0" y="232172"/>
                </a:lnTo>
                <a:lnTo>
                  <a:pt x="8930" y="232172"/>
                </a:lnTo>
                <a:lnTo>
                  <a:pt x="26790" y="223242"/>
                </a:lnTo>
                <a:lnTo>
                  <a:pt x="53579" y="205383"/>
                </a:lnTo>
                <a:lnTo>
                  <a:pt x="89297" y="178594"/>
                </a:lnTo>
                <a:lnTo>
                  <a:pt x="89297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8492132" y="2652117"/>
            <a:ext cx="267892" cy="276821"/>
          </a:xfrm>
          <a:custGeom>
            <a:avLst/>
            <a:gdLst/>
            <a:ahLst/>
            <a:cxnLst/>
            <a:rect l="0" t="0" r="0" b="0"/>
            <a:pathLst>
              <a:path w="267892" h="276821">
                <a:moveTo>
                  <a:pt x="71438" y="44649"/>
                </a:moveTo>
                <a:lnTo>
                  <a:pt x="71438" y="44649"/>
                </a:lnTo>
                <a:lnTo>
                  <a:pt x="71438" y="35719"/>
                </a:lnTo>
                <a:lnTo>
                  <a:pt x="80367" y="26789"/>
                </a:lnTo>
                <a:lnTo>
                  <a:pt x="80367" y="17860"/>
                </a:lnTo>
                <a:lnTo>
                  <a:pt x="80367" y="17860"/>
                </a:lnTo>
                <a:lnTo>
                  <a:pt x="80367" y="17860"/>
                </a:lnTo>
                <a:lnTo>
                  <a:pt x="80367" y="26789"/>
                </a:lnTo>
                <a:lnTo>
                  <a:pt x="71438" y="44649"/>
                </a:lnTo>
                <a:lnTo>
                  <a:pt x="71438" y="62508"/>
                </a:lnTo>
                <a:lnTo>
                  <a:pt x="53578" y="89297"/>
                </a:lnTo>
                <a:lnTo>
                  <a:pt x="44648" y="125016"/>
                </a:lnTo>
                <a:lnTo>
                  <a:pt x="35719" y="160734"/>
                </a:lnTo>
                <a:lnTo>
                  <a:pt x="17859" y="187523"/>
                </a:lnTo>
                <a:lnTo>
                  <a:pt x="17859" y="223242"/>
                </a:lnTo>
                <a:lnTo>
                  <a:pt x="8930" y="241101"/>
                </a:lnTo>
                <a:lnTo>
                  <a:pt x="8930" y="258961"/>
                </a:lnTo>
                <a:lnTo>
                  <a:pt x="0" y="258961"/>
                </a:lnTo>
                <a:lnTo>
                  <a:pt x="0" y="258961"/>
                </a:lnTo>
                <a:lnTo>
                  <a:pt x="8930" y="241101"/>
                </a:lnTo>
                <a:lnTo>
                  <a:pt x="8930" y="223242"/>
                </a:lnTo>
                <a:lnTo>
                  <a:pt x="8930" y="196453"/>
                </a:lnTo>
                <a:lnTo>
                  <a:pt x="17859" y="160734"/>
                </a:lnTo>
                <a:lnTo>
                  <a:pt x="26789" y="125016"/>
                </a:lnTo>
                <a:lnTo>
                  <a:pt x="35719" y="89297"/>
                </a:lnTo>
                <a:lnTo>
                  <a:pt x="44648" y="53578"/>
                </a:lnTo>
                <a:lnTo>
                  <a:pt x="53578" y="26789"/>
                </a:lnTo>
                <a:lnTo>
                  <a:pt x="53578" y="8930"/>
                </a:lnTo>
                <a:lnTo>
                  <a:pt x="62508" y="0"/>
                </a:lnTo>
                <a:lnTo>
                  <a:pt x="71438" y="0"/>
                </a:lnTo>
                <a:lnTo>
                  <a:pt x="71438" y="0"/>
                </a:lnTo>
                <a:lnTo>
                  <a:pt x="80367" y="8930"/>
                </a:lnTo>
                <a:lnTo>
                  <a:pt x="89297" y="26789"/>
                </a:lnTo>
                <a:lnTo>
                  <a:pt x="98227" y="53578"/>
                </a:lnTo>
                <a:lnTo>
                  <a:pt x="98227" y="80367"/>
                </a:lnTo>
                <a:lnTo>
                  <a:pt x="98227" y="116086"/>
                </a:lnTo>
                <a:lnTo>
                  <a:pt x="98227" y="151804"/>
                </a:lnTo>
                <a:lnTo>
                  <a:pt x="98227" y="187523"/>
                </a:lnTo>
                <a:lnTo>
                  <a:pt x="116086" y="223242"/>
                </a:lnTo>
                <a:lnTo>
                  <a:pt x="125016" y="250031"/>
                </a:lnTo>
                <a:lnTo>
                  <a:pt x="142875" y="267890"/>
                </a:lnTo>
                <a:lnTo>
                  <a:pt x="160734" y="276820"/>
                </a:lnTo>
                <a:lnTo>
                  <a:pt x="178594" y="276820"/>
                </a:lnTo>
                <a:lnTo>
                  <a:pt x="196453" y="258961"/>
                </a:lnTo>
                <a:lnTo>
                  <a:pt x="214313" y="241101"/>
                </a:lnTo>
                <a:lnTo>
                  <a:pt x="223242" y="205383"/>
                </a:lnTo>
                <a:lnTo>
                  <a:pt x="232172" y="169664"/>
                </a:lnTo>
                <a:lnTo>
                  <a:pt x="241102" y="125016"/>
                </a:lnTo>
                <a:lnTo>
                  <a:pt x="258961" y="80367"/>
                </a:lnTo>
                <a:lnTo>
                  <a:pt x="258961" y="44649"/>
                </a:lnTo>
                <a:lnTo>
                  <a:pt x="267891" y="26789"/>
                </a:lnTo>
                <a:lnTo>
                  <a:pt x="267891" y="17860"/>
                </a:lnTo>
                <a:lnTo>
                  <a:pt x="258961" y="17860"/>
                </a:lnTo>
                <a:lnTo>
                  <a:pt x="258961" y="26789"/>
                </a:lnTo>
                <a:lnTo>
                  <a:pt x="250031" y="26789"/>
                </a:lnTo>
                <a:lnTo>
                  <a:pt x="241102" y="26789"/>
                </a:lnTo>
                <a:lnTo>
                  <a:pt x="241102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>
            <a:off x="7179469" y="3402211"/>
            <a:ext cx="53579" cy="196454"/>
          </a:xfrm>
          <a:custGeom>
            <a:avLst/>
            <a:gdLst/>
            <a:ahLst/>
            <a:cxnLst/>
            <a:rect l="0" t="0" r="0" b="0"/>
            <a:pathLst>
              <a:path w="53579" h="196454">
                <a:moveTo>
                  <a:pt x="53578" y="17859"/>
                </a:moveTo>
                <a:lnTo>
                  <a:pt x="53578" y="17859"/>
                </a:lnTo>
                <a:lnTo>
                  <a:pt x="53578" y="8929"/>
                </a:lnTo>
                <a:lnTo>
                  <a:pt x="53578" y="8929"/>
                </a:lnTo>
                <a:lnTo>
                  <a:pt x="53578" y="0"/>
                </a:lnTo>
                <a:lnTo>
                  <a:pt x="53578" y="0"/>
                </a:lnTo>
                <a:lnTo>
                  <a:pt x="53578" y="0"/>
                </a:lnTo>
                <a:lnTo>
                  <a:pt x="53578" y="0"/>
                </a:lnTo>
                <a:lnTo>
                  <a:pt x="53578" y="8929"/>
                </a:lnTo>
                <a:lnTo>
                  <a:pt x="44648" y="26789"/>
                </a:lnTo>
                <a:lnTo>
                  <a:pt x="44648" y="35718"/>
                </a:lnTo>
                <a:lnTo>
                  <a:pt x="44648" y="62507"/>
                </a:lnTo>
                <a:lnTo>
                  <a:pt x="35719" y="89296"/>
                </a:lnTo>
                <a:lnTo>
                  <a:pt x="35719" y="125015"/>
                </a:lnTo>
                <a:lnTo>
                  <a:pt x="35719" y="151804"/>
                </a:lnTo>
                <a:lnTo>
                  <a:pt x="35719" y="178593"/>
                </a:lnTo>
                <a:lnTo>
                  <a:pt x="35719" y="187523"/>
                </a:lnTo>
                <a:lnTo>
                  <a:pt x="26789" y="196453"/>
                </a:lnTo>
                <a:lnTo>
                  <a:pt x="26789" y="196453"/>
                </a:lnTo>
                <a:lnTo>
                  <a:pt x="35719" y="196453"/>
                </a:lnTo>
                <a:lnTo>
                  <a:pt x="35719" y="178593"/>
                </a:lnTo>
                <a:lnTo>
                  <a:pt x="26789" y="160734"/>
                </a:lnTo>
                <a:lnTo>
                  <a:pt x="17859" y="133945"/>
                </a:lnTo>
                <a:lnTo>
                  <a:pt x="0" y="107156"/>
                </a:lnTo>
                <a:lnTo>
                  <a:pt x="0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6929438" y="3339703"/>
            <a:ext cx="464344" cy="116087"/>
          </a:xfrm>
          <a:custGeom>
            <a:avLst/>
            <a:gdLst/>
            <a:ahLst/>
            <a:cxnLst/>
            <a:rect l="0" t="0" r="0" b="0"/>
            <a:pathLst>
              <a:path w="464344" h="116087">
                <a:moveTo>
                  <a:pt x="0" y="116086"/>
                </a:moveTo>
                <a:lnTo>
                  <a:pt x="0" y="116086"/>
                </a:lnTo>
                <a:lnTo>
                  <a:pt x="0" y="116086"/>
                </a:lnTo>
                <a:lnTo>
                  <a:pt x="17859" y="107156"/>
                </a:lnTo>
                <a:lnTo>
                  <a:pt x="44648" y="98226"/>
                </a:lnTo>
                <a:lnTo>
                  <a:pt x="89296" y="80367"/>
                </a:lnTo>
                <a:lnTo>
                  <a:pt x="142875" y="62508"/>
                </a:lnTo>
                <a:lnTo>
                  <a:pt x="196453" y="44648"/>
                </a:lnTo>
                <a:lnTo>
                  <a:pt x="258960" y="35718"/>
                </a:lnTo>
                <a:lnTo>
                  <a:pt x="321468" y="17859"/>
                </a:lnTo>
                <a:lnTo>
                  <a:pt x="375046" y="8929"/>
                </a:lnTo>
                <a:lnTo>
                  <a:pt x="419695" y="0"/>
                </a:lnTo>
                <a:lnTo>
                  <a:pt x="446484" y="0"/>
                </a:lnTo>
                <a:lnTo>
                  <a:pt x="464343" y="0"/>
                </a:lnTo>
                <a:lnTo>
                  <a:pt x="46434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7429500" y="3402211"/>
            <a:ext cx="151806" cy="187524"/>
          </a:xfrm>
          <a:custGeom>
            <a:avLst/>
            <a:gdLst/>
            <a:ahLst/>
            <a:cxnLst/>
            <a:rect l="0" t="0" r="0" b="0"/>
            <a:pathLst>
              <a:path w="151806" h="187524">
                <a:moveTo>
                  <a:pt x="26789" y="0"/>
                </a:moveTo>
                <a:lnTo>
                  <a:pt x="17859" y="0"/>
                </a:lnTo>
                <a:lnTo>
                  <a:pt x="17859" y="0"/>
                </a:lnTo>
                <a:lnTo>
                  <a:pt x="8930" y="0"/>
                </a:lnTo>
                <a:lnTo>
                  <a:pt x="8930" y="0"/>
                </a:lnTo>
                <a:lnTo>
                  <a:pt x="0" y="17859"/>
                </a:lnTo>
                <a:lnTo>
                  <a:pt x="0" y="26789"/>
                </a:lnTo>
                <a:lnTo>
                  <a:pt x="0" y="44648"/>
                </a:lnTo>
                <a:lnTo>
                  <a:pt x="0" y="71437"/>
                </a:lnTo>
                <a:lnTo>
                  <a:pt x="0" y="98226"/>
                </a:lnTo>
                <a:lnTo>
                  <a:pt x="8930" y="125015"/>
                </a:lnTo>
                <a:lnTo>
                  <a:pt x="8930" y="142875"/>
                </a:lnTo>
                <a:lnTo>
                  <a:pt x="26789" y="160734"/>
                </a:lnTo>
                <a:lnTo>
                  <a:pt x="35719" y="178593"/>
                </a:lnTo>
                <a:lnTo>
                  <a:pt x="53578" y="187523"/>
                </a:lnTo>
                <a:lnTo>
                  <a:pt x="80367" y="187523"/>
                </a:lnTo>
                <a:lnTo>
                  <a:pt x="98227" y="187523"/>
                </a:lnTo>
                <a:lnTo>
                  <a:pt x="125016" y="169664"/>
                </a:lnTo>
                <a:lnTo>
                  <a:pt x="133945" y="151804"/>
                </a:lnTo>
                <a:lnTo>
                  <a:pt x="151805" y="133945"/>
                </a:lnTo>
                <a:lnTo>
                  <a:pt x="151805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7402711" y="3464718"/>
            <a:ext cx="169665" cy="44650"/>
          </a:xfrm>
          <a:custGeom>
            <a:avLst/>
            <a:gdLst/>
            <a:ahLst/>
            <a:cxnLst/>
            <a:rect l="0" t="0" r="0" b="0"/>
            <a:pathLst>
              <a:path w="169665" h="44650">
                <a:moveTo>
                  <a:pt x="0" y="44649"/>
                </a:moveTo>
                <a:lnTo>
                  <a:pt x="0" y="44649"/>
                </a:lnTo>
                <a:lnTo>
                  <a:pt x="0" y="44649"/>
                </a:lnTo>
                <a:lnTo>
                  <a:pt x="0" y="44649"/>
                </a:lnTo>
                <a:lnTo>
                  <a:pt x="17859" y="35719"/>
                </a:lnTo>
                <a:lnTo>
                  <a:pt x="35719" y="35719"/>
                </a:lnTo>
                <a:lnTo>
                  <a:pt x="62508" y="26789"/>
                </a:lnTo>
                <a:lnTo>
                  <a:pt x="98227" y="26789"/>
                </a:lnTo>
                <a:lnTo>
                  <a:pt x="125016" y="17860"/>
                </a:lnTo>
                <a:lnTo>
                  <a:pt x="142875" y="8930"/>
                </a:lnTo>
                <a:lnTo>
                  <a:pt x="160734" y="0"/>
                </a:lnTo>
                <a:lnTo>
                  <a:pt x="169664" y="0"/>
                </a:lnTo>
                <a:lnTo>
                  <a:pt x="16966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7420570" y="3384351"/>
            <a:ext cx="169665" cy="17861"/>
          </a:xfrm>
          <a:custGeom>
            <a:avLst/>
            <a:gdLst/>
            <a:ahLst/>
            <a:cxnLst/>
            <a:rect l="0" t="0" r="0" b="0"/>
            <a:pathLst>
              <a:path w="169665" h="17861">
                <a:moveTo>
                  <a:pt x="0" y="893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17860" y="8930"/>
                </a:lnTo>
                <a:lnTo>
                  <a:pt x="35719" y="8930"/>
                </a:lnTo>
                <a:lnTo>
                  <a:pt x="62508" y="17860"/>
                </a:lnTo>
                <a:lnTo>
                  <a:pt x="89297" y="17860"/>
                </a:lnTo>
                <a:lnTo>
                  <a:pt x="125016" y="17860"/>
                </a:lnTo>
                <a:lnTo>
                  <a:pt x="151805" y="17860"/>
                </a:lnTo>
                <a:lnTo>
                  <a:pt x="169664" y="8930"/>
                </a:lnTo>
                <a:lnTo>
                  <a:pt x="169664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/>
          <p:cNvSpPr/>
          <p:nvPr/>
        </p:nvSpPr>
        <p:spPr>
          <a:xfrm>
            <a:off x="7625953" y="3348632"/>
            <a:ext cx="294681" cy="223244"/>
          </a:xfrm>
          <a:custGeom>
            <a:avLst/>
            <a:gdLst/>
            <a:ahLst/>
            <a:cxnLst/>
            <a:rect l="0" t="0" r="0" b="0"/>
            <a:pathLst>
              <a:path w="294681" h="223244">
                <a:moveTo>
                  <a:pt x="62508" y="53579"/>
                </a:moveTo>
                <a:lnTo>
                  <a:pt x="53578" y="62508"/>
                </a:lnTo>
                <a:lnTo>
                  <a:pt x="53578" y="62508"/>
                </a:lnTo>
                <a:lnTo>
                  <a:pt x="53578" y="80368"/>
                </a:lnTo>
                <a:lnTo>
                  <a:pt x="53578" y="98227"/>
                </a:lnTo>
                <a:lnTo>
                  <a:pt x="53578" y="116086"/>
                </a:lnTo>
                <a:lnTo>
                  <a:pt x="53578" y="142875"/>
                </a:lnTo>
                <a:lnTo>
                  <a:pt x="44649" y="160735"/>
                </a:lnTo>
                <a:lnTo>
                  <a:pt x="44649" y="187524"/>
                </a:lnTo>
                <a:lnTo>
                  <a:pt x="35719" y="205383"/>
                </a:lnTo>
                <a:lnTo>
                  <a:pt x="26789" y="214313"/>
                </a:lnTo>
                <a:lnTo>
                  <a:pt x="26789" y="223243"/>
                </a:lnTo>
                <a:lnTo>
                  <a:pt x="17860" y="214313"/>
                </a:lnTo>
                <a:lnTo>
                  <a:pt x="0" y="205383"/>
                </a:lnTo>
                <a:lnTo>
                  <a:pt x="0" y="187524"/>
                </a:lnTo>
                <a:lnTo>
                  <a:pt x="0" y="160735"/>
                </a:lnTo>
                <a:lnTo>
                  <a:pt x="8930" y="125016"/>
                </a:lnTo>
                <a:lnTo>
                  <a:pt x="17860" y="89297"/>
                </a:lnTo>
                <a:lnTo>
                  <a:pt x="44649" y="53579"/>
                </a:lnTo>
                <a:lnTo>
                  <a:pt x="71438" y="26789"/>
                </a:lnTo>
                <a:lnTo>
                  <a:pt x="98227" y="8930"/>
                </a:lnTo>
                <a:lnTo>
                  <a:pt x="116086" y="0"/>
                </a:lnTo>
                <a:lnTo>
                  <a:pt x="133945" y="0"/>
                </a:lnTo>
                <a:lnTo>
                  <a:pt x="151805" y="0"/>
                </a:lnTo>
                <a:lnTo>
                  <a:pt x="169664" y="0"/>
                </a:lnTo>
                <a:lnTo>
                  <a:pt x="169664" y="8930"/>
                </a:lnTo>
                <a:lnTo>
                  <a:pt x="169664" y="26789"/>
                </a:lnTo>
                <a:lnTo>
                  <a:pt x="160735" y="44649"/>
                </a:lnTo>
                <a:lnTo>
                  <a:pt x="133945" y="62508"/>
                </a:lnTo>
                <a:lnTo>
                  <a:pt x="116086" y="80368"/>
                </a:lnTo>
                <a:lnTo>
                  <a:pt x="98227" y="107157"/>
                </a:lnTo>
                <a:lnTo>
                  <a:pt x="89297" y="133946"/>
                </a:lnTo>
                <a:lnTo>
                  <a:pt x="89297" y="151805"/>
                </a:lnTo>
                <a:lnTo>
                  <a:pt x="98227" y="160735"/>
                </a:lnTo>
                <a:lnTo>
                  <a:pt x="116086" y="169664"/>
                </a:lnTo>
                <a:lnTo>
                  <a:pt x="142875" y="178594"/>
                </a:lnTo>
                <a:lnTo>
                  <a:pt x="178594" y="187524"/>
                </a:lnTo>
                <a:lnTo>
                  <a:pt x="205383" y="187524"/>
                </a:lnTo>
                <a:lnTo>
                  <a:pt x="241102" y="187524"/>
                </a:lnTo>
                <a:lnTo>
                  <a:pt x="267891" y="178594"/>
                </a:lnTo>
                <a:lnTo>
                  <a:pt x="285750" y="178594"/>
                </a:lnTo>
                <a:lnTo>
                  <a:pt x="294680" y="169664"/>
                </a:lnTo>
                <a:lnTo>
                  <a:pt x="294680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>
          <a:xfrm>
            <a:off x="7875984" y="3321843"/>
            <a:ext cx="241103" cy="258962"/>
          </a:xfrm>
          <a:custGeom>
            <a:avLst/>
            <a:gdLst/>
            <a:ahLst/>
            <a:cxnLst/>
            <a:rect l="0" t="0" r="0" b="0"/>
            <a:pathLst>
              <a:path w="241103" h="258962">
                <a:moveTo>
                  <a:pt x="35719" y="44649"/>
                </a:moveTo>
                <a:lnTo>
                  <a:pt x="35719" y="44649"/>
                </a:lnTo>
                <a:lnTo>
                  <a:pt x="26789" y="44649"/>
                </a:lnTo>
                <a:lnTo>
                  <a:pt x="26789" y="53578"/>
                </a:lnTo>
                <a:lnTo>
                  <a:pt x="26789" y="53578"/>
                </a:lnTo>
                <a:lnTo>
                  <a:pt x="26789" y="80368"/>
                </a:lnTo>
                <a:lnTo>
                  <a:pt x="17860" y="98227"/>
                </a:lnTo>
                <a:lnTo>
                  <a:pt x="17860" y="116086"/>
                </a:lnTo>
                <a:lnTo>
                  <a:pt x="17860" y="142875"/>
                </a:lnTo>
                <a:lnTo>
                  <a:pt x="17860" y="169664"/>
                </a:lnTo>
                <a:lnTo>
                  <a:pt x="8930" y="187524"/>
                </a:lnTo>
                <a:lnTo>
                  <a:pt x="0" y="205383"/>
                </a:lnTo>
                <a:lnTo>
                  <a:pt x="0" y="223243"/>
                </a:lnTo>
                <a:lnTo>
                  <a:pt x="0" y="223243"/>
                </a:lnTo>
                <a:lnTo>
                  <a:pt x="0" y="223243"/>
                </a:lnTo>
                <a:lnTo>
                  <a:pt x="0" y="205383"/>
                </a:lnTo>
                <a:lnTo>
                  <a:pt x="8930" y="187524"/>
                </a:lnTo>
                <a:lnTo>
                  <a:pt x="17860" y="151805"/>
                </a:lnTo>
                <a:lnTo>
                  <a:pt x="26789" y="116086"/>
                </a:lnTo>
                <a:lnTo>
                  <a:pt x="44649" y="80368"/>
                </a:lnTo>
                <a:lnTo>
                  <a:pt x="62508" y="44649"/>
                </a:lnTo>
                <a:lnTo>
                  <a:pt x="80368" y="17860"/>
                </a:lnTo>
                <a:lnTo>
                  <a:pt x="89297" y="0"/>
                </a:lnTo>
                <a:lnTo>
                  <a:pt x="98227" y="0"/>
                </a:lnTo>
                <a:lnTo>
                  <a:pt x="98227" y="8930"/>
                </a:lnTo>
                <a:lnTo>
                  <a:pt x="98227" y="17860"/>
                </a:lnTo>
                <a:lnTo>
                  <a:pt x="98227" y="44649"/>
                </a:lnTo>
                <a:lnTo>
                  <a:pt x="89297" y="80368"/>
                </a:lnTo>
                <a:lnTo>
                  <a:pt x="80368" y="107157"/>
                </a:lnTo>
                <a:lnTo>
                  <a:pt x="80368" y="142875"/>
                </a:lnTo>
                <a:lnTo>
                  <a:pt x="71438" y="178594"/>
                </a:lnTo>
                <a:lnTo>
                  <a:pt x="71438" y="205383"/>
                </a:lnTo>
                <a:lnTo>
                  <a:pt x="71438" y="223243"/>
                </a:lnTo>
                <a:lnTo>
                  <a:pt x="71438" y="241102"/>
                </a:lnTo>
                <a:lnTo>
                  <a:pt x="80368" y="241102"/>
                </a:lnTo>
                <a:lnTo>
                  <a:pt x="98227" y="241102"/>
                </a:lnTo>
                <a:lnTo>
                  <a:pt x="107157" y="232172"/>
                </a:lnTo>
                <a:lnTo>
                  <a:pt x="125016" y="205383"/>
                </a:lnTo>
                <a:lnTo>
                  <a:pt x="142875" y="169664"/>
                </a:lnTo>
                <a:lnTo>
                  <a:pt x="160735" y="133946"/>
                </a:lnTo>
                <a:lnTo>
                  <a:pt x="169664" y="89297"/>
                </a:lnTo>
                <a:lnTo>
                  <a:pt x="187524" y="53578"/>
                </a:lnTo>
                <a:lnTo>
                  <a:pt x="205383" y="17860"/>
                </a:lnTo>
                <a:lnTo>
                  <a:pt x="214313" y="0"/>
                </a:lnTo>
                <a:lnTo>
                  <a:pt x="223243" y="0"/>
                </a:lnTo>
                <a:lnTo>
                  <a:pt x="223243" y="8930"/>
                </a:lnTo>
                <a:lnTo>
                  <a:pt x="214313" y="26789"/>
                </a:lnTo>
                <a:lnTo>
                  <a:pt x="205383" y="62508"/>
                </a:lnTo>
                <a:lnTo>
                  <a:pt x="205383" y="98227"/>
                </a:lnTo>
                <a:lnTo>
                  <a:pt x="205383" y="133946"/>
                </a:lnTo>
                <a:lnTo>
                  <a:pt x="205383" y="178594"/>
                </a:lnTo>
                <a:lnTo>
                  <a:pt x="205383" y="205383"/>
                </a:lnTo>
                <a:lnTo>
                  <a:pt x="214313" y="232172"/>
                </a:lnTo>
                <a:lnTo>
                  <a:pt x="214313" y="250032"/>
                </a:lnTo>
                <a:lnTo>
                  <a:pt x="223243" y="258961"/>
                </a:lnTo>
                <a:lnTo>
                  <a:pt x="241102" y="250032"/>
                </a:lnTo>
                <a:lnTo>
                  <a:pt x="241102" y="2500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7277695" y="3804046"/>
            <a:ext cx="8931" cy="258962"/>
          </a:xfrm>
          <a:custGeom>
            <a:avLst/>
            <a:gdLst/>
            <a:ahLst/>
            <a:cxnLst/>
            <a:rect l="0" t="0" r="0" b="0"/>
            <a:pathLst>
              <a:path w="8931" h="258962">
                <a:moveTo>
                  <a:pt x="8930" y="26790"/>
                </a:moveTo>
                <a:lnTo>
                  <a:pt x="8930" y="17860"/>
                </a:lnTo>
                <a:lnTo>
                  <a:pt x="8930" y="1786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35719"/>
                </a:lnTo>
                <a:lnTo>
                  <a:pt x="8930" y="62508"/>
                </a:lnTo>
                <a:lnTo>
                  <a:pt x="8930" y="98227"/>
                </a:lnTo>
                <a:lnTo>
                  <a:pt x="8930" y="133946"/>
                </a:lnTo>
                <a:lnTo>
                  <a:pt x="0" y="178594"/>
                </a:lnTo>
                <a:lnTo>
                  <a:pt x="0" y="205383"/>
                </a:lnTo>
                <a:lnTo>
                  <a:pt x="0" y="232172"/>
                </a:lnTo>
                <a:lnTo>
                  <a:pt x="0" y="250032"/>
                </a:lnTo>
                <a:lnTo>
                  <a:pt x="0" y="258961"/>
                </a:lnTo>
                <a:lnTo>
                  <a:pt x="0" y="258961"/>
                </a:lnTo>
                <a:lnTo>
                  <a:pt x="8930" y="250032"/>
                </a:lnTo>
                <a:lnTo>
                  <a:pt x="8930" y="232172"/>
                </a:lnTo>
                <a:lnTo>
                  <a:pt x="8930" y="196454"/>
                </a:lnTo>
                <a:lnTo>
                  <a:pt x="0" y="160735"/>
                </a:lnTo>
                <a:lnTo>
                  <a:pt x="0" y="16073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/>
          <p:cNvSpPr/>
          <p:nvPr/>
        </p:nvSpPr>
        <p:spPr>
          <a:xfrm>
            <a:off x="7170539" y="3768328"/>
            <a:ext cx="339329" cy="321469"/>
          </a:xfrm>
          <a:custGeom>
            <a:avLst/>
            <a:gdLst/>
            <a:ahLst/>
            <a:cxnLst/>
            <a:rect l="0" t="0" r="0" b="0"/>
            <a:pathLst>
              <a:path w="339329" h="321469">
                <a:moveTo>
                  <a:pt x="8930" y="53578"/>
                </a:move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44648"/>
                </a:lnTo>
                <a:lnTo>
                  <a:pt x="17859" y="35718"/>
                </a:lnTo>
                <a:lnTo>
                  <a:pt x="35719" y="26789"/>
                </a:lnTo>
                <a:lnTo>
                  <a:pt x="62508" y="17859"/>
                </a:lnTo>
                <a:lnTo>
                  <a:pt x="98227" y="8929"/>
                </a:lnTo>
                <a:lnTo>
                  <a:pt x="151805" y="0"/>
                </a:lnTo>
                <a:lnTo>
                  <a:pt x="196453" y="8929"/>
                </a:lnTo>
                <a:lnTo>
                  <a:pt x="241102" y="26789"/>
                </a:lnTo>
                <a:lnTo>
                  <a:pt x="285750" y="53578"/>
                </a:lnTo>
                <a:lnTo>
                  <a:pt x="321469" y="89297"/>
                </a:lnTo>
                <a:lnTo>
                  <a:pt x="339328" y="133945"/>
                </a:lnTo>
                <a:lnTo>
                  <a:pt x="330399" y="178593"/>
                </a:lnTo>
                <a:lnTo>
                  <a:pt x="303609" y="223242"/>
                </a:lnTo>
                <a:lnTo>
                  <a:pt x="258961" y="258961"/>
                </a:lnTo>
                <a:lnTo>
                  <a:pt x="214313" y="294679"/>
                </a:lnTo>
                <a:lnTo>
                  <a:pt x="160734" y="312539"/>
                </a:lnTo>
                <a:lnTo>
                  <a:pt x="125016" y="321468"/>
                </a:lnTo>
                <a:lnTo>
                  <a:pt x="98227" y="321468"/>
                </a:lnTo>
                <a:lnTo>
                  <a:pt x="89297" y="303609"/>
                </a:lnTo>
                <a:lnTo>
                  <a:pt x="89297" y="276820"/>
                </a:lnTo>
                <a:lnTo>
                  <a:pt x="107156" y="250031"/>
                </a:lnTo>
                <a:lnTo>
                  <a:pt x="107156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>
          <a:xfrm>
            <a:off x="7179469" y="3768328"/>
            <a:ext cx="321470" cy="330399"/>
          </a:xfrm>
          <a:custGeom>
            <a:avLst/>
            <a:gdLst/>
            <a:ahLst/>
            <a:cxnLst/>
            <a:rect l="0" t="0" r="0" b="0"/>
            <a:pathLst>
              <a:path w="321470" h="330399">
                <a:moveTo>
                  <a:pt x="294679" y="116086"/>
                </a:moveTo>
                <a:lnTo>
                  <a:pt x="294679" y="116086"/>
                </a:lnTo>
                <a:lnTo>
                  <a:pt x="294679" y="116086"/>
                </a:lnTo>
                <a:lnTo>
                  <a:pt x="294679" y="125015"/>
                </a:lnTo>
                <a:lnTo>
                  <a:pt x="294679" y="133945"/>
                </a:lnTo>
                <a:lnTo>
                  <a:pt x="294679" y="133945"/>
                </a:lnTo>
                <a:lnTo>
                  <a:pt x="294679" y="133945"/>
                </a:lnTo>
                <a:lnTo>
                  <a:pt x="294679" y="125015"/>
                </a:lnTo>
                <a:lnTo>
                  <a:pt x="294679" y="116086"/>
                </a:lnTo>
                <a:lnTo>
                  <a:pt x="285750" y="98226"/>
                </a:lnTo>
                <a:lnTo>
                  <a:pt x="285750" y="80367"/>
                </a:lnTo>
                <a:lnTo>
                  <a:pt x="285750" y="62508"/>
                </a:lnTo>
                <a:lnTo>
                  <a:pt x="276820" y="35718"/>
                </a:lnTo>
                <a:lnTo>
                  <a:pt x="267890" y="17859"/>
                </a:lnTo>
                <a:lnTo>
                  <a:pt x="241101" y="0"/>
                </a:lnTo>
                <a:lnTo>
                  <a:pt x="214312" y="0"/>
                </a:lnTo>
                <a:lnTo>
                  <a:pt x="178594" y="8929"/>
                </a:lnTo>
                <a:lnTo>
                  <a:pt x="142875" y="35718"/>
                </a:lnTo>
                <a:lnTo>
                  <a:pt x="98226" y="62508"/>
                </a:lnTo>
                <a:lnTo>
                  <a:pt x="62508" y="116086"/>
                </a:lnTo>
                <a:lnTo>
                  <a:pt x="26789" y="160734"/>
                </a:lnTo>
                <a:lnTo>
                  <a:pt x="8929" y="205383"/>
                </a:lnTo>
                <a:lnTo>
                  <a:pt x="0" y="250031"/>
                </a:lnTo>
                <a:lnTo>
                  <a:pt x="0" y="276820"/>
                </a:lnTo>
                <a:lnTo>
                  <a:pt x="17859" y="285750"/>
                </a:lnTo>
                <a:lnTo>
                  <a:pt x="53578" y="285750"/>
                </a:lnTo>
                <a:lnTo>
                  <a:pt x="89297" y="267890"/>
                </a:lnTo>
                <a:lnTo>
                  <a:pt x="133945" y="241101"/>
                </a:lnTo>
                <a:lnTo>
                  <a:pt x="178594" y="214312"/>
                </a:lnTo>
                <a:lnTo>
                  <a:pt x="214312" y="169664"/>
                </a:lnTo>
                <a:lnTo>
                  <a:pt x="250031" y="133945"/>
                </a:lnTo>
                <a:lnTo>
                  <a:pt x="267890" y="89297"/>
                </a:lnTo>
                <a:lnTo>
                  <a:pt x="267890" y="53578"/>
                </a:lnTo>
                <a:lnTo>
                  <a:pt x="250031" y="17859"/>
                </a:lnTo>
                <a:lnTo>
                  <a:pt x="223242" y="0"/>
                </a:lnTo>
                <a:lnTo>
                  <a:pt x="187523" y="8929"/>
                </a:lnTo>
                <a:lnTo>
                  <a:pt x="142875" y="26789"/>
                </a:lnTo>
                <a:lnTo>
                  <a:pt x="98226" y="71437"/>
                </a:lnTo>
                <a:lnTo>
                  <a:pt x="62508" y="125015"/>
                </a:lnTo>
                <a:lnTo>
                  <a:pt x="35719" y="187523"/>
                </a:lnTo>
                <a:lnTo>
                  <a:pt x="17859" y="241101"/>
                </a:lnTo>
                <a:lnTo>
                  <a:pt x="17859" y="285750"/>
                </a:lnTo>
                <a:lnTo>
                  <a:pt x="44648" y="312539"/>
                </a:lnTo>
                <a:lnTo>
                  <a:pt x="71437" y="330398"/>
                </a:lnTo>
                <a:lnTo>
                  <a:pt x="107156" y="321468"/>
                </a:lnTo>
                <a:lnTo>
                  <a:pt x="160734" y="303609"/>
                </a:lnTo>
                <a:lnTo>
                  <a:pt x="205383" y="276820"/>
                </a:lnTo>
                <a:lnTo>
                  <a:pt x="258961" y="232172"/>
                </a:lnTo>
                <a:lnTo>
                  <a:pt x="294679" y="187523"/>
                </a:lnTo>
                <a:lnTo>
                  <a:pt x="312539" y="142875"/>
                </a:lnTo>
                <a:lnTo>
                  <a:pt x="321469" y="98226"/>
                </a:lnTo>
                <a:lnTo>
                  <a:pt x="312539" y="62508"/>
                </a:lnTo>
                <a:lnTo>
                  <a:pt x="294679" y="44648"/>
                </a:lnTo>
                <a:lnTo>
                  <a:pt x="258961" y="44648"/>
                </a:lnTo>
                <a:lnTo>
                  <a:pt x="214312" y="71437"/>
                </a:lnTo>
                <a:lnTo>
                  <a:pt x="178594" y="116086"/>
                </a:lnTo>
                <a:lnTo>
                  <a:pt x="142875" y="160734"/>
                </a:lnTo>
                <a:lnTo>
                  <a:pt x="125015" y="214312"/>
                </a:lnTo>
                <a:lnTo>
                  <a:pt x="116086" y="250031"/>
                </a:lnTo>
                <a:lnTo>
                  <a:pt x="116086" y="276820"/>
                </a:lnTo>
                <a:lnTo>
                  <a:pt x="133945" y="294679"/>
                </a:lnTo>
                <a:lnTo>
                  <a:pt x="160734" y="294679"/>
                </a:lnTo>
                <a:lnTo>
                  <a:pt x="205383" y="285750"/>
                </a:lnTo>
                <a:lnTo>
                  <a:pt x="241101" y="258961"/>
                </a:lnTo>
                <a:lnTo>
                  <a:pt x="276820" y="223242"/>
                </a:lnTo>
                <a:lnTo>
                  <a:pt x="303609" y="196453"/>
                </a:lnTo>
                <a:lnTo>
                  <a:pt x="312539" y="169664"/>
                </a:lnTo>
                <a:lnTo>
                  <a:pt x="303609" y="160734"/>
                </a:lnTo>
                <a:lnTo>
                  <a:pt x="285750" y="169664"/>
                </a:lnTo>
                <a:lnTo>
                  <a:pt x="258961" y="196453"/>
                </a:lnTo>
                <a:lnTo>
                  <a:pt x="232172" y="214312"/>
                </a:lnTo>
                <a:lnTo>
                  <a:pt x="223242" y="241101"/>
                </a:lnTo>
                <a:lnTo>
                  <a:pt x="214312" y="258961"/>
                </a:lnTo>
                <a:lnTo>
                  <a:pt x="232172" y="267890"/>
                </a:lnTo>
                <a:lnTo>
                  <a:pt x="250031" y="267890"/>
                </a:lnTo>
                <a:lnTo>
                  <a:pt x="276820" y="258961"/>
                </a:lnTo>
                <a:lnTo>
                  <a:pt x="276820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3"/>
          <p:cNvSpPr/>
          <p:nvPr/>
        </p:nvSpPr>
        <p:spPr>
          <a:xfrm>
            <a:off x="7563445" y="3777257"/>
            <a:ext cx="232173" cy="276822"/>
          </a:xfrm>
          <a:custGeom>
            <a:avLst/>
            <a:gdLst/>
            <a:ahLst/>
            <a:cxnLst/>
            <a:rect l="0" t="0" r="0" b="0"/>
            <a:pathLst>
              <a:path w="232173" h="276822">
                <a:moveTo>
                  <a:pt x="151805" y="53579"/>
                </a:moveTo>
                <a:lnTo>
                  <a:pt x="142875" y="44649"/>
                </a:lnTo>
                <a:lnTo>
                  <a:pt x="133946" y="35719"/>
                </a:lnTo>
                <a:lnTo>
                  <a:pt x="116086" y="17860"/>
                </a:lnTo>
                <a:lnTo>
                  <a:pt x="107157" y="8930"/>
                </a:lnTo>
                <a:lnTo>
                  <a:pt x="89297" y="0"/>
                </a:lnTo>
                <a:lnTo>
                  <a:pt x="71438" y="8930"/>
                </a:lnTo>
                <a:lnTo>
                  <a:pt x="53578" y="35719"/>
                </a:lnTo>
                <a:lnTo>
                  <a:pt x="35719" y="71438"/>
                </a:lnTo>
                <a:lnTo>
                  <a:pt x="17860" y="116086"/>
                </a:lnTo>
                <a:lnTo>
                  <a:pt x="8930" y="160735"/>
                </a:lnTo>
                <a:lnTo>
                  <a:pt x="0" y="205383"/>
                </a:lnTo>
                <a:lnTo>
                  <a:pt x="0" y="232172"/>
                </a:lnTo>
                <a:lnTo>
                  <a:pt x="17860" y="258961"/>
                </a:lnTo>
                <a:lnTo>
                  <a:pt x="53578" y="276821"/>
                </a:lnTo>
                <a:lnTo>
                  <a:pt x="89297" y="276821"/>
                </a:lnTo>
                <a:lnTo>
                  <a:pt x="125016" y="276821"/>
                </a:lnTo>
                <a:lnTo>
                  <a:pt x="160735" y="258961"/>
                </a:lnTo>
                <a:lnTo>
                  <a:pt x="196453" y="232172"/>
                </a:lnTo>
                <a:lnTo>
                  <a:pt x="232172" y="196454"/>
                </a:lnTo>
                <a:lnTo>
                  <a:pt x="232172" y="19645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7786688" y="3848695"/>
            <a:ext cx="133946" cy="169665"/>
          </a:xfrm>
          <a:custGeom>
            <a:avLst/>
            <a:gdLst/>
            <a:ahLst/>
            <a:cxnLst/>
            <a:rect l="0" t="0" r="0" b="0"/>
            <a:pathLst>
              <a:path w="133946" h="169665">
                <a:moveTo>
                  <a:pt x="71437" y="0"/>
                </a:moveTo>
                <a:lnTo>
                  <a:pt x="62507" y="17859"/>
                </a:lnTo>
                <a:lnTo>
                  <a:pt x="44648" y="35719"/>
                </a:lnTo>
                <a:lnTo>
                  <a:pt x="26789" y="71437"/>
                </a:lnTo>
                <a:lnTo>
                  <a:pt x="8929" y="98226"/>
                </a:lnTo>
                <a:lnTo>
                  <a:pt x="0" y="133945"/>
                </a:lnTo>
                <a:lnTo>
                  <a:pt x="8929" y="151805"/>
                </a:lnTo>
                <a:lnTo>
                  <a:pt x="17859" y="169664"/>
                </a:lnTo>
                <a:lnTo>
                  <a:pt x="35718" y="169664"/>
                </a:lnTo>
                <a:lnTo>
                  <a:pt x="62507" y="169664"/>
                </a:lnTo>
                <a:lnTo>
                  <a:pt x="80367" y="160734"/>
                </a:lnTo>
                <a:lnTo>
                  <a:pt x="107156" y="142875"/>
                </a:lnTo>
                <a:lnTo>
                  <a:pt x="125015" y="125016"/>
                </a:lnTo>
                <a:lnTo>
                  <a:pt x="133945" y="98226"/>
                </a:lnTo>
                <a:lnTo>
                  <a:pt x="133945" y="71437"/>
                </a:lnTo>
                <a:lnTo>
                  <a:pt x="116085" y="44648"/>
                </a:lnTo>
                <a:lnTo>
                  <a:pt x="98226" y="26789"/>
                </a:lnTo>
                <a:lnTo>
                  <a:pt x="71437" y="8930"/>
                </a:lnTo>
                <a:lnTo>
                  <a:pt x="44648" y="8930"/>
                </a:lnTo>
                <a:lnTo>
                  <a:pt x="26789" y="17859"/>
                </a:lnTo>
                <a:lnTo>
                  <a:pt x="17859" y="26789"/>
                </a:lnTo>
                <a:lnTo>
                  <a:pt x="17859" y="35719"/>
                </a:lnTo>
                <a:lnTo>
                  <a:pt x="35718" y="53578"/>
                </a:lnTo>
                <a:lnTo>
                  <a:pt x="62507" y="53578"/>
                </a:lnTo>
                <a:lnTo>
                  <a:pt x="62507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7992070" y="3750468"/>
            <a:ext cx="196454" cy="285751"/>
          </a:xfrm>
          <a:custGeom>
            <a:avLst/>
            <a:gdLst/>
            <a:ahLst/>
            <a:cxnLst/>
            <a:rect l="0" t="0" r="0" b="0"/>
            <a:pathLst>
              <a:path w="196454" h="285751">
                <a:moveTo>
                  <a:pt x="26789" y="17860"/>
                </a:moveTo>
                <a:lnTo>
                  <a:pt x="26789" y="17860"/>
                </a:lnTo>
                <a:lnTo>
                  <a:pt x="26789" y="35719"/>
                </a:lnTo>
                <a:lnTo>
                  <a:pt x="35719" y="53578"/>
                </a:lnTo>
                <a:lnTo>
                  <a:pt x="35719" y="80368"/>
                </a:lnTo>
                <a:lnTo>
                  <a:pt x="35719" y="116086"/>
                </a:lnTo>
                <a:lnTo>
                  <a:pt x="35719" y="151805"/>
                </a:lnTo>
                <a:lnTo>
                  <a:pt x="44649" y="187524"/>
                </a:lnTo>
                <a:lnTo>
                  <a:pt x="44649" y="214313"/>
                </a:lnTo>
                <a:lnTo>
                  <a:pt x="35719" y="232172"/>
                </a:lnTo>
                <a:lnTo>
                  <a:pt x="26789" y="250032"/>
                </a:lnTo>
                <a:lnTo>
                  <a:pt x="17860" y="267891"/>
                </a:lnTo>
                <a:lnTo>
                  <a:pt x="8930" y="267891"/>
                </a:lnTo>
                <a:lnTo>
                  <a:pt x="0" y="267891"/>
                </a:lnTo>
                <a:lnTo>
                  <a:pt x="0" y="250032"/>
                </a:lnTo>
                <a:lnTo>
                  <a:pt x="0" y="223243"/>
                </a:lnTo>
                <a:lnTo>
                  <a:pt x="8930" y="187524"/>
                </a:lnTo>
                <a:lnTo>
                  <a:pt x="8930" y="151805"/>
                </a:lnTo>
                <a:lnTo>
                  <a:pt x="17860" y="107157"/>
                </a:lnTo>
                <a:lnTo>
                  <a:pt x="26789" y="80368"/>
                </a:lnTo>
                <a:lnTo>
                  <a:pt x="35719" y="53578"/>
                </a:lnTo>
                <a:lnTo>
                  <a:pt x="53578" y="35719"/>
                </a:lnTo>
                <a:lnTo>
                  <a:pt x="62508" y="26789"/>
                </a:lnTo>
                <a:lnTo>
                  <a:pt x="71438" y="26789"/>
                </a:lnTo>
                <a:lnTo>
                  <a:pt x="80368" y="17860"/>
                </a:lnTo>
                <a:lnTo>
                  <a:pt x="98227" y="17860"/>
                </a:lnTo>
                <a:lnTo>
                  <a:pt x="107157" y="17860"/>
                </a:lnTo>
                <a:lnTo>
                  <a:pt x="116086" y="17860"/>
                </a:lnTo>
                <a:lnTo>
                  <a:pt x="125016" y="17860"/>
                </a:lnTo>
                <a:lnTo>
                  <a:pt x="125016" y="8930"/>
                </a:lnTo>
                <a:lnTo>
                  <a:pt x="125016" y="8930"/>
                </a:lnTo>
                <a:lnTo>
                  <a:pt x="125016" y="8930"/>
                </a:lnTo>
                <a:lnTo>
                  <a:pt x="125016" y="8930"/>
                </a:lnTo>
                <a:lnTo>
                  <a:pt x="125016" y="0"/>
                </a:lnTo>
                <a:lnTo>
                  <a:pt x="125016" y="8930"/>
                </a:lnTo>
                <a:lnTo>
                  <a:pt x="116086" y="8930"/>
                </a:lnTo>
                <a:lnTo>
                  <a:pt x="116086" y="8930"/>
                </a:lnTo>
                <a:lnTo>
                  <a:pt x="116086" y="8930"/>
                </a:lnTo>
                <a:lnTo>
                  <a:pt x="116086" y="17860"/>
                </a:lnTo>
                <a:lnTo>
                  <a:pt x="125016" y="17860"/>
                </a:lnTo>
                <a:lnTo>
                  <a:pt x="125016" y="8930"/>
                </a:lnTo>
                <a:lnTo>
                  <a:pt x="133946" y="8930"/>
                </a:lnTo>
                <a:lnTo>
                  <a:pt x="133946" y="17860"/>
                </a:lnTo>
                <a:lnTo>
                  <a:pt x="142875" y="26789"/>
                </a:lnTo>
                <a:lnTo>
                  <a:pt x="151805" y="44649"/>
                </a:lnTo>
                <a:lnTo>
                  <a:pt x="151805" y="62508"/>
                </a:lnTo>
                <a:lnTo>
                  <a:pt x="142875" y="89297"/>
                </a:lnTo>
                <a:lnTo>
                  <a:pt x="133946" y="107157"/>
                </a:lnTo>
                <a:lnTo>
                  <a:pt x="116086" y="125016"/>
                </a:lnTo>
                <a:lnTo>
                  <a:pt x="98227" y="142875"/>
                </a:lnTo>
                <a:lnTo>
                  <a:pt x="89297" y="160735"/>
                </a:lnTo>
                <a:lnTo>
                  <a:pt x="71438" y="160735"/>
                </a:lnTo>
                <a:lnTo>
                  <a:pt x="62508" y="160735"/>
                </a:lnTo>
                <a:lnTo>
                  <a:pt x="62508" y="160735"/>
                </a:lnTo>
                <a:lnTo>
                  <a:pt x="62508" y="151805"/>
                </a:lnTo>
                <a:lnTo>
                  <a:pt x="71438" y="151805"/>
                </a:lnTo>
                <a:lnTo>
                  <a:pt x="80368" y="160735"/>
                </a:lnTo>
                <a:lnTo>
                  <a:pt x="98227" y="178594"/>
                </a:lnTo>
                <a:lnTo>
                  <a:pt x="107157" y="205383"/>
                </a:lnTo>
                <a:lnTo>
                  <a:pt x="125016" y="232172"/>
                </a:lnTo>
                <a:lnTo>
                  <a:pt x="142875" y="258961"/>
                </a:lnTo>
                <a:lnTo>
                  <a:pt x="151805" y="276821"/>
                </a:lnTo>
                <a:lnTo>
                  <a:pt x="169664" y="285750"/>
                </a:lnTo>
                <a:lnTo>
                  <a:pt x="178594" y="285750"/>
                </a:lnTo>
                <a:lnTo>
                  <a:pt x="187524" y="276821"/>
                </a:lnTo>
                <a:lnTo>
                  <a:pt x="196453" y="258961"/>
                </a:lnTo>
                <a:lnTo>
                  <a:pt x="196453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8233171" y="3768328"/>
            <a:ext cx="151806" cy="223243"/>
          </a:xfrm>
          <a:custGeom>
            <a:avLst/>
            <a:gdLst/>
            <a:ahLst/>
            <a:cxnLst/>
            <a:rect l="0" t="0" r="0" b="0"/>
            <a:pathLst>
              <a:path w="151806" h="223243">
                <a:moveTo>
                  <a:pt x="17859" y="0"/>
                </a:moveTo>
                <a:lnTo>
                  <a:pt x="17859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29"/>
                </a:lnTo>
                <a:lnTo>
                  <a:pt x="8930" y="26789"/>
                </a:lnTo>
                <a:lnTo>
                  <a:pt x="8930" y="44648"/>
                </a:lnTo>
                <a:lnTo>
                  <a:pt x="8930" y="80367"/>
                </a:lnTo>
                <a:lnTo>
                  <a:pt x="8930" y="107156"/>
                </a:lnTo>
                <a:lnTo>
                  <a:pt x="0" y="142875"/>
                </a:lnTo>
                <a:lnTo>
                  <a:pt x="0" y="169664"/>
                </a:lnTo>
                <a:lnTo>
                  <a:pt x="0" y="187523"/>
                </a:lnTo>
                <a:lnTo>
                  <a:pt x="8930" y="205383"/>
                </a:lnTo>
                <a:lnTo>
                  <a:pt x="8930" y="214312"/>
                </a:lnTo>
                <a:lnTo>
                  <a:pt x="26789" y="223242"/>
                </a:lnTo>
                <a:lnTo>
                  <a:pt x="44649" y="223242"/>
                </a:lnTo>
                <a:lnTo>
                  <a:pt x="71438" y="214312"/>
                </a:lnTo>
                <a:lnTo>
                  <a:pt x="98227" y="205383"/>
                </a:lnTo>
                <a:lnTo>
                  <a:pt x="125016" y="196453"/>
                </a:lnTo>
                <a:lnTo>
                  <a:pt x="151805" y="187523"/>
                </a:lnTo>
                <a:lnTo>
                  <a:pt x="151805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reeform 87"/>
          <p:cNvSpPr/>
          <p:nvPr/>
        </p:nvSpPr>
        <p:spPr>
          <a:xfrm>
            <a:off x="8233171" y="3848695"/>
            <a:ext cx="142876" cy="26790"/>
          </a:xfrm>
          <a:custGeom>
            <a:avLst/>
            <a:gdLst/>
            <a:ahLst/>
            <a:cxnLst/>
            <a:rect l="0" t="0" r="0" b="0"/>
            <a:pathLst>
              <a:path w="142876" h="26790">
                <a:moveTo>
                  <a:pt x="0" y="8930"/>
                </a:moveTo>
                <a:lnTo>
                  <a:pt x="0" y="8930"/>
                </a:lnTo>
                <a:lnTo>
                  <a:pt x="0" y="17859"/>
                </a:lnTo>
                <a:lnTo>
                  <a:pt x="0" y="17859"/>
                </a:lnTo>
                <a:lnTo>
                  <a:pt x="8930" y="26789"/>
                </a:lnTo>
                <a:lnTo>
                  <a:pt x="26789" y="26789"/>
                </a:lnTo>
                <a:lnTo>
                  <a:pt x="44649" y="26789"/>
                </a:lnTo>
                <a:lnTo>
                  <a:pt x="80367" y="26789"/>
                </a:lnTo>
                <a:lnTo>
                  <a:pt x="107156" y="26789"/>
                </a:lnTo>
                <a:lnTo>
                  <a:pt x="133945" y="17859"/>
                </a:lnTo>
                <a:lnTo>
                  <a:pt x="142875" y="8930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8215312" y="3687961"/>
            <a:ext cx="187524" cy="35719"/>
          </a:xfrm>
          <a:custGeom>
            <a:avLst/>
            <a:gdLst/>
            <a:ahLst/>
            <a:cxnLst/>
            <a:rect l="0" t="0" r="0" b="0"/>
            <a:pathLst>
              <a:path w="187524" h="35719">
                <a:moveTo>
                  <a:pt x="0" y="35718"/>
                </a:moveTo>
                <a:lnTo>
                  <a:pt x="0" y="35718"/>
                </a:lnTo>
                <a:lnTo>
                  <a:pt x="8929" y="26789"/>
                </a:lnTo>
                <a:lnTo>
                  <a:pt x="35718" y="17859"/>
                </a:lnTo>
                <a:lnTo>
                  <a:pt x="62508" y="17859"/>
                </a:lnTo>
                <a:lnTo>
                  <a:pt x="98226" y="8929"/>
                </a:lnTo>
                <a:lnTo>
                  <a:pt x="125015" y="8929"/>
                </a:lnTo>
                <a:lnTo>
                  <a:pt x="160734" y="0"/>
                </a:lnTo>
                <a:lnTo>
                  <a:pt x="178593" y="0"/>
                </a:lnTo>
                <a:lnTo>
                  <a:pt x="187523" y="0"/>
                </a:lnTo>
                <a:lnTo>
                  <a:pt x="187523" y="0"/>
                </a:lnTo>
                <a:lnTo>
                  <a:pt x="178593" y="0"/>
                </a:lnTo>
                <a:lnTo>
                  <a:pt x="17859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7438430" y="4205882"/>
            <a:ext cx="339329" cy="303611"/>
          </a:xfrm>
          <a:custGeom>
            <a:avLst/>
            <a:gdLst/>
            <a:ahLst/>
            <a:cxnLst/>
            <a:rect l="0" t="0" r="0" b="0"/>
            <a:pathLst>
              <a:path w="339329" h="303611">
                <a:moveTo>
                  <a:pt x="241101" y="53579"/>
                </a:moveTo>
                <a:lnTo>
                  <a:pt x="241101" y="53579"/>
                </a:lnTo>
                <a:lnTo>
                  <a:pt x="241101" y="53579"/>
                </a:lnTo>
                <a:lnTo>
                  <a:pt x="241101" y="53579"/>
                </a:lnTo>
                <a:lnTo>
                  <a:pt x="241101" y="53579"/>
                </a:lnTo>
                <a:lnTo>
                  <a:pt x="250031" y="44649"/>
                </a:lnTo>
                <a:lnTo>
                  <a:pt x="258961" y="35719"/>
                </a:lnTo>
                <a:lnTo>
                  <a:pt x="267890" y="26789"/>
                </a:lnTo>
                <a:lnTo>
                  <a:pt x="276820" y="17860"/>
                </a:lnTo>
                <a:lnTo>
                  <a:pt x="276820" y="8930"/>
                </a:lnTo>
                <a:lnTo>
                  <a:pt x="276820" y="0"/>
                </a:lnTo>
                <a:lnTo>
                  <a:pt x="267890" y="0"/>
                </a:lnTo>
                <a:lnTo>
                  <a:pt x="241101" y="0"/>
                </a:lnTo>
                <a:lnTo>
                  <a:pt x="214312" y="17860"/>
                </a:lnTo>
                <a:lnTo>
                  <a:pt x="187523" y="35719"/>
                </a:lnTo>
                <a:lnTo>
                  <a:pt x="151804" y="53579"/>
                </a:lnTo>
                <a:lnTo>
                  <a:pt x="125015" y="80368"/>
                </a:lnTo>
                <a:lnTo>
                  <a:pt x="107156" y="107157"/>
                </a:lnTo>
                <a:lnTo>
                  <a:pt x="89297" y="125016"/>
                </a:lnTo>
                <a:lnTo>
                  <a:pt x="98226" y="133946"/>
                </a:lnTo>
                <a:lnTo>
                  <a:pt x="116086" y="142875"/>
                </a:lnTo>
                <a:lnTo>
                  <a:pt x="142875" y="151805"/>
                </a:lnTo>
                <a:lnTo>
                  <a:pt x="178593" y="151805"/>
                </a:lnTo>
                <a:lnTo>
                  <a:pt x="223242" y="160735"/>
                </a:lnTo>
                <a:lnTo>
                  <a:pt x="267890" y="169664"/>
                </a:lnTo>
                <a:lnTo>
                  <a:pt x="303609" y="187524"/>
                </a:lnTo>
                <a:lnTo>
                  <a:pt x="330398" y="214313"/>
                </a:lnTo>
                <a:lnTo>
                  <a:pt x="339328" y="241102"/>
                </a:lnTo>
                <a:lnTo>
                  <a:pt x="330398" y="258961"/>
                </a:lnTo>
                <a:lnTo>
                  <a:pt x="294679" y="276821"/>
                </a:lnTo>
                <a:lnTo>
                  <a:pt x="250031" y="294680"/>
                </a:lnTo>
                <a:lnTo>
                  <a:pt x="196453" y="303610"/>
                </a:lnTo>
                <a:lnTo>
                  <a:pt x="133945" y="303610"/>
                </a:lnTo>
                <a:lnTo>
                  <a:pt x="80367" y="294680"/>
                </a:lnTo>
                <a:lnTo>
                  <a:pt x="35718" y="285750"/>
                </a:lnTo>
                <a:lnTo>
                  <a:pt x="8929" y="267891"/>
                </a:lnTo>
                <a:lnTo>
                  <a:pt x="0" y="250032"/>
                </a:lnTo>
                <a:lnTo>
                  <a:pt x="8929" y="232172"/>
                </a:lnTo>
                <a:lnTo>
                  <a:pt x="26789" y="214313"/>
                </a:lnTo>
                <a:lnTo>
                  <a:pt x="62508" y="205383"/>
                </a:lnTo>
                <a:lnTo>
                  <a:pt x="62508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7795617" y="4232671"/>
            <a:ext cx="107157" cy="232173"/>
          </a:xfrm>
          <a:custGeom>
            <a:avLst/>
            <a:gdLst/>
            <a:ahLst/>
            <a:cxnLst/>
            <a:rect l="0" t="0" r="0" b="0"/>
            <a:pathLst>
              <a:path w="107157" h="232173">
                <a:moveTo>
                  <a:pt x="89297" y="0"/>
                </a:moveTo>
                <a:lnTo>
                  <a:pt x="89297" y="0"/>
                </a:lnTo>
                <a:lnTo>
                  <a:pt x="89297" y="0"/>
                </a:lnTo>
                <a:lnTo>
                  <a:pt x="89297" y="0"/>
                </a:lnTo>
                <a:lnTo>
                  <a:pt x="89297" y="8930"/>
                </a:lnTo>
                <a:lnTo>
                  <a:pt x="89297" y="26790"/>
                </a:lnTo>
                <a:lnTo>
                  <a:pt x="89297" y="53579"/>
                </a:lnTo>
                <a:lnTo>
                  <a:pt x="89297" y="80368"/>
                </a:lnTo>
                <a:lnTo>
                  <a:pt x="89297" y="116086"/>
                </a:lnTo>
                <a:lnTo>
                  <a:pt x="98227" y="151805"/>
                </a:lnTo>
                <a:lnTo>
                  <a:pt x="98227" y="178594"/>
                </a:lnTo>
                <a:lnTo>
                  <a:pt x="107156" y="205383"/>
                </a:lnTo>
                <a:lnTo>
                  <a:pt x="107156" y="223243"/>
                </a:lnTo>
                <a:lnTo>
                  <a:pt x="107156" y="232172"/>
                </a:lnTo>
                <a:lnTo>
                  <a:pt x="98227" y="232172"/>
                </a:lnTo>
                <a:lnTo>
                  <a:pt x="89297" y="223243"/>
                </a:lnTo>
                <a:lnTo>
                  <a:pt x="71438" y="205383"/>
                </a:lnTo>
                <a:lnTo>
                  <a:pt x="53578" y="178594"/>
                </a:lnTo>
                <a:lnTo>
                  <a:pt x="26789" y="142875"/>
                </a:lnTo>
                <a:lnTo>
                  <a:pt x="0" y="107157"/>
                </a:lnTo>
                <a:lnTo>
                  <a:pt x="0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reeform 91"/>
          <p:cNvSpPr/>
          <p:nvPr/>
        </p:nvSpPr>
        <p:spPr>
          <a:xfrm>
            <a:off x="7706320" y="4196953"/>
            <a:ext cx="401837" cy="8930"/>
          </a:xfrm>
          <a:custGeom>
            <a:avLst/>
            <a:gdLst/>
            <a:ahLst/>
            <a:cxnLst/>
            <a:rect l="0" t="0" r="0" b="0"/>
            <a:pathLst>
              <a:path w="401837" h="8930">
                <a:moveTo>
                  <a:pt x="0" y="8929"/>
                </a:moveTo>
                <a:lnTo>
                  <a:pt x="0" y="8929"/>
                </a:lnTo>
                <a:lnTo>
                  <a:pt x="8930" y="8929"/>
                </a:lnTo>
                <a:lnTo>
                  <a:pt x="26789" y="8929"/>
                </a:lnTo>
                <a:lnTo>
                  <a:pt x="53578" y="8929"/>
                </a:lnTo>
                <a:lnTo>
                  <a:pt x="98227" y="8929"/>
                </a:lnTo>
                <a:lnTo>
                  <a:pt x="160735" y="8929"/>
                </a:lnTo>
                <a:lnTo>
                  <a:pt x="223243" y="8929"/>
                </a:lnTo>
                <a:lnTo>
                  <a:pt x="276821" y="8929"/>
                </a:lnTo>
                <a:lnTo>
                  <a:pt x="321469" y="0"/>
                </a:lnTo>
                <a:lnTo>
                  <a:pt x="366118" y="0"/>
                </a:lnTo>
                <a:lnTo>
                  <a:pt x="392907" y="0"/>
                </a:lnTo>
                <a:lnTo>
                  <a:pt x="401836" y="0"/>
                </a:lnTo>
                <a:lnTo>
                  <a:pt x="401836" y="0"/>
                </a:lnTo>
                <a:lnTo>
                  <a:pt x="40183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92"/>
          <p:cNvSpPr/>
          <p:nvPr/>
        </p:nvSpPr>
        <p:spPr>
          <a:xfrm>
            <a:off x="8018859" y="4223742"/>
            <a:ext cx="116087" cy="196454"/>
          </a:xfrm>
          <a:custGeom>
            <a:avLst/>
            <a:gdLst/>
            <a:ahLst/>
            <a:cxnLst/>
            <a:rect l="0" t="0" r="0" b="0"/>
            <a:pathLst>
              <a:path w="116087" h="196454">
                <a:moveTo>
                  <a:pt x="26789" y="44648"/>
                </a:moveTo>
                <a:lnTo>
                  <a:pt x="17860" y="53578"/>
                </a:lnTo>
                <a:lnTo>
                  <a:pt x="8930" y="71437"/>
                </a:lnTo>
                <a:lnTo>
                  <a:pt x="8930" y="89297"/>
                </a:lnTo>
                <a:lnTo>
                  <a:pt x="0" y="125015"/>
                </a:lnTo>
                <a:lnTo>
                  <a:pt x="0" y="142875"/>
                </a:lnTo>
                <a:lnTo>
                  <a:pt x="0" y="169664"/>
                </a:lnTo>
                <a:lnTo>
                  <a:pt x="17860" y="187523"/>
                </a:lnTo>
                <a:lnTo>
                  <a:pt x="26789" y="196453"/>
                </a:lnTo>
                <a:lnTo>
                  <a:pt x="53579" y="196453"/>
                </a:lnTo>
                <a:lnTo>
                  <a:pt x="71438" y="196453"/>
                </a:lnTo>
                <a:lnTo>
                  <a:pt x="98227" y="187523"/>
                </a:lnTo>
                <a:lnTo>
                  <a:pt x="107157" y="169664"/>
                </a:lnTo>
                <a:lnTo>
                  <a:pt x="116086" y="133945"/>
                </a:lnTo>
                <a:lnTo>
                  <a:pt x="116086" y="98226"/>
                </a:lnTo>
                <a:lnTo>
                  <a:pt x="98227" y="62508"/>
                </a:lnTo>
                <a:lnTo>
                  <a:pt x="89297" y="35719"/>
                </a:lnTo>
                <a:lnTo>
                  <a:pt x="71438" y="8929"/>
                </a:lnTo>
                <a:lnTo>
                  <a:pt x="53579" y="0"/>
                </a:lnTo>
                <a:lnTo>
                  <a:pt x="44649" y="0"/>
                </a:lnTo>
                <a:lnTo>
                  <a:pt x="44649" y="8929"/>
                </a:lnTo>
                <a:lnTo>
                  <a:pt x="53579" y="26789"/>
                </a:lnTo>
                <a:lnTo>
                  <a:pt x="62508" y="44648"/>
                </a:lnTo>
                <a:lnTo>
                  <a:pt x="80368" y="62508"/>
                </a:lnTo>
                <a:lnTo>
                  <a:pt x="80368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93"/>
          <p:cNvSpPr/>
          <p:nvPr/>
        </p:nvSpPr>
        <p:spPr>
          <a:xfrm>
            <a:off x="8188523" y="4152304"/>
            <a:ext cx="250032" cy="383978"/>
          </a:xfrm>
          <a:custGeom>
            <a:avLst/>
            <a:gdLst/>
            <a:ahLst/>
            <a:cxnLst/>
            <a:rect l="0" t="0" r="0" b="0"/>
            <a:pathLst>
              <a:path w="250032" h="383978">
                <a:moveTo>
                  <a:pt x="89297" y="107157"/>
                </a:moveTo>
                <a:lnTo>
                  <a:pt x="89297" y="107157"/>
                </a:lnTo>
                <a:lnTo>
                  <a:pt x="89297" y="107157"/>
                </a:lnTo>
                <a:lnTo>
                  <a:pt x="89297" y="107157"/>
                </a:lnTo>
                <a:lnTo>
                  <a:pt x="80367" y="116086"/>
                </a:lnTo>
                <a:lnTo>
                  <a:pt x="80367" y="133946"/>
                </a:lnTo>
                <a:lnTo>
                  <a:pt x="71437" y="160735"/>
                </a:lnTo>
                <a:lnTo>
                  <a:pt x="71437" y="196453"/>
                </a:lnTo>
                <a:lnTo>
                  <a:pt x="62507" y="232172"/>
                </a:lnTo>
                <a:lnTo>
                  <a:pt x="62507" y="267891"/>
                </a:lnTo>
                <a:lnTo>
                  <a:pt x="62507" y="294680"/>
                </a:lnTo>
                <a:lnTo>
                  <a:pt x="71437" y="330399"/>
                </a:lnTo>
                <a:lnTo>
                  <a:pt x="71437" y="357188"/>
                </a:lnTo>
                <a:lnTo>
                  <a:pt x="62507" y="375047"/>
                </a:lnTo>
                <a:lnTo>
                  <a:pt x="62507" y="383977"/>
                </a:lnTo>
                <a:lnTo>
                  <a:pt x="53578" y="383977"/>
                </a:lnTo>
                <a:lnTo>
                  <a:pt x="44648" y="375047"/>
                </a:lnTo>
                <a:lnTo>
                  <a:pt x="26789" y="357188"/>
                </a:lnTo>
                <a:lnTo>
                  <a:pt x="8929" y="321469"/>
                </a:lnTo>
                <a:lnTo>
                  <a:pt x="0" y="267891"/>
                </a:lnTo>
                <a:lnTo>
                  <a:pt x="0" y="205383"/>
                </a:lnTo>
                <a:lnTo>
                  <a:pt x="8929" y="142875"/>
                </a:lnTo>
                <a:lnTo>
                  <a:pt x="35718" y="80367"/>
                </a:lnTo>
                <a:lnTo>
                  <a:pt x="71437" y="44649"/>
                </a:lnTo>
                <a:lnTo>
                  <a:pt x="116086" y="8930"/>
                </a:lnTo>
                <a:lnTo>
                  <a:pt x="160734" y="0"/>
                </a:lnTo>
                <a:lnTo>
                  <a:pt x="196453" y="8930"/>
                </a:lnTo>
                <a:lnTo>
                  <a:pt x="232172" y="26789"/>
                </a:lnTo>
                <a:lnTo>
                  <a:pt x="250031" y="53578"/>
                </a:lnTo>
                <a:lnTo>
                  <a:pt x="241101" y="80367"/>
                </a:lnTo>
                <a:lnTo>
                  <a:pt x="214312" y="107157"/>
                </a:lnTo>
                <a:lnTo>
                  <a:pt x="178593" y="142875"/>
                </a:lnTo>
                <a:lnTo>
                  <a:pt x="125015" y="169664"/>
                </a:lnTo>
                <a:lnTo>
                  <a:pt x="80367" y="187524"/>
                </a:lnTo>
                <a:lnTo>
                  <a:pt x="53578" y="205383"/>
                </a:lnTo>
                <a:lnTo>
                  <a:pt x="35718" y="205383"/>
                </a:lnTo>
                <a:lnTo>
                  <a:pt x="35718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reeform 94"/>
          <p:cNvSpPr/>
          <p:nvPr/>
        </p:nvSpPr>
        <p:spPr>
          <a:xfrm>
            <a:off x="7617023" y="4643437"/>
            <a:ext cx="276822" cy="383978"/>
          </a:xfrm>
          <a:custGeom>
            <a:avLst/>
            <a:gdLst/>
            <a:ahLst/>
            <a:cxnLst/>
            <a:rect l="0" t="0" r="0" b="0"/>
            <a:pathLst>
              <a:path w="276822" h="383978">
                <a:moveTo>
                  <a:pt x="196454" y="17859"/>
                </a:moveTo>
                <a:lnTo>
                  <a:pt x="196454" y="17859"/>
                </a:lnTo>
                <a:lnTo>
                  <a:pt x="196454" y="8930"/>
                </a:lnTo>
                <a:lnTo>
                  <a:pt x="187524" y="0"/>
                </a:lnTo>
                <a:lnTo>
                  <a:pt x="178594" y="0"/>
                </a:lnTo>
                <a:lnTo>
                  <a:pt x="160735" y="8930"/>
                </a:lnTo>
                <a:lnTo>
                  <a:pt x="133946" y="35719"/>
                </a:lnTo>
                <a:lnTo>
                  <a:pt x="107157" y="80367"/>
                </a:lnTo>
                <a:lnTo>
                  <a:pt x="62508" y="151805"/>
                </a:lnTo>
                <a:lnTo>
                  <a:pt x="35719" y="214313"/>
                </a:lnTo>
                <a:lnTo>
                  <a:pt x="8930" y="276821"/>
                </a:lnTo>
                <a:lnTo>
                  <a:pt x="0" y="321469"/>
                </a:lnTo>
                <a:lnTo>
                  <a:pt x="0" y="357188"/>
                </a:lnTo>
                <a:lnTo>
                  <a:pt x="17860" y="375047"/>
                </a:lnTo>
                <a:lnTo>
                  <a:pt x="53579" y="383977"/>
                </a:lnTo>
                <a:lnTo>
                  <a:pt x="89297" y="383977"/>
                </a:lnTo>
                <a:lnTo>
                  <a:pt x="133946" y="375047"/>
                </a:lnTo>
                <a:lnTo>
                  <a:pt x="178594" y="357188"/>
                </a:lnTo>
                <a:lnTo>
                  <a:pt x="232172" y="339329"/>
                </a:lnTo>
                <a:lnTo>
                  <a:pt x="276821" y="312540"/>
                </a:lnTo>
                <a:lnTo>
                  <a:pt x="276821" y="31254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reeform 95"/>
          <p:cNvSpPr/>
          <p:nvPr/>
        </p:nvSpPr>
        <p:spPr>
          <a:xfrm>
            <a:off x="7884914" y="4768453"/>
            <a:ext cx="187525" cy="178595"/>
          </a:xfrm>
          <a:custGeom>
            <a:avLst/>
            <a:gdLst/>
            <a:ahLst/>
            <a:cxnLst/>
            <a:rect l="0" t="0" r="0" b="0"/>
            <a:pathLst>
              <a:path w="187525" h="178595">
                <a:moveTo>
                  <a:pt x="62508" y="44648"/>
                </a:moveTo>
                <a:lnTo>
                  <a:pt x="44649" y="62508"/>
                </a:lnTo>
                <a:lnTo>
                  <a:pt x="35719" y="80367"/>
                </a:lnTo>
                <a:lnTo>
                  <a:pt x="26789" y="107156"/>
                </a:lnTo>
                <a:lnTo>
                  <a:pt x="26789" y="133945"/>
                </a:lnTo>
                <a:lnTo>
                  <a:pt x="35719" y="160735"/>
                </a:lnTo>
                <a:lnTo>
                  <a:pt x="53578" y="178594"/>
                </a:lnTo>
                <a:lnTo>
                  <a:pt x="80367" y="178594"/>
                </a:lnTo>
                <a:lnTo>
                  <a:pt x="107156" y="178594"/>
                </a:lnTo>
                <a:lnTo>
                  <a:pt x="142875" y="169664"/>
                </a:lnTo>
                <a:lnTo>
                  <a:pt x="169664" y="160735"/>
                </a:lnTo>
                <a:lnTo>
                  <a:pt x="187524" y="133945"/>
                </a:lnTo>
                <a:lnTo>
                  <a:pt x="187524" y="107156"/>
                </a:lnTo>
                <a:lnTo>
                  <a:pt x="187524" y="71437"/>
                </a:lnTo>
                <a:lnTo>
                  <a:pt x="160734" y="35718"/>
                </a:lnTo>
                <a:lnTo>
                  <a:pt x="133945" y="8929"/>
                </a:lnTo>
                <a:lnTo>
                  <a:pt x="89297" y="0"/>
                </a:lnTo>
                <a:lnTo>
                  <a:pt x="53578" y="0"/>
                </a:lnTo>
                <a:lnTo>
                  <a:pt x="26789" y="17859"/>
                </a:lnTo>
                <a:lnTo>
                  <a:pt x="8930" y="44648"/>
                </a:lnTo>
                <a:lnTo>
                  <a:pt x="0" y="71437"/>
                </a:lnTo>
                <a:lnTo>
                  <a:pt x="8930" y="98226"/>
                </a:lnTo>
                <a:lnTo>
                  <a:pt x="26789" y="116086"/>
                </a:lnTo>
                <a:lnTo>
                  <a:pt x="53578" y="125016"/>
                </a:lnTo>
                <a:lnTo>
                  <a:pt x="53578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reeform 96"/>
          <p:cNvSpPr/>
          <p:nvPr/>
        </p:nvSpPr>
        <p:spPr>
          <a:xfrm>
            <a:off x="8117086" y="4643437"/>
            <a:ext cx="214313" cy="241103"/>
          </a:xfrm>
          <a:custGeom>
            <a:avLst/>
            <a:gdLst/>
            <a:ahLst/>
            <a:cxnLst/>
            <a:rect l="0" t="0" r="0" b="0"/>
            <a:pathLst>
              <a:path w="214313" h="241103">
                <a:moveTo>
                  <a:pt x="26789" y="0"/>
                </a:moveTo>
                <a:lnTo>
                  <a:pt x="26789" y="8930"/>
                </a:lnTo>
                <a:lnTo>
                  <a:pt x="17859" y="17859"/>
                </a:lnTo>
                <a:lnTo>
                  <a:pt x="8930" y="35719"/>
                </a:lnTo>
                <a:lnTo>
                  <a:pt x="0" y="71438"/>
                </a:lnTo>
                <a:lnTo>
                  <a:pt x="0" y="98227"/>
                </a:lnTo>
                <a:lnTo>
                  <a:pt x="0" y="133945"/>
                </a:lnTo>
                <a:lnTo>
                  <a:pt x="0" y="169664"/>
                </a:lnTo>
                <a:lnTo>
                  <a:pt x="0" y="196453"/>
                </a:lnTo>
                <a:lnTo>
                  <a:pt x="0" y="214313"/>
                </a:lnTo>
                <a:lnTo>
                  <a:pt x="0" y="232172"/>
                </a:lnTo>
                <a:lnTo>
                  <a:pt x="0" y="241102"/>
                </a:lnTo>
                <a:lnTo>
                  <a:pt x="8930" y="241102"/>
                </a:lnTo>
                <a:lnTo>
                  <a:pt x="8930" y="232172"/>
                </a:lnTo>
                <a:lnTo>
                  <a:pt x="17859" y="214313"/>
                </a:lnTo>
                <a:lnTo>
                  <a:pt x="26789" y="187524"/>
                </a:lnTo>
                <a:lnTo>
                  <a:pt x="44648" y="142875"/>
                </a:lnTo>
                <a:lnTo>
                  <a:pt x="62508" y="98227"/>
                </a:lnTo>
                <a:lnTo>
                  <a:pt x="89296" y="53578"/>
                </a:lnTo>
                <a:lnTo>
                  <a:pt x="107155" y="17859"/>
                </a:lnTo>
                <a:lnTo>
                  <a:pt x="125015" y="0"/>
                </a:lnTo>
                <a:lnTo>
                  <a:pt x="142874" y="0"/>
                </a:lnTo>
                <a:lnTo>
                  <a:pt x="151804" y="17859"/>
                </a:lnTo>
                <a:lnTo>
                  <a:pt x="160734" y="44649"/>
                </a:lnTo>
                <a:lnTo>
                  <a:pt x="160734" y="80367"/>
                </a:lnTo>
                <a:lnTo>
                  <a:pt x="160734" y="125016"/>
                </a:lnTo>
                <a:lnTo>
                  <a:pt x="160734" y="151805"/>
                </a:lnTo>
                <a:lnTo>
                  <a:pt x="160734" y="187524"/>
                </a:lnTo>
                <a:lnTo>
                  <a:pt x="160734" y="214313"/>
                </a:lnTo>
                <a:lnTo>
                  <a:pt x="169663" y="232172"/>
                </a:lnTo>
                <a:lnTo>
                  <a:pt x="169663" y="232172"/>
                </a:lnTo>
                <a:lnTo>
                  <a:pt x="187523" y="223242"/>
                </a:lnTo>
                <a:lnTo>
                  <a:pt x="196452" y="205383"/>
                </a:lnTo>
                <a:lnTo>
                  <a:pt x="214312" y="169664"/>
                </a:lnTo>
                <a:lnTo>
                  <a:pt x="214312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reeform 97"/>
          <p:cNvSpPr/>
          <p:nvPr/>
        </p:nvSpPr>
        <p:spPr>
          <a:xfrm>
            <a:off x="8402835" y="4643437"/>
            <a:ext cx="53579" cy="232173"/>
          </a:xfrm>
          <a:custGeom>
            <a:avLst/>
            <a:gdLst/>
            <a:ahLst/>
            <a:cxnLst/>
            <a:rect l="0" t="0" r="0" b="0"/>
            <a:pathLst>
              <a:path w="53579" h="232173">
                <a:moveTo>
                  <a:pt x="44649" y="0"/>
                </a:moveTo>
                <a:lnTo>
                  <a:pt x="35719" y="8930"/>
                </a:lnTo>
                <a:lnTo>
                  <a:pt x="26789" y="17859"/>
                </a:lnTo>
                <a:lnTo>
                  <a:pt x="17860" y="44649"/>
                </a:lnTo>
                <a:lnTo>
                  <a:pt x="8930" y="71438"/>
                </a:lnTo>
                <a:lnTo>
                  <a:pt x="0" y="98227"/>
                </a:lnTo>
                <a:lnTo>
                  <a:pt x="0" y="133945"/>
                </a:lnTo>
                <a:lnTo>
                  <a:pt x="0" y="160734"/>
                </a:lnTo>
                <a:lnTo>
                  <a:pt x="8930" y="196453"/>
                </a:lnTo>
                <a:lnTo>
                  <a:pt x="17860" y="214313"/>
                </a:lnTo>
                <a:lnTo>
                  <a:pt x="26789" y="232172"/>
                </a:lnTo>
                <a:lnTo>
                  <a:pt x="44649" y="232172"/>
                </a:lnTo>
                <a:lnTo>
                  <a:pt x="53578" y="223242"/>
                </a:lnTo>
                <a:lnTo>
                  <a:pt x="53578" y="205383"/>
                </a:lnTo>
                <a:lnTo>
                  <a:pt x="53578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 98"/>
          <p:cNvSpPr/>
          <p:nvPr/>
        </p:nvSpPr>
        <p:spPr>
          <a:xfrm>
            <a:off x="8242101" y="4554140"/>
            <a:ext cx="330399" cy="80368"/>
          </a:xfrm>
          <a:custGeom>
            <a:avLst/>
            <a:gdLst/>
            <a:ahLst/>
            <a:cxnLst/>
            <a:rect l="0" t="0" r="0" b="0"/>
            <a:pathLst>
              <a:path w="330399" h="80368">
                <a:moveTo>
                  <a:pt x="0" y="80367"/>
                </a:moveTo>
                <a:lnTo>
                  <a:pt x="0" y="80367"/>
                </a:lnTo>
                <a:lnTo>
                  <a:pt x="8929" y="71438"/>
                </a:lnTo>
                <a:lnTo>
                  <a:pt x="17859" y="62508"/>
                </a:lnTo>
                <a:lnTo>
                  <a:pt x="44648" y="44649"/>
                </a:lnTo>
                <a:lnTo>
                  <a:pt x="89297" y="26789"/>
                </a:lnTo>
                <a:lnTo>
                  <a:pt x="133945" y="17860"/>
                </a:lnTo>
                <a:lnTo>
                  <a:pt x="196453" y="8930"/>
                </a:lnTo>
                <a:lnTo>
                  <a:pt x="241101" y="0"/>
                </a:lnTo>
                <a:lnTo>
                  <a:pt x="294679" y="8930"/>
                </a:lnTo>
                <a:lnTo>
                  <a:pt x="321469" y="8930"/>
                </a:lnTo>
                <a:lnTo>
                  <a:pt x="330398" y="17860"/>
                </a:lnTo>
                <a:lnTo>
                  <a:pt x="330398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 99"/>
          <p:cNvSpPr/>
          <p:nvPr/>
        </p:nvSpPr>
        <p:spPr>
          <a:xfrm>
            <a:off x="6634758" y="3107531"/>
            <a:ext cx="2312789" cy="2018111"/>
          </a:xfrm>
          <a:custGeom>
            <a:avLst/>
            <a:gdLst/>
            <a:ahLst/>
            <a:cxnLst/>
            <a:rect l="0" t="0" r="0" b="0"/>
            <a:pathLst>
              <a:path w="2312789" h="2018111">
                <a:moveTo>
                  <a:pt x="1875233" y="160734"/>
                </a:moveTo>
                <a:lnTo>
                  <a:pt x="1875233" y="160734"/>
                </a:lnTo>
                <a:lnTo>
                  <a:pt x="1866304" y="151805"/>
                </a:lnTo>
                <a:lnTo>
                  <a:pt x="1857374" y="151805"/>
                </a:lnTo>
                <a:lnTo>
                  <a:pt x="1848444" y="142875"/>
                </a:lnTo>
                <a:lnTo>
                  <a:pt x="1830585" y="125015"/>
                </a:lnTo>
                <a:lnTo>
                  <a:pt x="1812726" y="116086"/>
                </a:lnTo>
                <a:lnTo>
                  <a:pt x="1794866" y="107156"/>
                </a:lnTo>
                <a:lnTo>
                  <a:pt x="1777007" y="89297"/>
                </a:lnTo>
                <a:lnTo>
                  <a:pt x="1750218" y="71437"/>
                </a:lnTo>
                <a:lnTo>
                  <a:pt x="1714499" y="62508"/>
                </a:lnTo>
                <a:lnTo>
                  <a:pt x="1678780" y="44648"/>
                </a:lnTo>
                <a:lnTo>
                  <a:pt x="1634132" y="35719"/>
                </a:lnTo>
                <a:lnTo>
                  <a:pt x="1589483" y="26789"/>
                </a:lnTo>
                <a:lnTo>
                  <a:pt x="1535906" y="17859"/>
                </a:lnTo>
                <a:lnTo>
                  <a:pt x="1482328" y="8930"/>
                </a:lnTo>
                <a:lnTo>
                  <a:pt x="1428750" y="8930"/>
                </a:lnTo>
                <a:lnTo>
                  <a:pt x="1366242" y="0"/>
                </a:lnTo>
                <a:lnTo>
                  <a:pt x="1312664" y="0"/>
                </a:lnTo>
                <a:lnTo>
                  <a:pt x="1250156" y="0"/>
                </a:lnTo>
                <a:lnTo>
                  <a:pt x="1187648" y="0"/>
                </a:lnTo>
                <a:lnTo>
                  <a:pt x="1134070" y="0"/>
                </a:lnTo>
                <a:lnTo>
                  <a:pt x="1071562" y="0"/>
                </a:lnTo>
                <a:lnTo>
                  <a:pt x="1009055" y="0"/>
                </a:lnTo>
                <a:lnTo>
                  <a:pt x="946547" y="0"/>
                </a:lnTo>
                <a:lnTo>
                  <a:pt x="875109" y="8930"/>
                </a:lnTo>
                <a:lnTo>
                  <a:pt x="812601" y="17859"/>
                </a:lnTo>
                <a:lnTo>
                  <a:pt x="741164" y="26789"/>
                </a:lnTo>
                <a:lnTo>
                  <a:pt x="678656" y="44648"/>
                </a:lnTo>
                <a:lnTo>
                  <a:pt x="616148" y="62508"/>
                </a:lnTo>
                <a:lnTo>
                  <a:pt x="553640" y="89297"/>
                </a:lnTo>
                <a:lnTo>
                  <a:pt x="491133" y="116086"/>
                </a:lnTo>
                <a:lnTo>
                  <a:pt x="437555" y="142875"/>
                </a:lnTo>
                <a:lnTo>
                  <a:pt x="383976" y="169664"/>
                </a:lnTo>
                <a:lnTo>
                  <a:pt x="330398" y="205383"/>
                </a:lnTo>
                <a:lnTo>
                  <a:pt x="276820" y="232172"/>
                </a:lnTo>
                <a:lnTo>
                  <a:pt x="232172" y="267890"/>
                </a:lnTo>
                <a:lnTo>
                  <a:pt x="196453" y="303609"/>
                </a:lnTo>
                <a:lnTo>
                  <a:pt x="160734" y="348258"/>
                </a:lnTo>
                <a:lnTo>
                  <a:pt x="125015" y="392906"/>
                </a:lnTo>
                <a:lnTo>
                  <a:pt x="98226" y="446484"/>
                </a:lnTo>
                <a:lnTo>
                  <a:pt x="71437" y="500062"/>
                </a:lnTo>
                <a:lnTo>
                  <a:pt x="44648" y="553640"/>
                </a:lnTo>
                <a:lnTo>
                  <a:pt x="26789" y="616148"/>
                </a:lnTo>
                <a:lnTo>
                  <a:pt x="17859" y="678656"/>
                </a:lnTo>
                <a:lnTo>
                  <a:pt x="8930" y="741164"/>
                </a:lnTo>
                <a:lnTo>
                  <a:pt x="0" y="812601"/>
                </a:lnTo>
                <a:lnTo>
                  <a:pt x="0" y="875109"/>
                </a:lnTo>
                <a:lnTo>
                  <a:pt x="8930" y="937617"/>
                </a:lnTo>
                <a:lnTo>
                  <a:pt x="17859" y="1000125"/>
                </a:lnTo>
                <a:lnTo>
                  <a:pt x="35719" y="1062633"/>
                </a:lnTo>
                <a:lnTo>
                  <a:pt x="53578" y="1134070"/>
                </a:lnTo>
                <a:lnTo>
                  <a:pt x="80367" y="1205508"/>
                </a:lnTo>
                <a:lnTo>
                  <a:pt x="107156" y="1276945"/>
                </a:lnTo>
                <a:lnTo>
                  <a:pt x="142875" y="1348383"/>
                </a:lnTo>
                <a:lnTo>
                  <a:pt x="187523" y="1419820"/>
                </a:lnTo>
                <a:lnTo>
                  <a:pt x="232172" y="1491258"/>
                </a:lnTo>
                <a:lnTo>
                  <a:pt x="285750" y="1553765"/>
                </a:lnTo>
                <a:lnTo>
                  <a:pt x="339328" y="1616273"/>
                </a:lnTo>
                <a:lnTo>
                  <a:pt x="392906" y="1669851"/>
                </a:lnTo>
                <a:lnTo>
                  <a:pt x="455414" y="1723430"/>
                </a:lnTo>
                <a:lnTo>
                  <a:pt x="517922" y="1768078"/>
                </a:lnTo>
                <a:lnTo>
                  <a:pt x="589359" y="1812727"/>
                </a:lnTo>
                <a:lnTo>
                  <a:pt x="660797" y="1848446"/>
                </a:lnTo>
                <a:lnTo>
                  <a:pt x="741164" y="1884164"/>
                </a:lnTo>
                <a:lnTo>
                  <a:pt x="821531" y="1910953"/>
                </a:lnTo>
                <a:lnTo>
                  <a:pt x="901898" y="1937742"/>
                </a:lnTo>
                <a:lnTo>
                  <a:pt x="991195" y="1955602"/>
                </a:lnTo>
                <a:lnTo>
                  <a:pt x="1071562" y="1973461"/>
                </a:lnTo>
                <a:lnTo>
                  <a:pt x="1151930" y="1991321"/>
                </a:lnTo>
                <a:lnTo>
                  <a:pt x="1223367" y="2000250"/>
                </a:lnTo>
                <a:lnTo>
                  <a:pt x="1303734" y="2009180"/>
                </a:lnTo>
                <a:lnTo>
                  <a:pt x="1375172" y="2018110"/>
                </a:lnTo>
                <a:lnTo>
                  <a:pt x="1446609" y="2009180"/>
                </a:lnTo>
                <a:lnTo>
                  <a:pt x="1526976" y="2000250"/>
                </a:lnTo>
                <a:lnTo>
                  <a:pt x="1607343" y="1973461"/>
                </a:lnTo>
                <a:lnTo>
                  <a:pt x="1687710" y="1946672"/>
                </a:lnTo>
                <a:lnTo>
                  <a:pt x="1768077" y="1919883"/>
                </a:lnTo>
                <a:lnTo>
                  <a:pt x="1839515" y="1884164"/>
                </a:lnTo>
                <a:lnTo>
                  <a:pt x="1910952" y="1848446"/>
                </a:lnTo>
                <a:lnTo>
                  <a:pt x="1973460" y="1803797"/>
                </a:lnTo>
                <a:lnTo>
                  <a:pt x="2035968" y="1768078"/>
                </a:lnTo>
                <a:lnTo>
                  <a:pt x="2080616" y="1723430"/>
                </a:lnTo>
                <a:lnTo>
                  <a:pt x="2125265" y="1687711"/>
                </a:lnTo>
                <a:lnTo>
                  <a:pt x="2152054" y="1660922"/>
                </a:lnTo>
                <a:lnTo>
                  <a:pt x="2169913" y="1625203"/>
                </a:lnTo>
                <a:lnTo>
                  <a:pt x="2196702" y="1598414"/>
                </a:lnTo>
                <a:lnTo>
                  <a:pt x="2223491" y="1553765"/>
                </a:lnTo>
                <a:lnTo>
                  <a:pt x="2250280" y="1509117"/>
                </a:lnTo>
                <a:lnTo>
                  <a:pt x="2268140" y="1455539"/>
                </a:lnTo>
                <a:lnTo>
                  <a:pt x="2294929" y="1393031"/>
                </a:lnTo>
                <a:lnTo>
                  <a:pt x="2303858" y="1330523"/>
                </a:lnTo>
                <a:lnTo>
                  <a:pt x="2312788" y="1268015"/>
                </a:lnTo>
                <a:lnTo>
                  <a:pt x="2312788" y="1232297"/>
                </a:lnTo>
                <a:lnTo>
                  <a:pt x="2294929" y="1134070"/>
                </a:lnTo>
                <a:lnTo>
                  <a:pt x="2268140" y="1026914"/>
                </a:lnTo>
                <a:lnTo>
                  <a:pt x="2232421" y="928687"/>
                </a:lnTo>
                <a:lnTo>
                  <a:pt x="2187772" y="821531"/>
                </a:lnTo>
                <a:lnTo>
                  <a:pt x="2152054" y="732234"/>
                </a:lnTo>
                <a:lnTo>
                  <a:pt x="2107405" y="651867"/>
                </a:lnTo>
                <a:lnTo>
                  <a:pt x="2071687" y="589359"/>
                </a:lnTo>
                <a:lnTo>
                  <a:pt x="2027038" y="517922"/>
                </a:lnTo>
                <a:lnTo>
                  <a:pt x="1982390" y="464344"/>
                </a:lnTo>
                <a:lnTo>
                  <a:pt x="1928812" y="419695"/>
                </a:lnTo>
                <a:lnTo>
                  <a:pt x="1928812" y="41969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reeform 100"/>
          <p:cNvSpPr/>
          <p:nvPr/>
        </p:nvSpPr>
        <p:spPr>
          <a:xfrm>
            <a:off x="5777508" y="2411015"/>
            <a:ext cx="678657" cy="133947"/>
          </a:xfrm>
          <a:custGeom>
            <a:avLst/>
            <a:gdLst/>
            <a:ahLst/>
            <a:cxnLst/>
            <a:rect l="0" t="0" r="0" b="0"/>
            <a:pathLst>
              <a:path w="678657" h="133947">
                <a:moveTo>
                  <a:pt x="8930" y="133946"/>
                </a:moveTo>
                <a:lnTo>
                  <a:pt x="0" y="133946"/>
                </a:lnTo>
                <a:lnTo>
                  <a:pt x="0" y="133946"/>
                </a:lnTo>
                <a:lnTo>
                  <a:pt x="0" y="133946"/>
                </a:lnTo>
                <a:lnTo>
                  <a:pt x="8930" y="133946"/>
                </a:lnTo>
                <a:lnTo>
                  <a:pt x="35719" y="125016"/>
                </a:lnTo>
                <a:lnTo>
                  <a:pt x="80367" y="116087"/>
                </a:lnTo>
                <a:lnTo>
                  <a:pt x="133945" y="107157"/>
                </a:lnTo>
                <a:lnTo>
                  <a:pt x="196453" y="89298"/>
                </a:lnTo>
                <a:lnTo>
                  <a:pt x="267890" y="80368"/>
                </a:lnTo>
                <a:lnTo>
                  <a:pt x="348258" y="62508"/>
                </a:lnTo>
                <a:lnTo>
                  <a:pt x="428625" y="53579"/>
                </a:lnTo>
                <a:lnTo>
                  <a:pt x="500062" y="35719"/>
                </a:lnTo>
                <a:lnTo>
                  <a:pt x="562570" y="26789"/>
                </a:lnTo>
                <a:lnTo>
                  <a:pt x="616148" y="17860"/>
                </a:lnTo>
                <a:lnTo>
                  <a:pt x="651867" y="8930"/>
                </a:lnTo>
                <a:lnTo>
                  <a:pt x="669726" y="8930"/>
                </a:lnTo>
                <a:lnTo>
                  <a:pt x="678656" y="0"/>
                </a:lnTo>
                <a:lnTo>
                  <a:pt x="67865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reeform 101"/>
          <p:cNvSpPr/>
          <p:nvPr/>
        </p:nvSpPr>
        <p:spPr>
          <a:xfrm>
            <a:off x="6098977" y="3000375"/>
            <a:ext cx="383977" cy="35719"/>
          </a:xfrm>
          <a:custGeom>
            <a:avLst/>
            <a:gdLst/>
            <a:ahLst/>
            <a:cxnLst/>
            <a:rect l="0" t="0" r="0" b="0"/>
            <a:pathLst>
              <a:path w="383977" h="35719">
                <a:moveTo>
                  <a:pt x="0" y="35718"/>
                </a:moveTo>
                <a:lnTo>
                  <a:pt x="26789" y="35718"/>
                </a:lnTo>
                <a:lnTo>
                  <a:pt x="80367" y="26789"/>
                </a:lnTo>
                <a:lnTo>
                  <a:pt x="151804" y="17859"/>
                </a:lnTo>
                <a:lnTo>
                  <a:pt x="223242" y="8929"/>
                </a:lnTo>
                <a:lnTo>
                  <a:pt x="294679" y="8929"/>
                </a:lnTo>
                <a:lnTo>
                  <a:pt x="348257" y="8929"/>
                </a:lnTo>
                <a:lnTo>
                  <a:pt x="383976" y="0"/>
                </a:lnTo>
                <a:lnTo>
                  <a:pt x="38397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reeform 102"/>
          <p:cNvSpPr/>
          <p:nvPr/>
        </p:nvSpPr>
        <p:spPr>
          <a:xfrm>
            <a:off x="8974335" y="2607469"/>
            <a:ext cx="8931" cy="1"/>
          </a:xfrm>
          <a:custGeom>
            <a:avLst/>
            <a:gdLst/>
            <a:ahLst/>
            <a:cxnLst/>
            <a:rect l="0" t="0" r="0" b="0"/>
            <a:pathLst>
              <a:path w="8931" h="1">
                <a:moveTo>
                  <a:pt x="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reeform 103"/>
          <p:cNvSpPr/>
          <p:nvPr/>
        </p:nvSpPr>
        <p:spPr>
          <a:xfrm>
            <a:off x="6607969" y="2527102"/>
            <a:ext cx="2527102" cy="598289"/>
          </a:xfrm>
          <a:custGeom>
            <a:avLst/>
            <a:gdLst/>
            <a:ahLst/>
            <a:cxnLst/>
            <a:rect l="0" t="0" r="0" b="0"/>
            <a:pathLst>
              <a:path w="2527102" h="598289">
                <a:moveTo>
                  <a:pt x="2169913" y="53578"/>
                </a:moveTo>
                <a:lnTo>
                  <a:pt x="2134194" y="44648"/>
                </a:lnTo>
                <a:lnTo>
                  <a:pt x="2107405" y="44648"/>
                </a:lnTo>
                <a:lnTo>
                  <a:pt x="2062757" y="35718"/>
                </a:lnTo>
                <a:lnTo>
                  <a:pt x="2018108" y="35718"/>
                </a:lnTo>
                <a:lnTo>
                  <a:pt x="1973460" y="26789"/>
                </a:lnTo>
                <a:lnTo>
                  <a:pt x="1919882" y="26789"/>
                </a:lnTo>
                <a:lnTo>
                  <a:pt x="1866304" y="17859"/>
                </a:lnTo>
                <a:lnTo>
                  <a:pt x="1812726" y="17859"/>
                </a:lnTo>
                <a:lnTo>
                  <a:pt x="1750218" y="8929"/>
                </a:lnTo>
                <a:lnTo>
                  <a:pt x="1696640" y="8929"/>
                </a:lnTo>
                <a:lnTo>
                  <a:pt x="1634132" y="0"/>
                </a:lnTo>
                <a:lnTo>
                  <a:pt x="1571625" y="0"/>
                </a:lnTo>
                <a:lnTo>
                  <a:pt x="1509117" y="0"/>
                </a:lnTo>
                <a:lnTo>
                  <a:pt x="1446609" y="0"/>
                </a:lnTo>
                <a:lnTo>
                  <a:pt x="1384101" y="0"/>
                </a:lnTo>
                <a:lnTo>
                  <a:pt x="1312664" y="0"/>
                </a:lnTo>
                <a:lnTo>
                  <a:pt x="1241226" y="0"/>
                </a:lnTo>
                <a:lnTo>
                  <a:pt x="1160859" y="0"/>
                </a:lnTo>
                <a:lnTo>
                  <a:pt x="1080492" y="0"/>
                </a:lnTo>
                <a:lnTo>
                  <a:pt x="991195" y="0"/>
                </a:lnTo>
                <a:lnTo>
                  <a:pt x="910828" y="8929"/>
                </a:lnTo>
                <a:lnTo>
                  <a:pt x="830461" y="8929"/>
                </a:lnTo>
                <a:lnTo>
                  <a:pt x="759023" y="17859"/>
                </a:lnTo>
                <a:lnTo>
                  <a:pt x="696515" y="26789"/>
                </a:lnTo>
                <a:lnTo>
                  <a:pt x="625078" y="35718"/>
                </a:lnTo>
                <a:lnTo>
                  <a:pt x="562570" y="44648"/>
                </a:lnTo>
                <a:lnTo>
                  <a:pt x="508992" y="62507"/>
                </a:lnTo>
                <a:lnTo>
                  <a:pt x="446484" y="71437"/>
                </a:lnTo>
                <a:lnTo>
                  <a:pt x="401836" y="89296"/>
                </a:lnTo>
                <a:lnTo>
                  <a:pt x="348258" y="107156"/>
                </a:lnTo>
                <a:lnTo>
                  <a:pt x="303609" y="125015"/>
                </a:lnTo>
                <a:lnTo>
                  <a:pt x="250031" y="151804"/>
                </a:lnTo>
                <a:lnTo>
                  <a:pt x="214312" y="169664"/>
                </a:lnTo>
                <a:lnTo>
                  <a:pt x="169664" y="196453"/>
                </a:lnTo>
                <a:lnTo>
                  <a:pt x="133945" y="214312"/>
                </a:lnTo>
                <a:lnTo>
                  <a:pt x="107156" y="241101"/>
                </a:lnTo>
                <a:lnTo>
                  <a:pt x="71437" y="267890"/>
                </a:lnTo>
                <a:lnTo>
                  <a:pt x="53578" y="294679"/>
                </a:lnTo>
                <a:lnTo>
                  <a:pt x="26789" y="312538"/>
                </a:lnTo>
                <a:lnTo>
                  <a:pt x="8929" y="339327"/>
                </a:lnTo>
                <a:lnTo>
                  <a:pt x="0" y="366116"/>
                </a:lnTo>
                <a:lnTo>
                  <a:pt x="0" y="383976"/>
                </a:lnTo>
                <a:lnTo>
                  <a:pt x="8929" y="410765"/>
                </a:lnTo>
                <a:lnTo>
                  <a:pt x="17859" y="428624"/>
                </a:lnTo>
                <a:lnTo>
                  <a:pt x="35719" y="446484"/>
                </a:lnTo>
                <a:lnTo>
                  <a:pt x="62508" y="464343"/>
                </a:lnTo>
                <a:lnTo>
                  <a:pt x="89297" y="482202"/>
                </a:lnTo>
                <a:lnTo>
                  <a:pt x="125015" y="500062"/>
                </a:lnTo>
                <a:lnTo>
                  <a:pt x="160734" y="517921"/>
                </a:lnTo>
                <a:lnTo>
                  <a:pt x="196453" y="526851"/>
                </a:lnTo>
                <a:lnTo>
                  <a:pt x="250031" y="535780"/>
                </a:lnTo>
                <a:lnTo>
                  <a:pt x="303609" y="553640"/>
                </a:lnTo>
                <a:lnTo>
                  <a:pt x="357187" y="562569"/>
                </a:lnTo>
                <a:lnTo>
                  <a:pt x="419695" y="571499"/>
                </a:lnTo>
                <a:lnTo>
                  <a:pt x="491133" y="580429"/>
                </a:lnTo>
                <a:lnTo>
                  <a:pt x="562570" y="589359"/>
                </a:lnTo>
                <a:lnTo>
                  <a:pt x="634008" y="598288"/>
                </a:lnTo>
                <a:lnTo>
                  <a:pt x="714375" y="598288"/>
                </a:lnTo>
                <a:lnTo>
                  <a:pt x="794742" y="598288"/>
                </a:lnTo>
                <a:lnTo>
                  <a:pt x="884039" y="598288"/>
                </a:lnTo>
                <a:lnTo>
                  <a:pt x="973336" y="598288"/>
                </a:lnTo>
                <a:lnTo>
                  <a:pt x="1071562" y="598288"/>
                </a:lnTo>
                <a:lnTo>
                  <a:pt x="1169789" y="589359"/>
                </a:lnTo>
                <a:lnTo>
                  <a:pt x="1268015" y="580429"/>
                </a:lnTo>
                <a:lnTo>
                  <a:pt x="1375172" y="571499"/>
                </a:lnTo>
                <a:lnTo>
                  <a:pt x="1473398" y="562569"/>
                </a:lnTo>
                <a:lnTo>
                  <a:pt x="1580554" y="553640"/>
                </a:lnTo>
                <a:lnTo>
                  <a:pt x="1687710" y="544710"/>
                </a:lnTo>
                <a:lnTo>
                  <a:pt x="1794866" y="535780"/>
                </a:lnTo>
                <a:lnTo>
                  <a:pt x="1893093" y="526851"/>
                </a:lnTo>
                <a:lnTo>
                  <a:pt x="1982390" y="508991"/>
                </a:lnTo>
                <a:lnTo>
                  <a:pt x="2053827" y="500062"/>
                </a:lnTo>
                <a:lnTo>
                  <a:pt x="2107405" y="491132"/>
                </a:lnTo>
                <a:lnTo>
                  <a:pt x="2160983" y="482202"/>
                </a:lnTo>
                <a:lnTo>
                  <a:pt x="2196702" y="473273"/>
                </a:lnTo>
                <a:lnTo>
                  <a:pt x="2259210" y="455413"/>
                </a:lnTo>
                <a:lnTo>
                  <a:pt x="2330647" y="437554"/>
                </a:lnTo>
                <a:lnTo>
                  <a:pt x="2393155" y="410765"/>
                </a:lnTo>
                <a:lnTo>
                  <a:pt x="2455663" y="383976"/>
                </a:lnTo>
                <a:lnTo>
                  <a:pt x="2500311" y="357187"/>
                </a:lnTo>
                <a:lnTo>
                  <a:pt x="2527101" y="321468"/>
                </a:lnTo>
                <a:lnTo>
                  <a:pt x="2527101" y="303609"/>
                </a:lnTo>
                <a:lnTo>
                  <a:pt x="2527101" y="285749"/>
                </a:lnTo>
                <a:lnTo>
                  <a:pt x="2527101" y="258961"/>
                </a:lnTo>
                <a:lnTo>
                  <a:pt x="2527101" y="232171"/>
                </a:lnTo>
                <a:lnTo>
                  <a:pt x="2527101" y="205382"/>
                </a:lnTo>
                <a:lnTo>
                  <a:pt x="2527101" y="187523"/>
                </a:lnTo>
                <a:lnTo>
                  <a:pt x="2527101" y="160734"/>
                </a:lnTo>
                <a:lnTo>
                  <a:pt x="2527101" y="133945"/>
                </a:lnTo>
                <a:lnTo>
                  <a:pt x="2464593" y="80367"/>
                </a:lnTo>
                <a:lnTo>
                  <a:pt x="2375296" y="35718"/>
                </a:lnTo>
                <a:lnTo>
                  <a:pt x="2375296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reeform 104"/>
          <p:cNvSpPr/>
          <p:nvPr/>
        </p:nvSpPr>
        <p:spPr>
          <a:xfrm>
            <a:off x="1607344" y="223242"/>
            <a:ext cx="151805" cy="196454"/>
          </a:xfrm>
          <a:custGeom>
            <a:avLst/>
            <a:gdLst/>
            <a:ahLst/>
            <a:cxnLst/>
            <a:rect l="0" t="0" r="0" b="0"/>
            <a:pathLst>
              <a:path w="151805" h="196454">
                <a:moveTo>
                  <a:pt x="62508" y="0"/>
                </a:moveTo>
                <a:lnTo>
                  <a:pt x="62508" y="8930"/>
                </a:lnTo>
                <a:lnTo>
                  <a:pt x="53578" y="8930"/>
                </a:lnTo>
                <a:lnTo>
                  <a:pt x="53578" y="8930"/>
                </a:lnTo>
                <a:lnTo>
                  <a:pt x="44648" y="17860"/>
                </a:lnTo>
                <a:lnTo>
                  <a:pt x="44648" y="17860"/>
                </a:lnTo>
                <a:lnTo>
                  <a:pt x="35719" y="17860"/>
                </a:lnTo>
                <a:lnTo>
                  <a:pt x="35719" y="26789"/>
                </a:lnTo>
                <a:lnTo>
                  <a:pt x="26789" y="26789"/>
                </a:lnTo>
                <a:lnTo>
                  <a:pt x="17859" y="35719"/>
                </a:lnTo>
                <a:lnTo>
                  <a:pt x="17859" y="35719"/>
                </a:lnTo>
                <a:lnTo>
                  <a:pt x="17859" y="44649"/>
                </a:lnTo>
                <a:lnTo>
                  <a:pt x="26789" y="44649"/>
                </a:lnTo>
                <a:lnTo>
                  <a:pt x="35719" y="62508"/>
                </a:lnTo>
                <a:lnTo>
                  <a:pt x="71437" y="71438"/>
                </a:lnTo>
                <a:lnTo>
                  <a:pt x="98226" y="89297"/>
                </a:lnTo>
                <a:lnTo>
                  <a:pt x="133945" y="107156"/>
                </a:lnTo>
                <a:lnTo>
                  <a:pt x="151804" y="125016"/>
                </a:lnTo>
                <a:lnTo>
                  <a:pt x="151804" y="142875"/>
                </a:lnTo>
                <a:lnTo>
                  <a:pt x="142875" y="160735"/>
                </a:lnTo>
                <a:lnTo>
                  <a:pt x="125015" y="178594"/>
                </a:lnTo>
                <a:lnTo>
                  <a:pt x="89297" y="187524"/>
                </a:lnTo>
                <a:lnTo>
                  <a:pt x="62508" y="196453"/>
                </a:lnTo>
                <a:lnTo>
                  <a:pt x="26789" y="196453"/>
                </a:lnTo>
                <a:lnTo>
                  <a:pt x="8929" y="196453"/>
                </a:lnTo>
                <a:lnTo>
                  <a:pt x="0" y="187524"/>
                </a:lnTo>
                <a:lnTo>
                  <a:pt x="8929" y="178594"/>
                </a:lnTo>
                <a:lnTo>
                  <a:pt x="17859" y="160735"/>
                </a:lnTo>
                <a:lnTo>
                  <a:pt x="17859" y="16073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reeform 105"/>
          <p:cNvSpPr/>
          <p:nvPr/>
        </p:nvSpPr>
        <p:spPr>
          <a:xfrm>
            <a:off x="1830586" y="330398"/>
            <a:ext cx="98228" cy="116087"/>
          </a:xfrm>
          <a:custGeom>
            <a:avLst/>
            <a:gdLst/>
            <a:ahLst/>
            <a:cxnLst/>
            <a:rect l="0" t="0" r="0" b="0"/>
            <a:pathLst>
              <a:path w="98228" h="116087">
                <a:moveTo>
                  <a:pt x="8930" y="0"/>
                </a:moveTo>
                <a:lnTo>
                  <a:pt x="17859" y="0"/>
                </a:lnTo>
                <a:lnTo>
                  <a:pt x="8930" y="8930"/>
                </a:lnTo>
                <a:lnTo>
                  <a:pt x="0" y="17860"/>
                </a:lnTo>
                <a:lnTo>
                  <a:pt x="0" y="35719"/>
                </a:lnTo>
                <a:lnTo>
                  <a:pt x="0" y="53579"/>
                </a:lnTo>
                <a:lnTo>
                  <a:pt x="0" y="71438"/>
                </a:lnTo>
                <a:lnTo>
                  <a:pt x="8930" y="89297"/>
                </a:lnTo>
                <a:lnTo>
                  <a:pt x="26789" y="107157"/>
                </a:lnTo>
                <a:lnTo>
                  <a:pt x="44648" y="116086"/>
                </a:lnTo>
                <a:lnTo>
                  <a:pt x="62508" y="116086"/>
                </a:lnTo>
                <a:lnTo>
                  <a:pt x="80367" y="107157"/>
                </a:lnTo>
                <a:lnTo>
                  <a:pt x="89297" y="98227"/>
                </a:lnTo>
                <a:lnTo>
                  <a:pt x="98227" y="71438"/>
                </a:lnTo>
                <a:lnTo>
                  <a:pt x="98227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reeform 106"/>
          <p:cNvSpPr/>
          <p:nvPr/>
        </p:nvSpPr>
        <p:spPr>
          <a:xfrm>
            <a:off x="1848445" y="250031"/>
            <a:ext cx="44650" cy="26790"/>
          </a:xfrm>
          <a:custGeom>
            <a:avLst/>
            <a:gdLst/>
            <a:ahLst/>
            <a:cxnLst/>
            <a:rect l="0" t="0" r="0" b="0"/>
            <a:pathLst>
              <a:path w="44650" h="26790">
                <a:moveTo>
                  <a:pt x="17860" y="26789"/>
                </a:moveTo>
                <a:lnTo>
                  <a:pt x="8930" y="8930"/>
                </a:lnTo>
                <a:lnTo>
                  <a:pt x="893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26789" y="8930"/>
                </a:lnTo>
                <a:lnTo>
                  <a:pt x="44649" y="8930"/>
                </a:lnTo>
                <a:lnTo>
                  <a:pt x="44649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reeform 107"/>
          <p:cNvSpPr/>
          <p:nvPr/>
        </p:nvSpPr>
        <p:spPr>
          <a:xfrm>
            <a:off x="1955602" y="330398"/>
            <a:ext cx="89297" cy="258962"/>
          </a:xfrm>
          <a:custGeom>
            <a:avLst/>
            <a:gdLst/>
            <a:ahLst/>
            <a:cxnLst/>
            <a:rect l="0" t="0" r="0" b="0"/>
            <a:pathLst>
              <a:path w="89297" h="258962">
                <a:moveTo>
                  <a:pt x="62507" y="8930"/>
                </a:moveTo>
                <a:lnTo>
                  <a:pt x="53578" y="8930"/>
                </a:lnTo>
                <a:lnTo>
                  <a:pt x="44648" y="8930"/>
                </a:lnTo>
                <a:lnTo>
                  <a:pt x="35718" y="0"/>
                </a:lnTo>
                <a:lnTo>
                  <a:pt x="26789" y="0"/>
                </a:lnTo>
                <a:lnTo>
                  <a:pt x="17859" y="0"/>
                </a:lnTo>
                <a:lnTo>
                  <a:pt x="8929" y="8930"/>
                </a:lnTo>
                <a:lnTo>
                  <a:pt x="0" y="26789"/>
                </a:lnTo>
                <a:lnTo>
                  <a:pt x="0" y="44649"/>
                </a:lnTo>
                <a:lnTo>
                  <a:pt x="0" y="53579"/>
                </a:lnTo>
                <a:lnTo>
                  <a:pt x="8929" y="71438"/>
                </a:lnTo>
                <a:lnTo>
                  <a:pt x="17859" y="80368"/>
                </a:lnTo>
                <a:lnTo>
                  <a:pt x="35718" y="80368"/>
                </a:lnTo>
                <a:lnTo>
                  <a:pt x="44648" y="80368"/>
                </a:lnTo>
                <a:lnTo>
                  <a:pt x="53578" y="71438"/>
                </a:lnTo>
                <a:lnTo>
                  <a:pt x="62507" y="53579"/>
                </a:lnTo>
                <a:lnTo>
                  <a:pt x="71437" y="44649"/>
                </a:lnTo>
                <a:lnTo>
                  <a:pt x="71437" y="35719"/>
                </a:lnTo>
                <a:lnTo>
                  <a:pt x="71437" y="26789"/>
                </a:lnTo>
                <a:lnTo>
                  <a:pt x="71437" y="26789"/>
                </a:lnTo>
                <a:lnTo>
                  <a:pt x="71437" y="35719"/>
                </a:lnTo>
                <a:lnTo>
                  <a:pt x="80367" y="44649"/>
                </a:lnTo>
                <a:lnTo>
                  <a:pt x="80367" y="62508"/>
                </a:lnTo>
                <a:lnTo>
                  <a:pt x="80367" y="80368"/>
                </a:lnTo>
                <a:lnTo>
                  <a:pt x="89296" y="107157"/>
                </a:lnTo>
                <a:lnTo>
                  <a:pt x="89296" y="133946"/>
                </a:lnTo>
                <a:lnTo>
                  <a:pt x="89296" y="169664"/>
                </a:lnTo>
                <a:lnTo>
                  <a:pt x="89296" y="196454"/>
                </a:lnTo>
                <a:lnTo>
                  <a:pt x="80367" y="223243"/>
                </a:lnTo>
                <a:lnTo>
                  <a:pt x="71437" y="241102"/>
                </a:lnTo>
                <a:lnTo>
                  <a:pt x="62507" y="258961"/>
                </a:lnTo>
                <a:lnTo>
                  <a:pt x="44648" y="258961"/>
                </a:lnTo>
                <a:lnTo>
                  <a:pt x="35718" y="241102"/>
                </a:lnTo>
                <a:lnTo>
                  <a:pt x="35718" y="223243"/>
                </a:lnTo>
                <a:lnTo>
                  <a:pt x="35718" y="187524"/>
                </a:lnTo>
                <a:lnTo>
                  <a:pt x="44648" y="151805"/>
                </a:lnTo>
                <a:lnTo>
                  <a:pt x="44648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Freeform 108"/>
          <p:cNvSpPr/>
          <p:nvPr/>
        </p:nvSpPr>
        <p:spPr>
          <a:xfrm>
            <a:off x="2089547" y="321469"/>
            <a:ext cx="151806" cy="125016"/>
          </a:xfrm>
          <a:custGeom>
            <a:avLst/>
            <a:gdLst/>
            <a:ahLst/>
            <a:cxnLst/>
            <a:rect l="0" t="0" r="0" b="0"/>
            <a:pathLst>
              <a:path w="151806" h="125016">
                <a:moveTo>
                  <a:pt x="0" y="0"/>
                </a:moveTo>
                <a:lnTo>
                  <a:pt x="8930" y="0"/>
                </a:lnTo>
                <a:lnTo>
                  <a:pt x="8930" y="8929"/>
                </a:lnTo>
                <a:lnTo>
                  <a:pt x="0" y="26789"/>
                </a:lnTo>
                <a:lnTo>
                  <a:pt x="0" y="44648"/>
                </a:lnTo>
                <a:lnTo>
                  <a:pt x="0" y="53578"/>
                </a:lnTo>
                <a:lnTo>
                  <a:pt x="0" y="71437"/>
                </a:lnTo>
                <a:lnTo>
                  <a:pt x="0" y="89297"/>
                </a:lnTo>
                <a:lnTo>
                  <a:pt x="0" y="107156"/>
                </a:lnTo>
                <a:lnTo>
                  <a:pt x="0" y="116086"/>
                </a:lnTo>
                <a:lnTo>
                  <a:pt x="0" y="125015"/>
                </a:lnTo>
                <a:lnTo>
                  <a:pt x="8930" y="125015"/>
                </a:lnTo>
                <a:lnTo>
                  <a:pt x="8930" y="116086"/>
                </a:lnTo>
                <a:lnTo>
                  <a:pt x="17859" y="107156"/>
                </a:lnTo>
                <a:lnTo>
                  <a:pt x="17859" y="80367"/>
                </a:lnTo>
                <a:lnTo>
                  <a:pt x="26789" y="62508"/>
                </a:lnTo>
                <a:lnTo>
                  <a:pt x="35719" y="53578"/>
                </a:lnTo>
                <a:lnTo>
                  <a:pt x="35719" y="35718"/>
                </a:lnTo>
                <a:lnTo>
                  <a:pt x="44648" y="35718"/>
                </a:lnTo>
                <a:lnTo>
                  <a:pt x="53578" y="26789"/>
                </a:lnTo>
                <a:lnTo>
                  <a:pt x="62508" y="17859"/>
                </a:lnTo>
                <a:lnTo>
                  <a:pt x="71437" y="17859"/>
                </a:lnTo>
                <a:lnTo>
                  <a:pt x="80367" y="35718"/>
                </a:lnTo>
                <a:lnTo>
                  <a:pt x="89297" y="62508"/>
                </a:lnTo>
                <a:lnTo>
                  <a:pt x="89297" y="80367"/>
                </a:lnTo>
                <a:lnTo>
                  <a:pt x="89297" y="98226"/>
                </a:lnTo>
                <a:lnTo>
                  <a:pt x="98226" y="116086"/>
                </a:lnTo>
                <a:lnTo>
                  <a:pt x="98226" y="125015"/>
                </a:lnTo>
                <a:lnTo>
                  <a:pt x="116086" y="125015"/>
                </a:lnTo>
                <a:lnTo>
                  <a:pt x="125016" y="125015"/>
                </a:lnTo>
                <a:lnTo>
                  <a:pt x="142875" y="107156"/>
                </a:lnTo>
                <a:lnTo>
                  <a:pt x="151805" y="89297"/>
                </a:lnTo>
                <a:lnTo>
                  <a:pt x="151805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Freeform 109"/>
          <p:cNvSpPr/>
          <p:nvPr/>
        </p:nvSpPr>
        <p:spPr>
          <a:xfrm>
            <a:off x="2232422" y="178594"/>
            <a:ext cx="258962" cy="276821"/>
          </a:xfrm>
          <a:custGeom>
            <a:avLst/>
            <a:gdLst/>
            <a:ahLst/>
            <a:cxnLst/>
            <a:rect l="0" t="0" r="0" b="0"/>
            <a:pathLst>
              <a:path w="258962" h="276821">
                <a:moveTo>
                  <a:pt x="53578" y="142875"/>
                </a:moveTo>
                <a:lnTo>
                  <a:pt x="44648" y="142875"/>
                </a:lnTo>
                <a:lnTo>
                  <a:pt x="35719" y="142875"/>
                </a:lnTo>
                <a:lnTo>
                  <a:pt x="26789" y="151804"/>
                </a:lnTo>
                <a:lnTo>
                  <a:pt x="17859" y="169664"/>
                </a:lnTo>
                <a:lnTo>
                  <a:pt x="0" y="187523"/>
                </a:lnTo>
                <a:lnTo>
                  <a:pt x="0" y="205383"/>
                </a:lnTo>
                <a:lnTo>
                  <a:pt x="0" y="223242"/>
                </a:lnTo>
                <a:lnTo>
                  <a:pt x="0" y="232172"/>
                </a:lnTo>
                <a:lnTo>
                  <a:pt x="8930" y="250031"/>
                </a:lnTo>
                <a:lnTo>
                  <a:pt x="17859" y="250031"/>
                </a:lnTo>
                <a:lnTo>
                  <a:pt x="35719" y="250031"/>
                </a:lnTo>
                <a:lnTo>
                  <a:pt x="44648" y="232172"/>
                </a:lnTo>
                <a:lnTo>
                  <a:pt x="62508" y="223242"/>
                </a:lnTo>
                <a:lnTo>
                  <a:pt x="71437" y="196453"/>
                </a:lnTo>
                <a:lnTo>
                  <a:pt x="80367" y="187523"/>
                </a:lnTo>
                <a:lnTo>
                  <a:pt x="80367" y="169664"/>
                </a:lnTo>
                <a:lnTo>
                  <a:pt x="80367" y="169664"/>
                </a:lnTo>
                <a:lnTo>
                  <a:pt x="80367" y="169664"/>
                </a:lnTo>
                <a:lnTo>
                  <a:pt x="71437" y="187523"/>
                </a:lnTo>
                <a:lnTo>
                  <a:pt x="62508" y="205383"/>
                </a:lnTo>
                <a:lnTo>
                  <a:pt x="62508" y="223242"/>
                </a:lnTo>
                <a:lnTo>
                  <a:pt x="62508" y="241101"/>
                </a:lnTo>
                <a:lnTo>
                  <a:pt x="62508" y="258961"/>
                </a:lnTo>
                <a:lnTo>
                  <a:pt x="71437" y="267890"/>
                </a:lnTo>
                <a:lnTo>
                  <a:pt x="80367" y="276820"/>
                </a:lnTo>
                <a:lnTo>
                  <a:pt x="98226" y="276820"/>
                </a:lnTo>
                <a:lnTo>
                  <a:pt x="116086" y="267890"/>
                </a:lnTo>
                <a:lnTo>
                  <a:pt x="133945" y="241101"/>
                </a:lnTo>
                <a:lnTo>
                  <a:pt x="142875" y="223242"/>
                </a:lnTo>
                <a:lnTo>
                  <a:pt x="160734" y="196453"/>
                </a:lnTo>
                <a:lnTo>
                  <a:pt x="169664" y="169664"/>
                </a:lnTo>
                <a:lnTo>
                  <a:pt x="169664" y="142875"/>
                </a:lnTo>
                <a:lnTo>
                  <a:pt x="187523" y="107156"/>
                </a:lnTo>
                <a:lnTo>
                  <a:pt x="196453" y="71437"/>
                </a:lnTo>
                <a:lnTo>
                  <a:pt x="196453" y="35718"/>
                </a:lnTo>
                <a:lnTo>
                  <a:pt x="196453" y="8929"/>
                </a:lnTo>
                <a:lnTo>
                  <a:pt x="196453" y="0"/>
                </a:lnTo>
                <a:lnTo>
                  <a:pt x="187523" y="0"/>
                </a:lnTo>
                <a:lnTo>
                  <a:pt x="160734" y="17859"/>
                </a:lnTo>
                <a:lnTo>
                  <a:pt x="142875" y="62508"/>
                </a:lnTo>
                <a:lnTo>
                  <a:pt x="133945" y="116086"/>
                </a:lnTo>
                <a:lnTo>
                  <a:pt x="125016" y="169664"/>
                </a:lnTo>
                <a:lnTo>
                  <a:pt x="142875" y="214312"/>
                </a:lnTo>
                <a:lnTo>
                  <a:pt x="160734" y="241101"/>
                </a:lnTo>
                <a:lnTo>
                  <a:pt x="187523" y="250031"/>
                </a:lnTo>
                <a:lnTo>
                  <a:pt x="223242" y="258961"/>
                </a:lnTo>
                <a:lnTo>
                  <a:pt x="258961" y="250031"/>
                </a:lnTo>
                <a:lnTo>
                  <a:pt x="258961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Freeform 110"/>
          <p:cNvSpPr/>
          <p:nvPr/>
        </p:nvSpPr>
        <p:spPr>
          <a:xfrm>
            <a:off x="2661047" y="89297"/>
            <a:ext cx="133946" cy="437556"/>
          </a:xfrm>
          <a:custGeom>
            <a:avLst/>
            <a:gdLst/>
            <a:ahLst/>
            <a:cxnLst/>
            <a:rect l="0" t="0" r="0" b="0"/>
            <a:pathLst>
              <a:path w="133946" h="437556">
                <a:moveTo>
                  <a:pt x="8930" y="62508"/>
                </a:moveTo>
                <a:lnTo>
                  <a:pt x="17859" y="44648"/>
                </a:lnTo>
                <a:lnTo>
                  <a:pt x="26789" y="26789"/>
                </a:lnTo>
                <a:lnTo>
                  <a:pt x="35719" y="8930"/>
                </a:lnTo>
                <a:lnTo>
                  <a:pt x="35719" y="0"/>
                </a:lnTo>
                <a:lnTo>
                  <a:pt x="35719" y="0"/>
                </a:lnTo>
                <a:lnTo>
                  <a:pt x="35719" y="8930"/>
                </a:lnTo>
                <a:lnTo>
                  <a:pt x="17859" y="53578"/>
                </a:lnTo>
                <a:lnTo>
                  <a:pt x="8930" y="125015"/>
                </a:lnTo>
                <a:lnTo>
                  <a:pt x="0" y="205383"/>
                </a:lnTo>
                <a:lnTo>
                  <a:pt x="0" y="294680"/>
                </a:lnTo>
                <a:lnTo>
                  <a:pt x="17859" y="357187"/>
                </a:lnTo>
                <a:lnTo>
                  <a:pt x="35719" y="401836"/>
                </a:lnTo>
                <a:lnTo>
                  <a:pt x="62508" y="428625"/>
                </a:lnTo>
                <a:lnTo>
                  <a:pt x="98226" y="437555"/>
                </a:lnTo>
                <a:lnTo>
                  <a:pt x="133945" y="428625"/>
                </a:lnTo>
                <a:lnTo>
                  <a:pt x="133945" y="4286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Freeform 111"/>
          <p:cNvSpPr/>
          <p:nvPr/>
        </p:nvSpPr>
        <p:spPr>
          <a:xfrm>
            <a:off x="2830711" y="250031"/>
            <a:ext cx="187524" cy="196454"/>
          </a:xfrm>
          <a:custGeom>
            <a:avLst/>
            <a:gdLst/>
            <a:ahLst/>
            <a:cxnLst/>
            <a:rect l="0" t="0" r="0" b="0"/>
            <a:pathLst>
              <a:path w="187524" h="196454">
                <a:moveTo>
                  <a:pt x="187523" y="17860"/>
                </a:moveTo>
                <a:lnTo>
                  <a:pt x="178594" y="17860"/>
                </a:lnTo>
                <a:lnTo>
                  <a:pt x="169664" y="8930"/>
                </a:lnTo>
                <a:lnTo>
                  <a:pt x="160734" y="8930"/>
                </a:lnTo>
                <a:lnTo>
                  <a:pt x="151805" y="8930"/>
                </a:lnTo>
                <a:lnTo>
                  <a:pt x="142875" y="0"/>
                </a:lnTo>
                <a:lnTo>
                  <a:pt x="133945" y="0"/>
                </a:lnTo>
                <a:lnTo>
                  <a:pt x="125016" y="0"/>
                </a:lnTo>
                <a:lnTo>
                  <a:pt x="116086" y="0"/>
                </a:lnTo>
                <a:lnTo>
                  <a:pt x="107156" y="8930"/>
                </a:lnTo>
                <a:lnTo>
                  <a:pt x="98227" y="17860"/>
                </a:lnTo>
                <a:lnTo>
                  <a:pt x="89297" y="44649"/>
                </a:lnTo>
                <a:lnTo>
                  <a:pt x="80367" y="62508"/>
                </a:lnTo>
                <a:lnTo>
                  <a:pt x="80367" y="89297"/>
                </a:lnTo>
                <a:lnTo>
                  <a:pt x="89297" y="116086"/>
                </a:lnTo>
                <a:lnTo>
                  <a:pt x="98227" y="133946"/>
                </a:lnTo>
                <a:lnTo>
                  <a:pt x="107156" y="142875"/>
                </a:lnTo>
                <a:lnTo>
                  <a:pt x="116086" y="160735"/>
                </a:lnTo>
                <a:lnTo>
                  <a:pt x="125016" y="160735"/>
                </a:lnTo>
                <a:lnTo>
                  <a:pt x="133945" y="169664"/>
                </a:lnTo>
                <a:lnTo>
                  <a:pt x="125016" y="169664"/>
                </a:lnTo>
                <a:lnTo>
                  <a:pt x="107156" y="178594"/>
                </a:lnTo>
                <a:lnTo>
                  <a:pt x="89297" y="178594"/>
                </a:lnTo>
                <a:lnTo>
                  <a:pt x="53578" y="187524"/>
                </a:lnTo>
                <a:lnTo>
                  <a:pt x="26789" y="196453"/>
                </a:lnTo>
                <a:lnTo>
                  <a:pt x="8930" y="196453"/>
                </a:lnTo>
                <a:lnTo>
                  <a:pt x="0" y="196453"/>
                </a:lnTo>
                <a:lnTo>
                  <a:pt x="0" y="196453"/>
                </a:lnTo>
                <a:lnTo>
                  <a:pt x="0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Freeform 112"/>
          <p:cNvSpPr/>
          <p:nvPr/>
        </p:nvSpPr>
        <p:spPr>
          <a:xfrm>
            <a:off x="3098602" y="321469"/>
            <a:ext cx="35719" cy="116087"/>
          </a:xfrm>
          <a:custGeom>
            <a:avLst/>
            <a:gdLst/>
            <a:ahLst/>
            <a:cxnLst/>
            <a:rect l="0" t="0" r="0" b="0"/>
            <a:pathLst>
              <a:path w="35719" h="116087">
                <a:moveTo>
                  <a:pt x="35718" y="0"/>
                </a:moveTo>
                <a:lnTo>
                  <a:pt x="35718" y="0"/>
                </a:lnTo>
                <a:lnTo>
                  <a:pt x="26789" y="8929"/>
                </a:lnTo>
                <a:lnTo>
                  <a:pt x="26789" y="8929"/>
                </a:lnTo>
                <a:lnTo>
                  <a:pt x="26789" y="26789"/>
                </a:lnTo>
                <a:lnTo>
                  <a:pt x="17859" y="35718"/>
                </a:lnTo>
                <a:lnTo>
                  <a:pt x="8929" y="53578"/>
                </a:lnTo>
                <a:lnTo>
                  <a:pt x="8929" y="71437"/>
                </a:lnTo>
                <a:lnTo>
                  <a:pt x="0" y="80367"/>
                </a:lnTo>
                <a:lnTo>
                  <a:pt x="8929" y="98226"/>
                </a:lnTo>
                <a:lnTo>
                  <a:pt x="8929" y="107156"/>
                </a:lnTo>
                <a:lnTo>
                  <a:pt x="17859" y="107156"/>
                </a:lnTo>
                <a:lnTo>
                  <a:pt x="17859" y="116086"/>
                </a:lnTo>
                <a:lnTo>
                  <a:pt x="26789" y="116086"/>
                </a:lnTo>
                <a:lnTo>
                  <a:pt x="35718" y="107156"/>
                </a:lnTo>
                <a:lnTo>
                  <a:pt x="35718" y="89297"/>
                </a:lnTo>
                <a:lnTo>
                  <a:pt x="35718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Freeform 113"/>
          <p:cNvSpPr/>
          <p:nvPr/>
        </p:nvSpPr>
        <p:spPr>
          <a:xfrm>
            <a:off x="3080742" y="223242"/>
            <a:ext cx="44650" cy="8931"/>
          </a:xfrm>
          <a:custGeom>
            <a:avLst/>
            <a:gdLst/>
            <a:ahLst/>
            <a:cxnLst/>
            <a:rect l="0" t="0" r="0" b="0"/>
            <a:pathLst>
              <a:path w="44650" h="8931">
                <a:moveTo>
                  <a:pt x="0" y="893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60" y="0"/>
                </a:lnTo>
                <a:lnTo>
                  <a:pt x="26789" y="8930"/>
                </a:lnTo>
                <a:lnTo>
                  <a:pt x="44649" y="8930"/>
                </a:lnTo>
                <a:lnTo>
                  <a:pt x="44649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Freeform 114"/>
          <p:cNvSpPr/>
          <p:nvPr/>
        </p:nvSpPr>
        <p:spPr>
          <a:xfrm>
            <a:off x="3232547" y="294680"/>
            <a:ext cx="196454" cy="187524"/>
          </a:xfrm>
          <a:custGeom>
            <a:avLst/>
            <a:gdLst/>
            <a:ahLst/>
            <a:cxnLst/>
            <a:rect l="0" t="0" r="0" b="0"/>
            <a:pathLst>
              <a:path w="196454" h="187524">
                <a:moveTo>
                  <a:pt x="62508" y="0"/>
                </a:moveTo>
                <a:lnTo>
                  <a:pt x="80367" y="0"/>
                </a:lnTo>
                <a:lnTo>
                  <a:pt x="80367" y="0"/>
                </a:lnTo>
                <a:lnTo>
                  <a:pt x="80367" y="0"/>
                </a:lnTo>
                <a:lnTo>
                  <a:pt x="80367" y="0"/>
                </a:lnTo>
                <a:lnTo>
                  <a:pt x="62508" y="0"/>
                </a:lnTo>
                <a:lnTo>
                  <a:pt x="35719" y="17859"/>
                </a:lnTo>
                <a:lnTo>
                  <a:pt x="17859" y="35718"/>
                </a:lnTo>
                <a:lnTo>
                  <a:pt x="0" y="71437"/>
                </a:lnTo>
                <a:lnTo>
                  <a:pt x="0" y="98226"/>
                </a:lnTo>
                <a:lnTo>
                  <a:pt x="0" y="125015"/>
                </a:lnTo>
                <a:lnTo>
                  <a:pt x="17859" y="151804"/>
                </a:lnTo>
                <a:lnTo>
                  <a:pt x="35719" y="169664"/>
                </a:lnTo>
                <a:lnTo>
                  <a:pt x="53578" y="178593"/>
                </a:lnTo>
                <a:lnTo>
                  <a:pt x="80367" y="187523"/>
                </a:lnTo>
                <a:lnTo>
                  <a:pt x="116086" y="178593"/>
                </a:lnTo>
                <a:lnTo>
                  <a:pt x="142875" y="169664"/>
                </a:lnTo>
                <a:lnTo>
                  <a:pt x="169664" y="151804"/>
                </a:lnTo>
                <a:lnTo>
                  <a:pt x="187523" y="133945"/>
                </a:lnTo>
                <a:lnTo>
                  <a:pt x="196453" y="116086"/>
                </a:lnTo>
                <a:lnTo>
                  <a:pt x="196453" y="107156"/>
                </a:lnTo>
                <a:lnTo>
                  <a:pt x="178594" y="107156"/>
                </a:lnTo>
                <a:lnTo>
                  <a:pt x="160734" y="107156"/>
                </a:lnTo>
                <a:lnTo>
                  <a:pt x="133945" y="116086"/>
                </a:lnTo>
                <a:lnTo>
                  <a:pt x="98226" y="133945"/>
                </a:lnTo>
                <a:lnTo>
                  <a:pt x="80367" y="142875"/>
                </a:lnTo>
                <a:lnTo>
                  <a:pt x="62508" y="151804"/>
                </a:lnTo>
                <a:lnTo>
                  <a:pt x="62508" y="160734"/>
                </a:lnTo>
                <a:lnTo>
                  <a:pt x="71437" y="151804"/>
                </a:lnTo>
                <a:lnTo>
                  <a:pt x="89297" y="142875"/>
                </a:lnTo>
                <a:lnTo>
                  <a:pt x="116086" y="125015"/>
                </a:lnTo>
                <a:lnTo>
                  <a:pt x="133945" y="107156"/>
                </a:lnTo>
                <a:lnTo>
                  <a:pt x="133945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Freeform 115"/>
          <p:cNvSpPr/>
          <p:nvPr/>
        </p:nvSpPr>
        <p:spPr>
          <a:xfrm>
            <a:off x="3518297" y="321469"/>
            <a:ext cx="62509" cy="160735"/>
          </a:xfrm>
          <a:custGeom>
            <a:avLst/>
            <a:gdLst/>
            <a:ahLst/>
            <a:cxnLst/>
            <a:rect l="0" t="0" r="0" b="0"/>
            <a:pathLst>
              <a:path w="62509" h="160735">
                <a:moveTo>
                  <a:pt x="26789" y="0"/>
                </a:moveTo>
                <a:lnTo>
                  <a:pt x="26789" y="0"/>
                </a:lnTo>
                <a:lnTo>
                  <a:pt x="26789" y="0"/>
                </a:lnTo>
                <a:lnTo>
                  <a:pt x="17859" y="8929"/>
                </a:lnTo>
                <a:lnTo>
                  <a:pt x="8930" y="8929"/>
                </a:lnTo>
                <a:lnTo>
                  <a:pt x="0" y="17859"/>
                </a:lnTo>
                <a:lnTo>
                  <a:pt x="0" y="35718"/>
                </a:lnTo>
                <a:lnTo>
                  <a:pt x="0" y="53578"/>
                </a:lnTo>
                <a:lnTo>
                  <a:pt x="8930" y="80367"/>
                </a:lnTo>
                <a:lnTo>
                  <a:pt x="17859" y="98226"/>
                </a:lnTo>
                <a:lnTo>
                  <a:pt x="35719" y="125015"/>
                </a:lnTo>
                <a:lnTo>
                  <a:pt x="44648" y="142875"/>
                </a:lnTo>
                <a:lnTo>
                  <a:pt x="53578" y="160734"/>
                </a:lnTo>
                <a:lnTo>
                  <a:pt x="62508" y="160734"/>
                </a:lnTo>
                <a:lnTo>
                  <a:pt x="62508" y="160734"/>
                </a:lnTo>
                <a:lnTo>
                  <a:pt x="53578" y="142875"/>
                </a:lnTo>
                <a:lnTo>
                  <a:pt x="53578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Freeform 116"/>
          <p:cNvSpPr/>
          <p:nvPr/>
        </p:nvSpPr>
        <p:spPr>
          <a:xfrm>
            <a:off x="3429000" y="419695"/>
            <a:ext cx="214314" cy="26790"/>
          </a:xfrm>
          <a:custGeom>
            <a:avLst/>
            <a:gdLst/>
            <a:ahLst/>
            <a:cxnLst/>
            <a:rect l="0" t="0" r="0" b="0"/>
            <a:pathLst>
              <a:path w="214314" h="26790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17860"/>
                </a:lnTo>
                <a:lnTo>
                  <a:pt x="8930" y="17860"/>
                </a:lnTo>
                <a:lnTo>
                  <a:pt x="26789" y="26789"/>
                </a:lnTo>
                <a:lnTo>
                  <a:pt x="44648" y="26789"/>
                </a:lnTo>
                <a:lnTo>
                  <a:pt x="80367" y="26789"/>
                </a:lnTo>
                <a:lnTo>
                  <a:pt x="116086" y="26789"/>
                </a:lnTo>
                <a:lnTo>
                  <a:pt x="142875" y="26789"/>
                </a:lnTo>
                <a:lnTo>
                  <a:pt x="169664" y="26789"/>
                </a:lnTo>
                <a:lnTo>
                  <a:pt x="196453" y="17860"/>
                </a:lnTo>
                <a:lnTo>
                  <a:pt x="205383" y="8930"/>
                </a:lnTo>
                <a:lnTo>
                  <a:pt x="214313" y="0"/>
                </a:lnTo>
                <a:lnTo>
                  <a:pt x="21431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Freeform 117"/>
          <p:cNvSpPr/>
          <p:nvPr/>
        </p:nvSpPr>
        <p:spPr>
          <a:xfrm>
            <a:off x="3420070" y="312539"/>
            <a:ext cx="71439" cy="8931"/>
          </a:xfrm>
          <a:custGeom>
            <a:avLst/>
            <a:gdLst/>
            <a:ahLst/>
            <a:cxnLst/>
            <a:rect l="0" t="0" r="0" b="0"/>
            <a:pathLst>
              <a:path w="71439" h="8931">
                <a:moveTo>
                  <a:pt x="26789" y="8930"/>
                </a:moveTo>
                <a:lnTo>
                  <a:pt x="1786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60" y="0"/>
                </a:lnTo>
                <a:lnTo>
                  <a:pt x="26789" y="0"/>
                </a:lnTo>
                <a:lnTo>
                  <a:pt x="53578" y="0"/>
                </a:lnTo>
                <a:lnTo>
                  <a:pt x="71438" y="0"/>
                </a:lnTo>
                <a:lnTo>
                  <a:pt x="7143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Freeform 118"/>
          <p:cNvSpPr/>
          <p:nvPr/>
        </p:nvSpPr>
        <p:spPr>
          <a:xfrm>
            <a:off x="3652242" y="250031"/>
            <a:ext cx="178595" cy="241103"/>
          </a:xfrm>
          <a:custGeom>
            <a:avLst/>
            <a:gdLst/>
            <a:ahLst/>
            <a:cxnLst/>
            <a:rect l="0" t="0" r="0" b="0"/>
            <a:pathLst>
              <a:path w="178595" h="241103">
                <a:moveTo>
                  <a:pt x="17860" y="62508"/>
                </a:moveTo>
                <a:lnTo>
                  <a:pt x="26789" y="62508"/>
                </a:lnTo>
                <a:lnTo>
                  <a:pt x="26789" y="62508"/>
                </a:lnTo>
                <a:lnTo>
                  <a:pt x="26789" y="71438"/>
                </a:lnTo>
                <a:lnTo>
                  <a:pt x="26789" y="80367"/>
                </a:lnTo>
                <a:lnTo>
                  <a:pt x="17860" y="98227"/>
                </a:lnTo>
                <a:lnTo>
                  <a:pt x="8930" y="125016"/>
                </a:lnTo>
                <a:lnTo>
                  <a:pt x="8930" y="142875"/>
                </a:lnTo>
                <a:lnTo>
                  <a:pt x="0" y="169664"/>
                </a:lnTo>
                <a:lnTo>
                  <a:pt x="0" y="187524"/>
                </a:lnTo>
                <a:lnTo>
                  <a:pt x="0" y="205383"/>
                </a:lnTo>
                <a:lnTo>
                  <a:pt x="0" y="223242"/>
                </a:lnTo>
                <a:lnTo>
                  <a:pt x="0" y="232172"/>
                </a:lnTo>
                <a:lnTo>
                  <a:pt x="0" y="232172"/>
                </a:lnTo>
                <a:lnTo>
                  <a:pt x="0" y="223242"/>
                </a:lnTo>
                <a:lnTo>
                  <a:pt x="8930" y="205383"/>
                </a:lnTo>
                <a:lnTo>
                  <a:pt x="8930" y="187524"/>
                </a:lnTo>
                <a:lnTo>
                  <a:pt x="8930" y="160735"/>
                </a:lnTo>
                <a:lnTo>
                  <a:pt x="8930" y="142875"/>
                </a:lnTo>
                <a:lnTo>
                  <a:pt x="8930" y="125016"/>
                </a:lnTo>
                <a:lnTo>
                  <a:pt x="8930" y="116086"/>
                </a:lnTo>
                <a:lnTo>
                  <a:pt x="8930" y="98227"/>
                </a:lnTo>
                <a:lnTo>
                  <a:pt x="8930" y="80367"/>
                </a:lnTo>
                <a:lnTo>
                  <a:pt x="8930" y="71438"/>
                </a:lnTo>
                <a:lnTo>
                  <a:pt x="17860" y="71438"/>
                </a:lnTo>
                <a:lnTo>
                  <a:pt x="26789" y="89297"/>
                </a:lnTo>
                <a:lnTo>
                  <a:pt x="35719" y="116086"/>
                </a:lnTo>
                <a:lnTo>
                  <a:pt x="44649" y="151805"/>
                </a:lnTo>
                <a:lnTo>
                  <a:pt x="53578" y="169664"/>
                </a:lnTo>
                <a:lnTo>
                  <a:pt x="62508" y="196453"/>
                </a:lnTo>
                <a:lnTo>
                  <a:pt x="71438" y="214313"/>
                </a:lnTo>
                <a:lnTo>
                  <a:pt x="89297" y="232172"/>
                </a:lnTo>
                <a:lnTo>
                  <a:pt x="98227" y="241102"/>
                </a:lnTo>
                <a:lnTo>
                  <a:pt x="107156" y="241102"/>
                </a:lnTo>
                <a:lnTo>
                  <a:pt x="116086" y="232172"/>
                </a:lnTo>
                <a:lnTo>
                  <a:pt x="133946" y="214313"/>
                </a:lnTo>
                <a:lnTo>
                  <a:pt x="133946" y="187524"/>
                </a:lnTo>
                <a:lnTo>
                  <a:pt x="142875" y="160735"/>
                </a:lnTo>
                <a:lnTo>
                  <a:pt x="142875" y="142875"/>
                </a:lnTo>
                <a:lnTo>
                  <a:pt x="142875" y="125016"/>
                </a:lnTo>
                <a:lnTo>
                  <a:pt x="151805" y="107156"/>
                </a:lnTo>
                <a:lnTo>
                  <a:pt x="151805" y="89297"/>
                </a:lnTo>
                <a:lnTo>
                  <a:pt x="160735" y="62508"/>
                </a:lnTo>
                <a:lnTo>
                  <a:pt x="160735" y="35719"/>
                </a:lnTo>
                <a:lnTo>
                  <a:pt x="160735" y="17860"/>
                </a:lnTo>
                <a:lnTo>
                  <a:pt x="160735" y="8930"/>
                </a:lnTo>
                <a:lnTo>
                  <a:pt x="169664" y="0"/>
                </a:lnTo>
                <a:lnTo>
                  <a:pt x="169664" y="0"/>
                </a:lnTo>
                <a:lnTo>
                  <a:pt x="169664" y="0"/>
                </a:lnTo>
                <a:lnTo>
                  <a:pt x="178594" y="8930"/>
                </a:lnTo>
                <a:lnTo>
                  <a:pt x="178594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Freeform 119"/>
          <p:cNvSpPr/>
          <p:nvPr/>
        </p:nvSpPr>
        <p:spPr>
          <a:xfrm>
            <a:off x="3884414" y="214312"/>
            <a:ext cx="53579" cy="330400"/>
          </a:xfrm>
          <a:custGeom>
            <a:avLst/>
            <a:gdLst/>
            <a:ahLst/>
            <a:cxnLst/>
            <a:rect l="0" t="0" r="0" b="0"/>
            <a:pathLst>
              <a:path w="53579" h="330400">
                <a:moveTo>
                  <a:pt x="35719" y="44649"/>
                </a:moveTo>
                <a:lnTo>
                  <a:pt x="44649" y="26790"/>
                </a:lnTo>
                <a:lnTo>
                  <a:pt x="53578" y="17860"/>
                </a:lnTo>
                <a:lnTo>
                  <a:pt x="53578" y="0"/>
                </a:lnTo>
                <a:lnTo>
                  <a:pt x="53578" y="0"/>
                </a:lnTo>
                <a:lnTo>
                  <a:pt x="53578" y="0"/>
                </a:lnTo>
                <a:lnTo>
                  <a:pt x="53578" y="0"/>
                </a:lnTo>
                <a:lnTo>
                  <a:pt x="44649" y="17860"/>
                </a:lnTo>
                <a:lnTo>
                  <a:pt x="35719" y="53579"/>
                </a:lnTo>
                <a:lnTo>
                  <a:pt x="26789" y="98227"/>
                </a:lnTo>
                <a:lnTo>
                  <a:pt x="17859" y="151805"/>
                </a:lnTo>
                <a:lnTo>
                  <a:pt x="17859" y="187524"/>
                </a:lnTo>
                <a:lnTo>
                  <a:pt x="17859" y="223243"/>
                </a:lnTo>
                <a:lnTo>
                  <a:pt x="26789" y="258961"/>
                </a:lnTo>
                <a:lnTo>
                  <a:pt x="26789" y="285750"/>
                </a:lnTo>
                <a:lnTo>
                  <a:pt x="35719" y="303610"/>
                </a:lnTo>
                <a:lnTo>
                  <a:pt x="44649" y="321469"/>
                </a:lnTo>
                <a:lnTo>
                  <a:pt x="44649" y="330399"/>
                </a:lnTo>
                <a:lnTo>
                  <a:pt x="44649" y="330399"/>
                </a:lnTo>
                <a:lnTo>
                  <a:pt x="35719" y="312540"/>
                </a:lnTo>
                <a:lnTo>
                  <a:pt x="17859" y="294680"/>
                </a:lnTo>
                <a:lnTo>
                  <a:pt x="0" y="258961"/>
                </a:lnTo>
                <a:lnTo>
                  <a:pt x="0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Freeform 120"/>
          <p:cNvSpPr/>
          <p:nvPr/>
        </p:nvSpPr>
        <p:spPr>
          <a:xfrm>
            <a:off x="3804047" y="214312"/>
            <a:ext cx="151806" cy="8931"/>
          </a:xfrm>
          <a:custGeom>
            <a:avLst/>
            <a:gdLst/>
            <a:ahLst/>
            <a:cxnLst/>
            <a:rect l="0" t="0" r="0" b="0"/>
            <a:pathLst>
              <a:path w="151806" h="8931">
                <a:moveTo>
                  <a:pt x="0" y="8930"/>
                </a:moveTo>
                <a:lnTo>
                  <a:pt x="8930" y="0"/>
                </a:lnTo>
                <a:lnTo>
                  <a:pt x="17859" y="0"/>
                </a:lnTo>
                <a:lnTo>
                  <a:pt x="35719" y="0"/>
                </a:lnTo>
                <a:lnTo>
                  <a:pt x="53578" y="0"/>
                </a:lnTo>
                <a:lnTo>
                  <a:pt x="80367" y="0"/>
                </a:lnTo>
                <a:lnTo>
                  <a:pt x="116086" y="0"/>
                </a:lnTo>
                <a:lnTo>
                  <a:pt x="151805" y="8930"/>
                </a:lnTo>
                <a:lnTo>
                  <a:pt x="151805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Freeform 121"/>
          <p:cNvSpPr/>
          <p:nvPr/>
        </p:nvSpPr>
        <p:spPr>
          <a:xfrm>
            <a:off x="3955852" y="535781"/>
            <a:ext cx="116087" cy="196454"/>
          </a:xfrm>
          <a:custGeom>
            <a:avLst/>
            <a:gdLst/>
            <a:ahLst/>
            <a:cxnLst/>
            <a:rect l="0" t="0" r="0" b="0"/>
            <a:pathLst>
              <a:path w="116087" h="196454">
                <a:moveTo>
                  <a:pt x="98226" y="8930"/>
                </a:moveTo>
                <a:lnTo>
                  <a:pt x="98226" y="0"/>
                </a:lnTo>
                <a:lnTo>
                  <a:pt x="107156" y="0"/>
                </a:lnTo>
                <a:lnTo>
                  <a:pt x="107156" y="0"/>
                </a:lnTo>
                <a:lnTo>
                  <a:pt x="116086" y="17860"/>
                </a:lnTo>
                <a:lnTo>
                  <a:pt x="116086" y="35719"/>
                </a:lnTo>
                <a:lnTo>
                  <a:pt x="116086" y="71438"/>
                </a:lnTo>
                <a:lnTo>
                  <a:pt x="98226" y="107157"/>
                </a:lnTo>
                <a:lnTo>
                  <a:pt x="80367" y="142875"/>
                </a:lnTo>
                <a:lnTo>
                  <a:pt x="44648" y="169664"/>
                </a:lnTo>
                <a:lnTo>
                  <a:pt x="17859" y="196453"/>
                </a:lnTo>
                <a:lnTo>
                  <a:pt x="0" y="196453"/>
                </a:lnTo>
                <a:lnTo>
                  <a:pt x="0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Freeform 122"/>
          <p:cNvSpPr/>
          <p:nvPr/>
        </p:nvSpPr>
        <p:spPr>
          <a:xfrm>
            <a:off x="4223742" y="276820"/>
            <a:ext cx="196454" cy="205384"/>
          </a:xfrm>
          <a:custGeom>
            <a:avLst/>
            <a:gdLst/>
            <a:ahLst/>
            <a:cxnLst/>
            <a:rect l="0" t="0" r="0" b="0"/>
            <a:pathLst>
              <a:path w="196454" h="205384">
                <a:moveTo>
                  <a:pt x="142875" y="26789"/>
                </a:moveTo>
                <a:lnTo>
                  <a:pt x="142875" y="26789"/>
                </a:lnTo>
                <a:lnTo>
                  <a:pt x="142875" y="26789"/>
                </a:lnTo>
                <a:lnTo>
                  <a:pt x="142875" y="26789"/>
                </a:lnTo>
                <a:lnTo>
                  <a:pt x="142875" y="26789"/>
                </a:lnTo>
                <a:lnTo>
                  <a:pt x="142875" y="26789"/>
                </a:lnTo>
                <a:lnTo>
                  <a:pt x="142875" y="26789"/>
                </a:lnTo>
                <a:lnTo>
                  <a:pt x="142875" y="17860"/>
                </a:lnTo>
                <a:lnTo>
                  <a:pt x="142875" y="17860"/>
                </a:lnTo>
                <a:lnTo>
                  <a:pt x="133946" y="17860"/>
                </a:lnTo>
                <a:lnTo>
                  <a:pt x="133946" y="8930"/>
                </a:lnTo>
                <a:lnTo>
                  <a:pt x="133946" y="8930"/>
                </a:lnTo>
                <a:lnTo>
                  <a:pt x="125016" y="0"/>
                </a:lnTo>
                <a:lnTo>
                  <a:pt x="116086" y="0"/>
                </a:lnTo>
                <a:lnTo>
                  <a:pt x="107156" y="0"/>
                </a:lnTo>
                <a:lnTo>
                  <a:pt x="71438" y="17860"/>
                </a:lnTo>
                <a:lnTo>
                  <a:pt x="35719" y="44649"/>
                </a:lnTo>
                <a:lnTo>
                  <a:pt x="8930" y="71438"/>
                </a:lnTo>
                <a:lnTo>
                  <a:pt x="0" y="107157"/>
                </a:lnTo>
                <a:lnTo>
                  <a:pt x="0" y="142875"/>
                </a:lnTo>
                <a:lnTo>
                  <a:pt x="17860" y="169664"/>
                </a:lnTo>
                <a:lnTo>
                  <a:pt x="44649" y="187524"/>
                </a:lnTo>
                <a:lnTo>
                  <a:pt x="80367" y="196453"/>
                </a:lnTo>
                <a:lnTo>
                  <a:pt x="125016" y="205383"/>
                </a:lnTo>
                <a:lnTo>
                  <a:pt x="160735" y="205383"/>
                </a:lnTo>
                <a:lnTo>
                  <a:pt x="196453" y="196453"/>
                </a:lnTo>
                <a:lnTo>
                  <a:pt x="196453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Freeform 123"/>
          <p:cNvSpPr/>
          <p:nvPr/>
        </p:nvSpPr>
        <p:spPr>
          <a:xfrm>
            <a:off x="4223742" y="473273"/>
            <a:ext cx="205384" cy="133947"/>
          </a:xfrm>
          <a:custGeom>
            <a:avLst/>
            <a:gdLst/>
            <a:ahLst/>
            <a:cxnLst/>
            <a:rect l="0" t="0" r="0" b="0"/>
            <a:pathLst>
              <a:path w="205384" h="133947">
                <a:moveTo>
                  <a:pt x="116086" y="0"/>
                </a:moveTo>
                <a:lnTo>
                  <a:pt x="116086" y="0"/>
                </a:lnTo>
                <a:lnTo>
                  <a:pt x="116086" y="0"/>
                </a:lnTo>
                <a:lnTo>
                  <a:pt x="116086" y="0"/>
                </a:lnTo>
                <a:lnTo>
                  <a:pt x="125016" y="0"/>
                </a:lnTo>
                <a:lnTo>
                  <a:pt x="142875" y="8930"/>
                </a:lnTo>
                <a:lnTo>
                  <a:pt x="160735" y="17860"/>
                </a:lnTo>
                <a:lnTo>
                  <a:pt x="178594" y="35719"/>
                </a:lnTo>
                <a:lnTo>
                  <a:pt x="196453" y="44649"/>
                </a:lnTo>
                <a:lnTo>
                  <a:pt x="205383" y="62508"/>
                </a:lnTo>
                <a:lnTo>
                  <a:pt x="196453" y="89297"/>
                </a:lnTo>
                <a:lnTo>
                  <a:pt x="187524" y="107157"/>
                </a:lnTo>
                <a:lnTo>
                  <a:pt x="151805" y="125016"/>
                </a:lnTo>
                <a:lnTo>
                  <a:pt x="116086" y="133946"/>
                </a:lnTo>
                <a:lnTo>
                  <a:pt x="71438" y="133946"/>
                </a:lnTo>
                <a:lnTo>
                  <a:pt x="35719" y="133946"/>
                </a:lnTo>
                <a:lnTo>
                  <a:pt x="8930" y="125016"/>
                </a:lnTo>
                <a:lnTo>
                  <a:pt x="0" y="107157"/>
                </a:lnTo>
                <a:lnTo>
                  <a:pt x="0" y="89297"/>
                </a:lnTo>
                <a:lnTo>
                  <a:pt x="17860" y="80368"/>
                </a:lnTo>
                <a:lnTo>
                  <a:pt x="17860" y="803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Freeform 124"/>
          <p:cNvSpPr/>
          <p:nvPr/>
        </p:nvSpPr>
        <p:spPr>
          <a:xfrm>
            <a:off x="4536281" y="348258"/>
            <a:ext cx="44650" cy="196454"/>
          </a:xfrm>
          <a:custGeom>
            <a:avLst/>
            <a:gdLst/>
            <a:ahLst/>
            <a:cxnLst/>
            <a:rect l="0" t="0" r="0" b="0"/>
            <a:pathLst>
              <a:path w="44650" h="196454">
                <a:moveTo>
                  <a:pt x="0" y="8929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35719"/>
                </a:lnTo>
                <a:lnTo>
                  <a:pt x="0" y="62508"/>
                </a:lnTo>
                <a:lnTo>
                  <a:pt x="8930" y="89297"/>
                </a:lnTo>
                <a:lnTo>
                  <a:pt x="8930" y="125015"/>
                </a:lnTo>
                <a:lnTo>
                  <a:pt x="17860" y="151804"/>
                </a:lnTo>
                <a:lnTo>
                  <a:pt x="17860" y="169664"/>
                </a:lnTo>
                <a:lnTo>
                  <a:pt x="26789" y="187523"/>
                </a:lnTo>
                <a:lnTo>
                  <a:pt x="26789" y="196453"/>
                </a:lnTo>
                <a:lnTo>
                  <a:pt x="35719" y="196453"/>
                </a:lnTo>
                <a:lnTo>
                  <a:pt x="44649" y="187523"/>
                </a:lnTo>
                <a:lnTo>
                  <a:pt x="44649" y="169664"/>
                </a:lnTo>
                <a:lnTo>
                  <a:pt x="44649" y="142875"/>
                </a:lnTo>
                <a:lnTo>
                  <a:pt x="44649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Freeform 125"/>
          <p:cNvSpPr/>
          <p:nvPr/>
        </p:nvSpPr>
        <p:spPr>
          <a:xfrm>
            <a:off x="4509492" y="223242"/>
            <a:ext cx="71439" cy="26790"/>
          </a:xfrm>
          <a:custGeom>
            <a:avLst/>
            <a:gdLst/>
            <a:ahLst/>
            <a:cxnLst/>
            <a:rect l="0" t="0" r="0" b="0"/>
            <a:pathLst>
              <a:path w="71439" h="26790">
                <a:moveTo>
                  <a:pt x="17860" y="26789"/>
                </a:moveTo>
                <a:lnTo>
                  <a:pt x="8930" y="17860"/>
                </a:lnTo>
                <a:lnTo>
                  <a:pt x="0" y="1786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17860" y="0"/>
                </a:lnTo>
                <a:lnTo>
                  <a:pt x="26789" y="0"/>
                </a:lnTo>
                <a:lnTo>
                  <a:pt x="35719" y="0"/>
                </a:lnTo>
                <a:lnTo>
                  <a:pt x="53578" y="0"/>
                </a:lnTo>
                <a:lnTo>
                  <a:pt x="71438" y="8930"/>
                </a:lnTo>
                <a:lnTo>
                  <a:pt x="71438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Freeform 126"/>
          <p:cNvSpPr/>
          <p:nvPr/>
        </p:nvSpPr>
        <p:spPr>
          <a:xfrm>
            <a:off x="4607719" y="321469"/>
            <a:ext cx="241102" cy="250032"/>
          </a:xfrm>
          <a:custGeom>
            <a:avLst/>
            <a:gdLst/>
            <a:ahLst/>
            <a:cxnLst/>
            <a:rect l="0" t="0" r="0" b="0"/>
            <a:pathLst>
              <a:path w="241102" h="250032">
                <a:moveTo>
                  <a:pt x="98226" y="0"/>
                </a:moveTo>
                <a:lnTo>
                  <a:pt x="98226" y="17859"/>
                </a:lnTo>
                <a:lnTo>
                  <a:pt x="89297" y="26789"/>
                </a:lnTo>
                <a:lnTo>
                  <a:pt x="71437" y="44648"/>
                </a:lnTo>
                <a:lnTo>
                  <a:pt x="44648" y="71437"/>
                </a:lnTo>
                <a:lnTo>
                  <a:pt x="26789" y="98226"/>
                </a:lnTo>
                <a:lnTo>
                  <a:pt x="8929" y="133945"/>
                </a:lnTo>
                <a:lnTo>
                  <a:pt x="0" y="169664"/>
                </a:lnTo>
                <a:lnTo>
                  <a:pt x="8929" y="196453"/>
                </a:lnTo>
                <a:lnTo>
                  <a:pt x="17859" y="223242"/>
                </a:lnTo>
                <a:lnTo>
                  <a:pt x="44648" y="241101"/>
                </a:lnTo>
                <a:lnTo>
                  <a:pt x="80367" y="250031"/>
                </a:lnTo>
                <a:lnTo>
                  <a:pt x="116086" y="241101"/>
                </a:lnTo>
                <a:lnTo>
                  <a:pt x="151804" y="241101"/>
                </a:lnTo>
                <a:lnTo>
                  <a:pt x="187523" y="223242"/>
                </a:lnTo>
                <a:lnTo>
                  <a:pt x="214312" y="205383"/>
                </a:lnTo>
                <a:lnTo>
                  <a:pt x="241101" y="187523"/>
                </a:lnTo>
                <a:lnTo>
                  <a:pt x="241101" y="160734"/>
                </a:lnTo>
                <a:lnTo>
                  <a:pt x="232172" y="151804"/>
                </a:lnTo>
                <a:lnTo>
                  <a:pt x="205383" y="142875"/>
                </a:lnTo>
                <a:lnTo>
                  <a:pt x="160734" y="142875"/>
                </a:lnTo>
                <a:lnTo>
                  <a:pt x="116086" y="160734"/>
                </a:lnTo>
                <a:lnTo>
                  <a:pt x="80367" y="169664"/>
                </a:lnTo>
                <a:lnTo>
                  <a:pt x="53578" y="187523"/>
                </a:lnTo>
                <a:lnTo>
                  <a:pt x="44648" y="205383"/>
                </a:lnTo>
                <a:lnTo>
                  <a:pt x="53578" y="214312"/>
                </a:lnTo>
                <a:lnTo>
                  <a:pt x="71437" y="214312"/>
                </a:lnTo>
                <a:lnTo>
                  <a:pt x="98226" y="214312"/>
                </a:lnTo>
                <a:lnTo>
                  <a:pt x="98226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Freeform 127"/>
          <p:cNvSpPr/>
          <p:nvPr/>
        </p:nvSpPr>
        <p:spPr>
          <a:xfrm>
            <a:off x="4866680" y="544711"/>
            <a:ext cx="151805" cy="17860"/>
          </a:xfrm>
          <a:custGeom>
            <a:avLst/>
            <a:gdLst/>
            <a:ahLst/>
            <a:cxnLst/>
            <a:rect l="0" t="0" r="0" b="0"/>
            <a:pathLst>
              <a:path w="151805" h="17860">
                <a:moveTo>
                  <a:pt x="8929" y="8930"/>
                </a:moveTo>
                <a:lnTo>
                  <a:pt x="8929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17859"/>
                </a:lnTo>
                <a:lnTo>
                  <a:pt x="17859" y="17859"/>
                </a:lnTo>
                <a:lnTo>
                  <a:pt x="35718" y="17859"/>
                </a:lnTo>
                <a:lnTo>
                  <a:pt x="62508" y="17859"/>
                </a:lnTo>
                <a:lnTo>
                  <a:pt x="89297" y="17859"/>
                </a:lnTo>
                <a:lnTo>
                  <a:pt x="116086" y="17859"/>
                </a:lnTo>
                <a:lnTo>
                  <a:pt x="133945" y="8930"/>
                </a:lnTo>
                <a:lnTo>
                  <a:pt x="151804" y="0"/>
                </a:lnTo>
                <a:lnTo>
                  <a:pt x="15180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Freeform 128"/>
          <p:cNvSpPr/>
          <p:nvPr/>
        </p:nvSpPr>
        <p:spPr>
          <a:xfrm>
            <a:off x="5089922" y="330398"/>
            <a:ext cx="35720" cy="205384"/>
          </a:xfrm>
          <a:custGeom>
            <a:avLst/>
            <a:gdLst/>
            <a:ahLst/>
            <a:cxnLst/>
            <a:rect l="0" t="0" r="0" b="0"/>
            <a:pathLst>
              <a:path w="35720" h="205384">
                <a:moveTo>
                  <a:pt x="26789" y="8930"/>
                </a:moveTo>
                <a:lnTo>
                  <a:pt x="26789" y="0"/>
                </a:lnTo>
                <a:lnTo>
                  <a:pt x="17859" y="0"/>
                </a:lnTo>
                <a:lnTo>
                  <a:pt x="17859" y="0"/>
                </a:lnTo>
                <a:lnTo>
                  <a:pt x="8930" y="0"/>
                </a:lnTo>
                <a:lnTo>
                  <a:pt x="0" y="0"/>
                </a:lnTo>
                <a:lnTo>
                  <a:pt x="0" y="17860"/>
                </a:lnTo>
                <a:lnTo>
                  <a:pt x="0" y="35719"/>
                </a:lnTo>
                <a:lnTo>
                  <a:pt x="0" y="62508"/>
                </a:lnTo>
                <a:lnTo>
                  <a:pt x="0" y="98227"/>
                </a:lnTo>
                <a:lnTo>
                  <a:pt x="8930" y="125016"/>
                </a:lnTo>
                <a:lnTo>
                  <a:pt x="8930" y="151805"/>
                </a:lnTo>
                <a:lnTo>
                  <a:pt x="8930" y="178594"/>
                </a:lnTo>
                <a:lnTo>
                  <a:pt x="17859" y="196454"/>
                </a:lnTo>
                <a:lnTo>
                  <a:pt x="26789" y="205383"/>
                </a:lnTo>
                <a:lnTo>
                  <a:pt x="35719" y="205383"/>
                </a:lnTo>
                <a:lnTo>
                  <a:pt x="35719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Freeform 129"/>
          <p:cNvSpPr/>
          <p:nvPr/>
        </p:nvSpPr>
        <p:spPr>
          <a:xfrm>
            <a:off x="4991695" y="455414"/>
            <a:ext cx="241103" cy="98228"/>
          </a:xfrm>
          <a:custGeom>
            <a:avLst/>
            <a:gdLst/>
            <a:ahLst/>
            <a:cxnLst/>
            <a:rect l="0" t="0" r="0" b="0"/>
            <a:pathLst>
              <a:path w="241103" h="98228">
                <a:moveTo>
                  <a:pt x="0" y="98227"/>
                </a:moveTo>
                <a:lnTo>
                  <a:pt x="0" y="98227"/>
                </a:lnTo>
                <a:lnTo>
                  <a:pt x="8930" y="89297"/>
                </a:lnTo>
                <a:lnTo>
                  <a:pt x="26789" y="89297"/>
                </a:lnTo>
                <a:lnTo>
                  <a:pt x="44649" y="89297"/>
                </a:lnTo>
                <a:lnTo>
                  <a:pt x="71438" y="80367"/>
                </a:lnTo>
                <a:lnTo>
                  <a:pt x="107157" y="80367"/>
                </a:lnTo>
                <a:lnTo>
                  <a:pt x="133946" y="71438"/>
                </a:lnTo>
                <a:lnTo>
                  <a:pt x="169664" y="62508"/>
                </a:lnTo>
                <a:lnTo>
                  <a:pt x="196453" y="53578"/>
                </a:lnTo>
                <a:lnTo>
                  <a:pt x="223243" y="44648"/>
                </a:lnTo>
                <a:lnTo>
                  <a:pt x="241102" y="26789"/>
                </a:lnTo>
                <a:lnTo>
                  <a:pt x="241102" y="17859"/>
                </a:lnTo>
                <a:lnTo>
                  <a:pt x="241102" y="0"/>
                </a:lnTo>
                <a:lnTo>
                  <a:pt x="24110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Freeform 130"/>
          <p:cNvSpPr/>
          <p:nvPr/>
        </p:nvSpPr>
        <p:spPr>
          <a:xfrm>
            <a:off x="4973836" y="303609"/>
            <a:ext cx="205384" cy="44650"/>
          </a:xfrm>
          <a:custGeom>
            <a:avLst/>
            <a:gdLst/>
            <a:ahLst/>
            <a:cxnLst/>
            <a:rect l="0" t="0" r="0" b="0"/>
            <a:pathLst>
              <a:path w="205384" h="44650">
                <a:moveTo>
                  <a:pt x="26789" y="44649"/>
                </a:moveTo>
                <a:lnTo>
                  <a:pt x="8930" y="44649"/>
                </a:lnTo>
                <a:lnTo>
                  <a:pt x="8930" y="35719"/>
                </a:lnTo>
                <a:lnTo>
                  <a:pt x="0" y="35719"/>
                </a:lnTo>
                <a:lnTo>
                  <a:pt x="8930" y="26789"/>
                </a:lnTo>
                <a:lnTo>
                  <a:pt x="17859" y="26789"/>
                </a:lnTo>
                <a:lnTo>
                  <a:pt x="26789" y="17860"/>
                </a:lnTo>
                <a:lnTo>
                  <a:pt x="35719" y="17860"/>
                </a:lnTo>
                <a:lnTo>
                  <a:pt x="53578" y="17860"/>
                </a:lnTo>
                <a:lnTo>
                  <a:pt x="80367" y="8930"/>
                </a:lnTo>
                <a:lnTo>
                  <a:pt x="107156" y="8930"/>
                </a:lnTo>
                <a:lnTo>
                  <a:pt x="142875" y="0"/>
                </a:lnTo>
                <a:lnTo>
                  <a:pt x="178594" y="0"/>
                </a:lnTo>
                <a:lnTo>
                  <a:pt x="205383" y="0"/>
                </a:lnTo>
                <a:lnTo>
                  <a:pt x="20538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Freeform 131"/>
          <p:cNvSpPr/>
          <p:nvPr/>
        </p:nvSpPr>
        <p:spPr>
          <a:xfrm>
            <a:off x="5241727" y="312539"/>
            <a:ext cx="151805" cy="196454"/>
          </a:xfrm>
          <a:custGeom>
            <a:avLst/>
            <a:gdLst/>
            <a:ahLst/>
            <a:cxnLst/>
            <a:rect l="0" t="0" r="0" b="0"/>
            <a:pathLst>
              <a:path w="151805" h="196454">
                <a:moveTo>
                  <a:pt x="98226" y="0"/>
                </a:moveTo>
                <a:lnTo>
                  <a:pt x="98226" y="0"/>
                </a:lnTo>
                <a:lnTo>
                  <a:pt x="89296" y="0"/>
                </a:lnTo>
                <a:lnTo>
                  <a:pt x="89296" y="0"/>
                </a:lnTo>
                <a:lnTo>
                  <a:pt x="71437" y="8930"/>
                </a:lnTo>
                <a:lnTo>
                  <a:pt x="53578" y="17859"/>
                </a:lnTo>
                <a:lnTo>
                  <a:pt x="35718" y="35719"/>
                </a:lnTo>
                <a:lnTo>
                  <a:pt x="17859" y="62508"/>
                </a:lnTo>
                <a:lnTo>
                  <a:pt x="8929" y="89297"/>
                </a:lnTo>
                <a:lnTo>
                  <a:pt x="0" y="116086"/>
                </a:lnTo>
                <a:lnTo>
                  <a:pt x="0" y="142875"/>
                </a:lnTo>
                <a:lnTo>
                  <a:pt x="8929" y="169664"/>
                </a:lnTo>
                <a:lnTo>
                  <a:pt x="17859" y="178594"/>
                </a:lnTo>
                <a:lnTo>
                  <a:pt x="35718" y="196453"/>
                </a:lnTo>
                <a:lnTo>
                  <a:pt x="53578" y="196453"/>
                </a:lnTo>
                <a:lnTo>
                  <a:pt x="80367" y="187523"/>
                </a:lnTo>
                <a:lnTo>
                  <a:pt x="98226" y="178594"/>
                </a:lnTo>
                <a:lnTo>
                  <a:pt x="125015" y="169664"/>
                </a:lnTo>
                <a:lnTo>
                  <a:pt x="142875" y="160734"/>
                </a:lnTo>
                <a:lnTo>
                  <a:pt x="151804" y="142875"/>
                </a:lnTo>
                <a:lnTo>
                  <a:pt x="151804" y="133945"/>
                </a:lnTo>
                <a:lnTo>
                  <a:pt x="133945" y="125016"/>
                </a:lnTo>
                <a:lnTo>
                  <a:pt x="107156" y="125016"/>
                </a:lnTo>
                <a:lnTo>
                  <a:pt x="80367" y="125016"/>
                </a:lnTo>
                <a:lnTo>
                  <a:pt x="44648" y="133945"/>
                </a:lnTo>
                <a:lnTo>
                  <a:pt x="17859" y="142875"/>
                </a:lnTo>
                <a:lnTo>
                  <a:pt x="8929" y="160734"/>
                </a:lnTo>
                <a:lnTo>
                  <a:pt x="8929" y="169664"/>
                </a:lnTo>
                <a:lnTo>
                  <a:pt x="17859" y="169664"/>
                </a:lnTo>
                <a:lnTo>
                  <a:pt x="35718" y="169664"/>
                </a:lnTo>
                <a:lnTo>
                  <a:pt x="35718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Freeform 132"/>
          <p:cNvSpPr/>
          <p:nvPr/>
        </p:nvSpPr>
        <p:spPr>
          <a:xfrm>
            <a:off x="5402461" y="303609"/>
            <a:ext cx="223243" cy="232173"/>
          </a:xfrm>
          <a:custGeom>
            <a:avLst/>
            <a:gdLst/>
            <a:ahLst/>
            <a:cxnLst/>
            <a:rect l="0" t="0" r="0" b="0"/>
            <a:pathLst>
              <a:path w="223243" h="232173">
                <a:moveTo>
                  <a:pt x="71437" y="44649"/>
                </a:moveTo>
                <a:lnTo>
                  <a:pt x="71437" y="44649"/>
                </a:lnTo>
                <a:lnTo>
                  <a:pt x="71437" y="44649"/>
                </a:lnTo>
                <a:lnTo>
                  <a:pt x="71437" y="44649"/>
                </a:lnTo>
                <a:lnTo>
                  <a:pt x="71437" y="44649"/>
                </a:lnTo>
                <a:lnTo>
                  <a:pt x="71437" y="44649"/>
                </a:lnTo>
                <a:lnTo>
                  <a:pt x="71437" y="53578"/>
                </a:lnTo>
                <a:lnTo>
                  <a:pt x="71437" y="71438"/>
                </a:lnTo>
                <a:lnTo>
                  <a:pt x="62508" y="89297"/>
                </a:lnTo>
                <a:lnTo>
                  <a:pt x="53578" y="107157"/>
                </a:lnTo>
                <a:lnTo>
                  <a:pt x="44648" y="133946"/>
                </a:lnTo>
                <a:lnTo>
                  <a:pt x="26789" y="160735"/>
                </a:lnTo>
                <a:lnTo>
                  <a:pt x="17859" y="187524"/>
                </a:lnTo>
                <a:lnTo>
                  <a:pt x="8930" y="205383"/>
                </a:lnTo>
                <a:lnTo>
                  <a:pt x="0" y="214313"/>
                </a:lnTo>
                <a:lnTo>
                  <a:pt x="0" y="223243"/>
                </a:lnTo>
                <a:lnTo>
                  <a:pt x="0" y="223243"/>
                </a:lnTo>
                <a:lnTo>
                  <a:pt x="0" y="214313"/>
                </a:lnTo>
                <a:lnTo>
                  <a:pt x="8930" y="196453"/>
                </a:lnTo>
                <a:lnTo>
                  <a:pt x="17859" y="169664"/>
                </a:lnTo>
                <a:lnTo>
                  <a:pt x="17859" y="142875"/>
                </a:lnTo>
                <a:lnTo>
                  <a:pt x="17859" y="125016"/>
                </a:lnTo>
                <a:lnTo>
                  <a:pt x="26789" y="98227"/>
                </a:lnTo>
                <a:lnTo>
                  <a:pt x="26789" y="89297"/>
                </a:lnTo>
                <a:lnTo>
                  <a:pt x="26789" y="71438"/>
                </a:lnTo>
                <a:lnTo>
                  <a:pt x="35719" y="53578"/>
                </a:lnTo>
                <a:lnTo>
                  <a:pt x="35719" y="35719"/>
                </a:lnTo>
                <a:lnTo>
                  <a:pt x="35719" y="26789"/>
                </a:lnTo>
                <a:lnTo>
                  <a:pt x="44648" y="17860"/>
                </a:lnTo>
                <a:lnTo>
                  <a:pt x="44648" y="17860"/>
                </a:lnTo>
                <a:lnTo>
                  <a:pt x="53578" y="35719"/>
                </a:lnTo>
                <a:lnTo>
                  <a:pt x="53578" y="53578"/>
                </a:lnTo>
                <a:lnTo>
                  <a:pt x="62508" y="98227"/>
                </a:lnTo>
                <a:lnTo>
                  <a:pt x="71437" y="125016"/>
                </a:lnTo>
                <a:lnTo>
                  <a:pt x="80367" y="160735"/>
                </a:lnTo>
                <a:lnTo>
                  <a:pt x="80367" y="187524"/>
                </a:lnTo>
                <a:lnTo>
                  <a:pt x="89297" y="214313"/>
                </a:lnTo>
                <a:lnTo>
                  <a:pt x="98227" y="232172"/>
                </a:lnTo>
                <a:lnTo>
                  <a:pt x="107156" y="232172"/>
                </a:lnTo>
                <a:lnTo>
                  <a:pt x="116086" y="232172"/>
                </a:lnTo>
                <a:lnTo>
                  <a:pt x="125016" y="223243"/>
                </a:lnTo>
                <a:lnTo>
                  <a:pt x="133945" y="205383"/>
                </a:lnTo>
                <a:lnTo>
                  <a:pt x="151805" y="178594"/>
                </a:lnTo>
                <a:lnTo>
                  <a:pt x="169664" y="151805"/>
                </a:lnTo>
                <a:lnTo>
                  <a:pt x="178594" y="125016"/>
                </a:lnTo>
                <a:lnTo>
                  <a:pt x="187523" y="98227"/>
                </a:lnTo>
                <a:lnTo>
                  <a:pt x="196453" y="89297"/>
                </a:lnTo>
                <a:lnTo>
                  <a:pt x="196453" y="71438"/>
                </a:lnTo>
                <a:lnTo>
                  <a:pt x="205383" y="53578"/>
                </a:lnTo>
                <a:lnTo>
                  <a:pt x="214312" y="35719"/>
                </a:lnTo>
                <a:lnTo>
                  <a:pt x="214312" y="17860"/>
                </a:lnTo>
                <a:lnTo>
                  <a:pt x="214312" y="8930"/>
                </a:lnTo>
                <a:lnTo>
                  <a:pt x="223242" y="0"/>
                </a:lnTo>
                <a:lnTo>
                  <a:pt x="214312" y="0"/>
                </a:lnTo>
                <a:lnTo>
                  <a:pt x="21431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Freeform 133"/>
          <p:cNvSpPr/>
          <p:nvPr/>
        </p:nvSpPr>
        <p:spPr>
          <a:xfrm>
            <a:off x="5589984" y="53578"/>
            <a:ext cx="98228" cy="491134"/>
          </a:xfrm>
          <a:custGeom>
            <a:avLst/>
            <a:gdLst/>
            <a:ahLst/>
            <a:cxnLst/>
            <a:rect l="0" t="0" r="0" b="0"/>
            <a:pathLst>
              <a:path w="98228" h="491134">
                <a:moveTo>
                  <a:pt x="8930" y="44649"/>
                </a:moveTo>
                <a:lnTo>
                  <a:pt x="0" y="17859"/>
                </a:lnTo>
                <a:lnTo>
                  <a:pt x="0" y="8930"/>
                </a:lnTo>
                <a:lnTo>
                  <a:pt x="8930" y="0"/>
                </a:lnTo>
                <a:lnTo>
                  <a:pt x="8930" y="0"/>
                </a:lnTo>
                <a:lnTo>
                  <a:pt x="26789" y="8930"/>
                </a:lnTo>
                <a:lnTo>
                  <a:pt x="44649" y="26789"/>
                </a:lnTo>
                <a:lnTo>
                  <a:pt x="80368" y="89297"/>
                </a:lnTo>
                <a:lnTo>
                  <a:pt x="98227" y="169664"/>
                </a:lnTo>
                <a:lnTo>
                  <a:pt x="98227" y="258961"/>
                </a:lnTo>
                <a:lnTo>
                  <a:pt x="80368" y="348258"/>
                </a:lnTo>
                <a:lnTo>
                  <a:pt x="53579" y="401836"/>
                </a:lnTo>
                <a:lnTo>
                  <a:pt x="26789" y="455414"/>
                </a:lnTo>
                <a:lnTo>
                  <a:pt x="8930" y="482203"/>
                </a:lnTo>
                <a:lnTo>
                  <a:pt x="0" y="491133"/>
                </a:lnTo>
                <a:lnTo>
                  <a:pt x="0" y="482203"/>
                </a:lnTo>
                <a:lnTo>
                  <a:pt x="0" y="48220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Freeform 134"/>
          <p:cNvSpPr/>
          <p:nvPr/>
        </p:nvSpPr>
        <p:spPr>
          <a:xfrm>
            <a:off x="5795367" y="321469"/>
            <a:ext cx="35720" cy="62509"/>
          </a:xfrm>
          <a:custGeom>
            <a:avLst/>
            <a:gdLst/>
            <a:ahLst/>
            <a:cxnLst/>
            <a:rect l="0" t="0" r="0" b="0"/>
            <a:pathLst>
              <a:path w="35720" h="62509">
                <a:moveTo>
                  <a:pt x="35719" y="0"/>
                </a:moveTo>
                <a:lnTo>
                  <a:pt x="26789" y="8929"/>
                </a:lnTo>
                <a:lnTo>
                  <a:pt x="26789" y="8929"/>
                </a:lnTo>
                <a:lnTo>
                  <a:pt x="17860" y="8929"/>
                </a:lnTo>
                <a:lnTo>
                  <a:pt x="17860" y="8929"/>
                </a:lnTo>
                <a:lnTo>
                  <a:pt x="8930" y="8929"/>
                </a:lnTo>
                <a:lnTo>
                  <a:pt x="0" y="8929"/>
                </a:lnTo>
                <a:lnTo>
                  <a:pt x="0" y="17859"/>
                </a:lnTo>
                <a:lnTo>
                  <a:pt x="0" y="26789"/>
                </a:lnTo>
                <a:lnTo>
                  <a:pt x="8930" y="35718"/>
                </a:lnTo>
                <a:lnTo>
                  <a:pt x="17860" y="44648"/>
                </a:lnTo>
                <a:lnTo>
                  <a:pt x="17860" y="53578"/>
                </a:lnTo>
                <a:lnTo>
                  <a:pt x="17860" y="53578"/>
                </a:lnTo>
                <a:lnTo>
                  <a:pt x="17860" y="62508"/>
                </a:lnTo>
                <a:lnTo>
                  <a:pt x="17860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Freeform 135"/>
          <p:cNvSpPr/>
          <p:nvPr/>
        </p:nvSpPr>
        <p:spPr>
          <a:xfrm>
            <a:off x="5607844" y="535781"/>
            <a:ext cx="205384" cy="205384"/>
          </a:xfrm>
          <a:custGeom>
            <a:avLst/>
            <a:gdLst/>
            <a:ahLst/>
            <a:cxnLst/>
            <a:rect l="0" t="0" r="0" b="0"/>
            <a:pathLst>
              <a:path w="205384" h="205384">
                <a:moveTo>
                  <a:pt x="205383" y="0"/>
                </a:moveTo>
                <a:lnTo>
                  <a:pt x="196453" y="0"/>
                </a:lnTo>
                <a:lnTo>
                  <a:pt x="187523" y="17860"/>
                </a:lnTo>
                <a:lnTo>
                  <a:pt x="178594" y="35719"/>
                </a:lnTo>
                <a:lnTo>
                  <a:pt x="151804" y="62508"/>
                </a:lnTo>
                <a:lnTo>
                  <a:pt x="125015" y="89297"/>
                </a:lnTo>
                <a:lnTo>
                  <a:pt x="98226" y="125016"/>
                </a:lnTo>
                <a:lnTo>
                  <a:pt x="62508" y="160735"/>
                </a:lnTo>
                <a:lnTo>
                  <a:pt x="35719" y="187524"/>
                </a:lnTo>
                <a:lnTo>
                  <a:pt x="0" y="205383"/>
                </a:lnTo>
                <a:lnTo>
                  <a:pt x="0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 136"/>
          <p:cNvSpPr/>
          <p:nvPr/>
        </p:nvSpPr>
        <p:spPr>
          <a:xfrm>
            <a:off x="3714750" y="1616273"/>
            <a:ext cx="35720" cy="312540"/>
          </a:xfrm>
          <a:custGeom>
            <a:avLst/>
            <a:gdLst/>
            <a:ahLst/>
            <a:cxnLst/>
            <a:rect l="0" t="0" r="0" b="0"/>
            <a:pathLst>
              <a:path w="35720" h="312540">
                <a:moveTo>
                  <a:pt x="17859" y="8930"/>
                </a:moveTo>
                <a:lnTo>
                  <a:pt x="17859" y="8930"/>
                </a:lnTo>
                <a:lnTo>
                  <a:pt x="17859" y="0"/>
                </a:lnTo>
                <a:lnTo>
                  <a:pt x="17859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17860"/>
                </a:lnTo>
                <a:lnTo>
                  <a:pt x="8930" y="35719"/>
                </a:lnTo>
                <a:lnTo>
                  <a:pt x="8930" y="71438"/>
                </a:lnTo>
                <a:lnTo>
                  <a:pt x="8930" y="107156"/>
                </a:lnTo>
                <a:lnTo>
                  <a:pt x="8930" y="151805"/>
                </a:lnTo>
                <a:lnTo>
                  <a:pt x="17859" y="205383"/>
                </a:lnTo>
                <a:lnTo>
                  <a:pt x="17859" y="250031"/>
                </a:lnTo>
                <a:lnTo>
                  <a:pt x="26789" y="285750"/>
                </a:lnTo>
                <a:lnTo>
                  <a:pt x="26789" y="303610"/>
                </a:lnTo>
                <a:lnTo>
                  <a:pt x="35719" y="312539"/>
                </a:lnTo>
                <a:lnTo>
                  <a:pt x="35719" y="312539"/>
                </a:lnTo>
                <a:lnTo>
                  <a:pt x="26789" y="294680"/>
                </a:lnTo>
                <a:lnTo>
                  <a:pt x="26789" y="258961"/>
                </a:lnTo>
                <a:lnTo>
                  <a:pt x="26789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reeform 137"/>
          <p:cNvSpPr/>
          <p:nvPr/>
        </p:nvSpPr>
        <p:spPr>
          <a:xfrm>
            <a:off x="3562945" y="1580554"/>
            <a:ext cx="383978" cy="401837"/>
          </a:xfrm>
          <a:custGeom>
            <a:avLst/>
            <a:gdLst/>
            <a:ahLst/>
            <a:cxnLst/>
            <a:rect l="0" t="0" r="0" b="0"/>
            <a:pathLst>
              <a:path w="383978" h="401837">
                <a:moveTo>
                  <a:pt x="44649" y="26790"/>
                </a:moveTo>
                <a:lnTo>
                  <a:pt x="35719" y="26790"/>
                </a:lnTo>
                <a:lnTo>
                  <a:pt x="26789" y="26790"/>
                </a:lnTo>
                <a:lnTo>
                  <a:pt x="893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8930" y="17860"/>
                </a:lnTo>
                <a:lnTo>
                  <a:pt x="26789" y="17860"/>
                </a:lnTo>
                <a:lnTo>
                  <a:pt x="62508" y="8930"/>
                </a:lnTo>
                <a:lnTo>
                  <a:pt x="107157" y="0"/>
                </a:lnTo>
                <a:lnTo>
                  <a:pt x="151805" y="0"/>
                </a:lnTo>
                <a:lnTo>
                  <a:pt x="196453" y="0"/>
                </a:lnTo>
                <a:lnTo>
                  <a:pt x="232172" y="8930"/>
                </a:lnTo>
                <a:lnTo>
                  <a:pt x="258961" y="17860"/>
                </a:lnTo>
                <a:lnTo>
                  <a:pt x="276821" y="35719"/>
                </a:lnTo>
                <a:lnTo>
                  <a:pt x="267891" y="62508"/>
                </a:lnTo>
                <a:lnTo>
                  <a:pt x="250032" y="89297"/>
                </a:lnTo>
                <a:lnTo>
                  <a:pt x="223243" y="116086"/>
                </a:lnTo>
                <a:lnTo>
                  <a:pt x="187524" y="142875"/>
                </a:lnTo>
                <a:lnTo>
                  <a:pt x="151805" y="160735"/>
                </a:lnTo>
                <a:lnTo>
                  <a:pt x="116086" y="169665"/>
                </a:lnTo>
                <a:lnTo>
                  <a:pt x="107157" y="169665"/>
                </a:lnTo>
                <a:lnTo>
                  <a:pt x="116086" y="160735"/>
                </a:lnTo>
                <a:lnTo>
                  <a:pt x="142875" y="151805"/>
                </a:lnTo>
                <a:lnTo>
                  <a:pt x="178594" y="133946"/>
                </a:lnTo>
                <a:lnTo>
                  <a:pt x="223243" y="125016"/>
                </a:lnTo>
                <a:lnTo>
                  <a:pt x="267891" y="125016"/>
                </a:lnTo>
                <a:lnTo>
                  <a:pt x="312539" y="133946"/>
                </a:lnTo>
                <a:lnTo>
                  <a:pt x="348258" y="151805"/>
                </a:lnTo>
                <a:lnTo>
                  <a:pt x="375047" y="178594"/>
                </a:lnTo>
                <a:lnTo>
                  <a:pt x="383977" y="214313"/>
                </a:lnTo>
                <a:lnTo>
                  <a:pt x="375047" y="250032"/>
                </a:lnTo>
                <a:lnTo>
                  <a:pt x="348258" y="294680"/>
                </a:lnTo>
                <a:lnTo>
                  <a:pt x="303610" y="339329"/>
                </a:lnTo>
                <a:lnTo>
                  <a:pt x="241102" y="366118"/>
                </a:lnTo>
                <a:lnTo>
                  <a:pt x="196453" y="392907"/>
                </a:lnTo>
                <a:lnTo>
                  <a:pt x="151805" y="401836"/>
                </a:lnTo>
                <a:lnTo>
                  <a:pt x="125016" y="401836"/>
                </a:lnTo>
                <a:lnTo>
                  <a:pt x="116086" y="375047"/>
                </a:lnTo>
                <a:lnTo>
                  <a:pt x="133946" y="348258"/>
                </a:lnTo>
                <a:lnTo>
                  <a:pt x="151805" y="294680"/>
                </a:lnTo>
                <a:lnTo>
                  <a:pt x="151805" y="2946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Freeform 138"/>
          <p:cNvSpPr/>
          <p:nvPr/>
        </p:nvSpPr>
        <p:spPr>
          <a:xfrm>
            <a:off x="4027289" y="1544836"/>
            <a:ext cx="71439" cy="455415"/>
          </a:xfrm>
          <a:custGeom>
            <a:avLst/>
            <a:gdLst/>
            <a:ahLst/>
            <a:cxnLst/>
            <a:rect l="0" t="0" r="0" b="0"/>
            <a:pathLst>
              <a:path w="71439" h="455415">
                <a:moveTo>
                  <a:pt x="0" y="0"/>
                </a:moveTo>
                <a:lnTo>
                  <a:pt x="0" y="8929"/>
                </a:lnTo>
                <a:lnTo>
                  <a:pt x="0" y="8929"/>
                </a:lnTo>
                <a:lnTo>
                  <a:pt x="8930" y="17859"/>
                </a:lnTo>
                <a:lnTo>
                  <a:pt x="8930" y="26789"/>
                </a:lnTo>
                <a:lnTo>
                  <a:pt x="8930" y="53578"/>
                </a:lnTo>
                <a:lnTo>
                  <a:pt x="8930" y="89297"/>
                </a:lnTo>
                <a:lnTo>
                  <a:pt x="8930" y="133945"/>
                </a:lnTo>
                <a:lnTo>
                  <a:pt x="8930" y="196453"/>
                </a:lnTo>
                <a:lnTo>
                  <a:pt x="8930" y="258961"/>
                </a:lnTo>
                <a:lnTo>
                  <a:pt x="17859" y="330398"/>
                </a:lnTo>
                <a:lnTo>
                  <a:pt x="26789" y="383976"/>
                </a:lnTo>
                <a:lnTo>
                  <a:pt x="26789" y="419695"/>
                </a:lnTo>
                <a:lnTo>
                  <a:pt x="35719" y="446484"/>
                </a:lnTo>
                <a:lnTo>
                  <a:pt x="44649" y="455414"/>
                </a:lnTo>
                <a:lnTo>
                  <a:pt x="53578" y="446484"/>
                </a:lnTo>
                <a:lnTo>
                  <a:pt x="62508" y="419695"/>
                </a:lnTo>
                <a:lnTo>
                  <a:pt x="71438" y="366117"/>
                </a:lnTo>
                <a:lnTo>
                  <a:pt x="71438" y="36611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Freeform 139"/>
          <p:cNvSpPr/>
          <p:nvPr/>
        </p:nvSpPr>
        <p:spPr>
          <a:xfrm>
            <a:off x="4098727" y="1759148"/>
            <a:ext cx="169665" cy="187525"/>
          </a:xfrm>
          <a:custGeom>
            <a:avLst/>
            <a:gdLst/>
            <a:ahLst/>
            <a:cxnLst/>
            <a:rect l="0" t="0" r="0" b="0"/>
            <a:pathLst>
              <a:path w="169665" h="187525">
                <a:moveTo>
                  <a:pt x="35718" y="0"/>
                </a:moveTo>
                <a:lnTo>
                  <a:pt x="26789" y="8930"/>
                </a:lnTo>
                <a:lnTo>
                  <a:pt x="17859" y="35719"/>
                </a:lnTo>
                <a:lnTo>
                  <a:pt x="8929" y="71438"/>
                </a:lnTo>
                <a:lnTo>
                  <a:pt x="0" y="107156"/>
                </a:lnTo>
                <a:lnTo>
                  <a:pt x="0" y="133946"/>
                </a:lnTo>
                <a:lnTo>
                  <a:pt x="8929" y="160735"/>
                </a:lnTo>
                <a:lnTo>
                  <a:pt x="17859" y="169664"/>
                </a:lnTo>
                <a:lnTo>
                  <a:pt x="35718" y="187524"/>
                </a:lnTo>
                <a:lnTo>
                  <a:pt x="62507" y="178594"/>
                </a:lnTo>
                <a:lnTo>
                  <a:pt x="80367" y="169664"/>
                </a:lnTo>
                <a:lnTo>
                  <a:pt x="107156" y="142875"/>
                </a:lnTo>
                <a:lnTo>
                  <a:pt x="116086" y="116086"/>
                </a:lnTo>
                <a:lnTo>
                  <a:pt x="116086" y="71438"/>
                </a:lnTo>
                <a:lnTo>
                  <a:pt x="107156" y="35719"/>
                </a:lnTo>
                <a:lnTo>
                  <a:pt x="89296" y="8930"/>
                </a:lnTo>
                <a:lnTo>
                  <a:pt x="62507" y="0"/>
                </a:lnTo>
                <a:lnTo>
                  <a:pt x="26789" y="0"/>
                </a:lnTo>
                <a:lnTo>
                  <a:pt x="8929" y="17860"/>
                </a:lnTo>
                <a:lnTo>
                  <a:pt x="0" y="35719"/>
                </a:lnTo>
                <a:lnTo>
                  <a:pt x="8929" y="62508"/>
                </a:lnTo>
                <a:lnTo>
                  <a:pt x="26789" y="80367"/>
                </a:lnTo>
                <a:lnTo>
                  <a:pt x="53578" y="89297"/>
                </a:lnTo>
                <a:lnTo>
                  <a:pt x="89296" y="89297"/>
                </a:lnTo>
                <a:lnTo>
                  <a:pt x="125015" y="89297"/>
                </a:lnTo>
                <a:lnTo>
                  <a:pt x="169664" y="71438"/>
                </a:lnTo>
                <a:lnTo>
                  <a:pt x="169664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Freeform 140"/>
          <p:cNvSpPr/>
          <p:nvPr/>
        </p:nvSpPr>
        <p:spPr>
          <a:xfrm>
            <a:off x="4286250" y="1750219"/>
            <a:ext cx="160735" cy="187524"/>
          </a:xfrm>
          <a:custGeom>
            <a:avLst/>
            <a:gdLst/>
            <a:ahLst/>
            <a:cxnLst/>
            <a:rect l="0" t="0" r="0" b="0"/>
            <a:pathLst>
              <a:path w="160735" h="187524">
                <a:moveTo>
                  <a:pt x="98227" y="0"/>
                </a:moveTo>
                <a:lnTo>
                  <a:pt x="80367" y="17859"/>
                </a:lnTo>
                <a:lnTo>
                  <a:pt x="62508" y="35718"/>
                </a:lnTo>
                <a:lnTo>
                  <a:pt x="26789" y="71437"/>
                </a:lnTo>
                <a:lnTo>
                  <a:pt x="8930" y="98226"/>
                </a:lnTo>
                <a:lnTo>
                  <a:pt x="0" y="133945"/>
                </a:lnTo>
                <a:lnTo>
                  <a:pt x="8930" y="151804"/>
                </a:lnTo>
                <a:lnTo>
                  <a:pt x="26789" y="169664"/>
                </a:lnTo>
                <a:lnTo>
                  <a:pt x="44648" y="178593"/>
                </a:lnTo>
                <a:lnTo>
                  <a:pt x="80367" y="187523"/>
                </a:lnTo>
                <a:lnTo>
                  <a:pt x="125016" y="178593"/>
                </a:lnTo>
                <a:lnTo>
                  <a:pt x="160734" y="169664"/>
                </a:lnTo>
                <a:lnTo>
                  <a:pt x="160734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Freeform 141"/>
          <p:cNvSpPr/>
          <p:nvPr/>
        </p:nvSpPr>
        <p:spPr>
          <a:xfrm>
            <a:off x="4482703" y="1714500"/>
            <a:ext cx="53579" cy="223243"/>
          </a:xfrm>
          <a:custGeom>
            <a:avLst/>
            <a:gdLst/>
            <a:ahLst/>
            <a:cxnLst/>
            <a:rect l="0" t="0" r="0" b="0"/>
            <a:pathLst>
              <a:path w="53579" h="223243">
                <a:moveTo>
                  <a:pt x="8930" y="0"/>
                </a:moveTo>
                <a:lnTo>
                  <a:pt x="8930" y="0"/>
                </a:lnTo>
                <a:lnTo>
                  <a:pt x="0" y="17859"/>
                </a:lnTo>
                <a:lnTo>
                  <a:pt x="0" y="35719"/>
                </a:lnTo>
                <a:lnTo>
                  <a:pt x="8930" y="62508"/>
                </a:lnTo>
                <a:lnTo>
                  <a:pt x="8930" y="89297"/>
                </a:lnTo>
                <a:lnTo>
                  <a:pt x="8930" y="125015"/>
                </a:lnTo>
                <a:lnTo>
                  <a:pt x="17860" y="151804"/>
                </a:lnTo>
                <a:lnTo>
                  <a:pt x="17860" y="187523"/>
                </a:lnTo>
                <a:lnTo>
                  <a:pt x="17860" y="205383"/>
                </a:lnTo>
                <a:lnTo>
                  <a:pt x="26789" y="223242"/>
                </a:lnTo>
                <a:lnTo>
                  <a:pt x="35719" y="223242"/>
                </a:lnTo>
                <a:lnTo>
                  <a:pt x="44649" y="205383"/>
                </a:lnTo>
                <a:lnTo>
                  <a:pt x="53578" y="178594"/>
                </a:lnTo>
                <a:lnTo>
                  <a:pt x="53578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Freeform 142"/>
          <p:cNvSpPr/>
          <p:nvPr/>
        </p:nvSpPr>
        <p:spPr>
          <a:xfrm>
            <a:off x="4518422" y="1687711"/>
            <a:ext cx="205384" cy="267891"/>
          </a:xfrm>
          <a:custGeom>
            <a:avLst/>
            <a:gdLst/>
            <a:ahLst/>
            <a:cxnLst/>
            <a:rect l="0" t="0" r="0" b="0"/>
            <a:pathLst>
              <a:path w="205384" h="267891">
                <a:moveTo>
                  <a:pt x="107156" y="0"/>
                </a:moveTo>
                <a:lnTo>
                  <a:pt x="107156" y="8929"/>
                </a:lnTo>
                <a:lnTo>
                  <a:pt x="107156" y="17859"/>
                </a:lnTo>
                <a:lnTo>
                  <a:pt x="89297" y="26789"/>
                </a:lnTo>
                <a:lnTo>
                  <a:pt x="80367" y="53578"/>
                </a:lnTo>
                <a:lnTo>
                  <a:pt x="53578" y="89297"/>
                </a:lnTo>
                <a:lnTo>
                  <a:pt x="26789" y="125015"/>
                </a:lnTo>
                <a:lnTo>
                  <a:pt x="8930" y="160734"/>
                </a:lnTo>
                <a:lnTo>
                  <a:pt x="0" y="196453"/>
                </a:lnTo>
                <a:lnTo>
                  <a:pt x="0" y="232172"/>
                </a:lnTo>
                <a:lnTo>
                  <a:pt x="17859" y="250031"/>
                </a:lnTo>
                <a:lnTo>
                  <a:pt x="53578" y="267890"/>
                </a:lnTo>
                <a:lnTo>
                  <a:pt x="89297" y="267890"/>
                </a:lnTo>
                <a:lnTo>
                  <a:pt x="133945" y="258961"/>
                </a:lnTo>
                <a:lnTo>
                  <a:pt x="178594" y="250031"/>
                </a:lnTo>
                <a:lnTo>
                  <a:pt x="205383" y="232172"/>
                </a:lnTo>
                <a:lnTo>
                  <a:pt x="205383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Freeform 143"/>
          <p:cNvSpPr/>
          <p:nvPr/>
        </p:nvSpPr>
        <p:spPr>
          <a:xfrm>
            <a:off x="4795242" y="1526976"/>
            <a:ext cx="267892" cy="401837"/>
          </a:xfrm>
          <a:custGeom>
            <a:avLst/>
            <a:gdLst/>
            <a:ahLst/>
            <a:cxnLst/>
            <a:rect l="0" t="0" r="0" b="0"/>
            <a:pathLst>
              <a:path w="267892" h="401837">
                <a:moveTo>
                  <a:pt x="232172" y="53578"/>
                </a:moveTo>
                <a:lnTo>
                  <a:pt x="223242" y="44649"/>
                </a:lnTo>
                <a:lnTo>
                  <a:pt x="214313" y="35719"/>
                </a:lnTo>
                <a:lnTo>
                  <a:pt x="196453" y="17860"/>
                </a:lnTo>
                <a:lnTo>
                  <a:pt x="169664" y="8930"/>
                </a:lnTo>
                <a:lnTo>
                  <a:pt x="142875" y="0"/>
                </a:lnTo>
                <a:lnTo>
                  <a:pt x="116086" y="8930"/>
                </a:lnTo>
                <a:lnTo>
                  <a:pt x="80367" y="26789"/>
                </a:lnTo>
                <a:lnTo>
                  <a:pt x="53578" y="44649"/>
                </a:lnTo>
                <a:lnTo>
                  <a:pt x="26789" y="71438"/>
                </a:lnTo>
                <a:lnTo>
                  <a:pt x="8930" y="98227"/>
                </a:lnTo>
                <a:lnTo>
                  <a:pt x="0" y="116086"/>
                </a:lnTo>
                <a:lnTo>
                  <a:pt x="8930" y="142875"/>
                </a:lnTo>
                <a:lnTo>
                  <a:pt x="26789" y="151805"/>
                </a:lnTo>
                <a:lnTo>
                  <a:pt x="62508" y="160735"/>
                </a:lnTo>
                <a:lnTo>
                  <a:pt x="98227" y="169664"/>
                </a:lnTo>
                <a:lnTo>
                  <a:pt x="142875" y="178594"/>
                </a:lnTo>
                <a:lnTo>
                  <a:pt x="187524" y="187524"/>
                </a:lnTo>
                <a:lnTo>
                  <a:pt x="223242" y="205383"/>
                </a:lnTo>
                <a:lnTo>
                  <a:pt x="258961" y="232172"/>
                </a:lnTo>
                <a:lnTo>
                  <a:pt x="267891" y="258961"/>
                </a:lnTo>
                <a:lnTo>
                  <a:pt x="267891" y="294680"/>
                </a:lnTo>
                <a:lnTo>
                  <a:pt x="241102" y="321469"/>
                </a:lnTo>
                <a:lnTo>
                  <a:pt x="196453" y="357188"/>
                </a:lnTo>
                <a:lnTo>
                  <a:pt x="160735" y="383977"/>
                </a:lnTo>
                <a:lnTo>
                  <a:pt x="116086" y="401836"/>
                </a:lnTo>
                <a:lnTo>
                  <a:pt x="89297" y="401836"/>
                </a:lnTo>
                <a:lnTo>
                  <a:pt x="71438" y="392907"/>
                </a:lnTo>
                <a:lnTo>
                  <a:pt x="71438" y="375047"/>
                </a:lnTo>
                <a:lnTo>
                  <a:pt x="71438" y="348258"/>
                </a:lnTo>
                <a:lnTo>
                  <a:pt x="71438" y="34825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Freeform 144"/>
          <p:cNvSpPr/>
          <p:nvPr/>
        </p:nvSpPr>
        <p:spPr>
          <a:xfrm>
            <a:off x="5161359" y="1777008"/>
            <a:ext cx="53580" cy="133946"/>
          </a:xfrm>
          <a:custGeom>
            <a:avLst/>
            <a:gdLst/>
            <a:ahLst/>
            <a:cxnLst/>
            <a:rect l="0" t="0" r="0" b="0"/>
            <a:pathLst>
              <a:path w="53580" h="133946">
                <a:moveTo>
                  <a:pt x="44649" y="0"/>
                </a:moveTo>
                <a:lnTo>
                  <a:pt x="35719" y="0"/>
                </a:lnTo>
                <a:lnTo>
                  <a:pt x="26789" y="8929"/>
                </a:lnTo>
                <a:lnTo>
                  <a:pt x="17860" y="26789"/>
                </a:lnTo>
                <a:lnTo>
                  <a:pt x="8930" y="44648"/>
                </a:lnTo>
                <a:lnTo>
                  <a:pt x="0" y="62507"/>
                </a:lnTo>
                <a:lnTo>
                  <a:pt x="0" y="89296"/>
                </a:lnTo>
                <a:lnTo>
                  <a:pt x="8930" y="107156"/>
                </a:lnTo>
                <a:lnTo>
                  <a:pt x="17860" y="125015"/>
                </a:lnTo>
                <a:lnTo>
                  <a:pt x="26789" y="133945"/>
                </a:lnTo>
                <a:lnTo>
                  <a:pt x="35719" y="133945"/>
                </a:lnTo>
                <a:lnTo>
                  <a:pt x="53579" y="116086"/>
                </a:lnTo>
                <a:lnTo>
                  <a:pt x="53579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Freeform 145"/>
          <p:cNvSpPr/>
          <p:nvPr/>
        </p:nvSpPr>
        <p:spPr>
          <a:xfrm>
            <a:off x="5134570" y="1634133"/>
            <a:ext cx="125017" cy="53579"/>
          </a:xfrm>
          <a:custGeom>
            <a:avLst/>
            <a:gdLst/>
            <a:ahLst/>
            <a:cxnLst/>
            <a:rect l="0" t="0" r="0" b="0"/>
            <a:pathLst>
              <a:path w="125017" h="53579">
                <a:moveTo>
                  <a:pt x="26789" y="0"/>
                </a:moveTo>
                <a:lnTo>
                  <a:pt x="17860" y="0"/>
                </a:lnTo>
                <a:lnTo>
                  <a:pt x="8930" y="8929"/>
                </a:lnTo>
                <a:lnTo>
                  <a:pt x="0" y="17859"/>
                </a:lnTo>
                <a:lnTo>
                  <a:pt x="0" y="26789"/>
                </a:lnTo>
                <a:lnTo>
                  <a:pt x="0" y="26789"/>
                </a:lnTo>
                <a:lnTo>
                  <a:pt x="8930" y="35718"/>
                </a:lnTo>
                <a:lnTo>
                  <a:pt x="26789" y="44648"/>
                </a:lnTo>
                <a:lnTo>
                  <a:pt x="53578" y="53578"/>
                </a:lnTo>
                <a:lnTo>
                  <a:pt x="80368" y="53578"/>
                </a:lnTo>
                <a:lnTo>
                  <a:pt x="107157" y="53578"/>
                </a:lnTo>
                <a:lnTo>
                  <a:pt x="125016" y="53578"/>
                </a:lnTo>
                <a:lnTo>
                  <a:pt x="125016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Freeform 146"/>
          <p:cNvSpPr/>
          <p:nvPr/>
        </p:nvSpPr>
        <p:spPr>
          <a:xfrm>
            <a:off x="5277445" y="1759148"/>
            <a:ext cx="125017" cy="410767"/>
          </a:xfrm>
          <a:custGeom>
            <a:avLst/>
            <a:gdLst/>
            <a:ahLst/>
            <a:cxnLst/>
            <a:rect l="0" t="0" r="0" b="0"/>
            <a:pathLst>
              <a:path w="125017" h="410767">
                <a:moveTo>
                  <a:pt x="116086" y="17860"/>
                </a:moveTo>
                <a:lnTo>
                  <a:pt x="116086" y="17860"/>
                </a:lnTo>
                <a:lnTo>
                  <a:pt x="98227" y="8930"/>
                </a:lnTo>
                <a:lnTo>
                  <a:pt x="89297" y="0"/>
                </a:lnTo>
                <a:lnTo>
                  <a:pt x="71438" y="0"/>
                </a:lnTo>
                <a:lnTo>
                  <a:pt x="53578" y="8930"/>
                </a:lnTo>
                <a:lnTo>
                  <a:pt x="35719" y="26789"/>
                </a:lnTo>
                <a:lnTo>
                  <a:pt x="17860" y="53578"/>
                </a:lnTo>
                <a:lnTo>
                  <a:pt x="8930" y="89297"/>
                </a:lnTo>
                <a:lnTo>
                  <a:pt x="8930" y="116086"/>
                </a:lnTo>
                <a:lnTo>
                  <a:pt x="8930" y="142875"/>
                </a:lnTo>
                <a:lnTo>
                  <a:pt x="17860" y="160735"/>
                </a:lnTo>
                <a:lnTo>
                  <a:pt x="35719" y="160735"/>
                </a:lnTo>
                <a:lnTo>
                  <a:pt x="53578" y="160735"/>
                </a:lnTo>
                <a:lnTo>
                  <a:pt x="71438" y="142875"/>
                </a:lnTo>
                <a:lnTo>
                  <a:pt x="80368" y="125016"/>
                </a:lnTo>
                <a:lnTo>
                  <a:pt x="89297" y="98227"/>
                </a:lnTo>
                <a:lnTo>
                  <a:pt x="98227" y="71438"/>
                </a:lnTo>
                <a:lnTo>
                  <a:pt x="107157" y="62508"/>
                </a:lnTo>
                <a:lnTo>
                  <a:pt x="107157" y="53578"/>
                </a:lnTo>
                <a:lnTo>
                  <a:pt x="116086" y="62508"/>
                </a:lnTo>
                <a:lnTo>
                  <a:pt x="116086" y="89297"/>
                </a:lnTo>
                <a:lnTo>
                  <a:pt x="116086" y="125016"/>
                </a:lnTo>
                <a:lnTo>
                  <a:pt x="125016" y="169664"/>
                </a:lnTo>
                <a:lnTo>
                  <a:pt x="125016" y="214313"/>
                </a:lnTo>
                <a:lnTo>
                  <a:pt x="125016" y="267891"/>
                </a:lnTo>
                <a:lnTo>
                  <a:pt x="116086" y="321469"/>
                </a:lnTo>
                <a:lnTo>
                  <a:pt x="98227" y="357188"/>
                </a:lnTo>
                <a:lnTo>
                  <a:pt x="71438" y="392906"/>
                </a:lnTo>
                <a:lnTo>
                  <a:pt x="44649" y="410766"/>
                </a:lnTo>
                <a:lnTo>
                  <a:pt x="17860" y="410766"/>
                </a:lnTo>
                <a:lnTo>
                  <a:pt x="8930" y="401836"/>
                </a:lnTo>
                <a:lnTo>
                  <a:pt x="0" y="366117"/>
                </a:lnTo>
                <a:lnTo>
                  <a:pt x="0" y="312539"/>
                </a:lnTo>
                <a:lnTo>
                  <a:pt x="0" y="31253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Freeform 147"/>
          <p:cNvSpPr/>
          <p:nvPr/>
        </p:nvSpPr>
        <p:spPr>
          <a:xfrm>
            <a:off x="5438180" y="1750219"/>
            <a:ext cx="187524" cy="205383"/>
          </a:xfrm>
          <a:custGeom>
            <a:avLst/>
            <a:gdLst/>
            <a:ahLst/>
            <a:cxnLst/>
            <a:rect l="0" t="0" r="0" b="0"/>
            <a:pathLst>
              <a:path w="187524" h="205383">
                <a:moveTo>
                  <a:pt x="44648" y="0"/>
                </a:moveTo>
                <a:lnTo>
                  <a:pt x="35718" y="0"/>
                </a:lnTo>
                <a:lnTo>
                  <a:pt x="26789" y="0"/>
                </a:lnTo>
                <a:lnTo>
                  <a:pt x="17859" y="8929"/>
                </a:lnTo>
                <a:lnTo>
                  <a:pt x="8929" y="17859"/>
                </a:lnTo>
                <a:lnTo>
                  <a:pt x="8929" y="44648"/>
                </a:lnTo>
                <a:lnTo>
                  <a:pt x="0" y="71437"/>
                </a:lnTo>
                <a:lnTo>
                  <a:pt x="0" y="116085"/>
                </a:lnTo>
                <a:lnTo>
                  <a:pt x="8929" y="151804"/>
                </a:lnTo>
                <a:lnTo>
                  <a:pt x="8929" y="178593"/>
                </a:lnTo>
                <a:lnTo>
                  <a:pt x="8929" y="196453"/>
                </a:lnTo>
                <a:lnTo>
                  <a:pt x="8929" y="205382"/>
                </a:lnTo>
                <a:lnTo>
                  <a:pt x="17859" y="205382"/>
                </a:lnTo>
                <a:lnTo>
                  <a:pt x="26789" y="187523"/>
                </a:lnTo>
                <a:lnTo>
                  <a:pt x="35718" y="169664"/>
                </a:lnTo>
                <a:lnTo>
                  <a:pt x="44648" y="125015"/>
                </a:lnTo>
                <a:lnTo>
                  <a:pt x="62508" y="80367"/>
                </a:lnTo>
                <a:lnTo>
                  <a:pt x="71437" y="44648"/>
                </a:lnTo>
                <a:lnTo>
                  <a:pt x="89297" y="8929"/>
                </a:lnTo>
                <a:lnTo>
                  <a:pt x="107156" y="0"/>
                </a:lnTo>
                <a:lnTo>
                  <a:pt x="107156" y="8929"/>
                </a:lnTo>
                <a:lnTo>
                  <a:pt x="116086" y="26789"/>
                </a:lnTo>
                <a:lnTo>
                  <a:pt x="116086" y="62507"/>
                </a:lnTo>
                <a:lnTo>
                  <a:pt x="116086" y="98226"/>
                </a:lnTo>
                <a:lnTo>
                  <a:pt x="116086" y="133945"/>
                </a:lnTo>
                <a:lnTo>
                  <a:pt x="125015" y="160734"/>
                </a:lnTo>
                <a:lnTo>
                  <a:pt x="125015" y="178593"/>
                </a:lnTo>
                <a:lnTo>
                  <a:pt x="133945" y="187523"/>
                </a:lnTo>
                <a:lnTo>
                  <a:pt x="142875" y="187523"/>
                </a:lnTo>
                <a:lnTo>
                  <a:pt x="151804" y="178593"/>
                </a:lnTo>
                <a:lnTo>
                  <a:pt x="169664" y="142875"/>
                </a:lnTo>
                <a:lnTo>
                  <a:pt x="187523" y="98226"/>
                </a:lnTo>
                <a:lnTo>
                  <a:pt x="187523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Freeform 148"/>
          <p:cNvSpPr/>
          <p:nvPr/>
        </p:nvSpPr>
        <p:spPr>
          <a:xfrm>
            <a:off x="5581055" y="1616273"/>
            <a:ext cx="267891" cy="294681"/>
          </a:xfrm>
          <a:custGeom>
            <a:avLst/>
            <a:gdLst/>
            <a:ahLst/>
            <a:cxnLst/>
            <a:rect l="0" t="0" r="0" b="0"/>
            <a:pathLst>
              <a:path w="267891" h="294681">
                <a:moveTo>
                  <a:pt x="80367" y="116086"/>
                </a:moveTo>
                <a:lnTo>
                  <a:pt x="80367" y="125016"/>
                </a:lnTo>
                <a:lnTo>
                  <a:pt x="62508" y="142875"/>
                </a:lnTo>
                <a:lnTo>
                  <a:pt x="44648" y="160735"/>
                </a:lnTo>
                <a:lnTo>
                  <a:pt x="26789" y="187524"/>
                </a:lnTo>
                <a:lnTo>
                  <a:pt x="17859" y="205383"/>
                </a:lnTo>
                <a:lnTo>
                  <a:pt x="8929" y="223242"/>
                </a:lnTo>
                <a:lnTo>
                  <a:pt x="0" y="241102"/>
                </a:lnTo>
                <a:lnTo>
                  <a:pt x="0" y="258961"/>
                </a:lnTo>
                <a:lnTo>
                  <a:pt x="8929" y="258961"/>
                </a:lnTo>
                <a:lnTo>
                  <a:pt x="17859" y="258961"/>
                </a:lnTo>
                <a:lnTo>
                  <a:pt x="35718" y="250031"/>
                </a:lnTo>
                <a:lnTo>
                  <a:pt x="53578" y="223242"/>
                </a:lnTo>
                <a:lnTo>
                  <a:pt x="71437" y="205383"/>
                </a:lnTo>
                <a:lnTo>
                  <a:pt x="80367" y="187524"/>
                </a:lnTo>
                <a:lnTo>
                  <a:pt x="89297" y="169664"/>
                </a:lnTo>
                <a:lnTo>
                  <a:pt x="89297" y="169664"/>
                </a:lnTo>
                <a:lnTo>
                  <a:pt x="80367" y="178594"/>
                </a:lnTo>
                <a:lnTo>
                  <a:pt x="80367" y="196453"/>
                </a:lnTo>
                <a:lnTo>
                  <a:pt x="71437" y="223242"/>
                </a:lnTo>
                <a:lnTo>
                  <a:pt x="71437" y="250031"/>
                </a:lnTo>
                <a:lnTo>
                  <a:pt x="62508" y="267891"/>
                </a:lnTo>
                <a:lnTo>
                  <a:pt x="71437" y="285750"/>
                </a:lnTo>
                <a:lnTo>
                  <a:pt x="71437" y="294680"/>
                </a:lnTo>
                <a:lnTo>
                  <a:pt x="89297" y="294680"/>
                </a:lnTo>
                <a:lnTo>
                  <a:pt x="98226" y="285750"/>
                </a:lnTo>
                <a:lnTo>
                  <a:pt x="116086" y="258961"/>
                </a:lnTo>
                <a:lnTo>
                  <a:pt x="133945" y="232172"/>
                </a:lnTo>
                <a:lnTo>
                  <a:pt x="151804" y="196453"/>
                </a:lnTo>
                <a:lnTo>
                  <a:pt x="178593" y="142875"/>
                </a:lnTo>
                <a:lnTo>
                  <a:pt x="187523" y="89297"/>
                </a:lnTo>
                <a:lnTo>
                  <a:pt x="205383" y="44649"/>
                </a:lnTo>
                <a:lnTo>
                  <a:pt x="205383" y="8930"/>
                </a:lnTo>
                <a:lnTo>
                  <a:pt x="196453" y="0"/>
                </a:lnTo>
                <a:lnTo>
                  <a:pt x="178593" y="0"/>
                </a:lnTo>
                <a:lnTo>
                  <a:pt x="160734" y="26789"/>
                </a:lnTo>
                <a:lnTo>
                  <a:pt x="142875" y="62508"/>
                </a:lnTo>
                <a:lnTo>
                  <a:pt x="116086" y="107156"/>
                </a:lnTo>
                <a:lnTo>
                  <a:pt x="107156" y="151805"/>
                </a:lnTo>
                <a:lnTo>
                  <a:pt x="89297" y="187524"/>
                </a:lnTo>
                <a:lnTo>
                  <a:pt x="89297" y="223242"/>
                </a:lnTo>
                <a:lnTo>
                  <a:pt x="89297" y="250031"/>
                </a:lnTo>
                <a:lnTo>
                  <a:pt x="98226" y="258961"/>
                </a:lnTo>
                <a:lnTo>
                  <a:pt x="116086" y="258961"/>
                </a:lnTo>
                <a:lnTo>
                  <a:pt x="133945" y="250031"/>
                </a:lnTo>
                <a:lnTo>
                  <a:pt x="160734" y="232172"/>
                </a:lnTo>
                <a:lnTo>
                  <a:pt x="187523" y="205383"/>
                </a:lnTo>
                <a:lnTo>
                  <a:pt x="214312" y="196453"/>
                </a:lnTo>
                <a:lnTo>
                  <a:pt x="241101" y="187524"/>
                </a:lnTo>
                <a:lnTo>
                  <a:pt x="250031" y="187524"/>
                </a:lnTo>
                <a:lnTo>
                  <a:pt x="258961" y="196453"/>
                </a:lnTo>
                <a:lnTo>
                  <a:pt x="267890" y="205383"/>
                </a:lnTo>
                <a:lnTo>
                  <a:pt x="258961" y="223242"/>
                </a:lnTo>
                <a:lnTo>
                  <a:pt x="250031" y="241102"/>
                </a:lnTo>
                <a:lnTo>
                  <a:pt x="241101" y="250031"/>
                </a:lnTo>
                <a:lnTo>
                  <a:pt x="223242" y="267891"/>
                </a:lnTo>
                <a:lnTo>
                  <a:pt x="214312" y="276821"/>
                </a:lnTo>
                <a:lnTo>
                  <a:pt x="205383" y="294680"/>
                </a:lnTo>
                <a:lnTo>
                  <a:pt x="205383" y="2946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Freeform 149"/>
          <p:cNvSpPr/>
          <p:nvPr/>
        </p:nvSpPr>
        <p:spPr>
          <a:xfrm>
            <a:off x="3509367" y="2018109"/>
            <a:ext cx="2527103" cy="196454"/>
          </a:xfrm>
          <a:custGeom>
            <a:avLst/>
            <a:gdLst/>
            <a:ahLst/>
            <a:cxnLst/>
            <a:rect l="0" t="0" r="0" b="0"/>
            <a:pathLst>
              <a:path w="2527103" h="196454">
                <a:moveTo>
                  <a:pt x="0" y="196453"/>
                </a:moveTo>
                <a:lnTo>
                  <a:pt x="0" y="187524"/>
                </a:lnTo>
                <a:lnTo>
                  <a:pt x="0" y="178594"/>
                </a:lnTo>
                <a:lnTo>
                  <a:pt x="17860" y="169664"/>
                </a:lnTo>
                <a:lnTo>
                  <a:pt x="44649" y="160735"/>
                </a:lnTo>
                <a:lnTo>
                  <a:pt x="98227" y="142875"/>
                </a:lnTo>
                <a:lnTo>
                  <a:pt x="160735" y="133945"/>
                </a:lnTo>
                <a:lnTo>
                  <a:pt x="241102" y="125016"/>
                </a:lnTo>
                <a:lnTo>
                  <a:pt x="339328" y="125016"/>
                </a:lnTo>
                <a:lnTo>
                  <a:pt x="455414" y="125016"/>
                </a:lnTo>
                <a:lnTo>
                  <a:pt x="580430" y="133945"/>
                </a:lnTo>
                <a:lnTo>
                  <a:pt x="723305" y="151805"/>
                </a:lnTo>
                <a:lnTo>
                  <a:pt x="884039" y="169664"/>
                </a:lnTo>
                <a:lnTo>
                  <a:pt x="1053703" y="178594"/>
                </a:lnTo>
                <a:lnTo>
                  <a:pt x="1250156" y="187524"/>
                </a:lnTo>
                <a:lnTo>
                  <a:pt x="1455539" y="178594"/>
                </a:lnTo>
                <a:lnTo>
                  <a:pt x="1660922" y="160735"/>
                </a:lnTo>
                <a:lnTo>
                  <a:pt x="1866305" y="125016"/>
                </a:lnTo>
                <a:lnTo>
                  <a:pt x="2044899" y="98227"/>
                </a:lnTo>
                <a:lnTo>
                  <a:pt x="2214563" y="62508"/>
                </a:lnTo>
                <a:lnTo>
                  <a:pt x="2348508" y="44649"/>
                </a:lnTo>
                <a:lnTo>
                  <a:pt x="2446735" y="26789"/>
                </a:lnTo>
                <a:lnTo>
                  <a:pt x="2509242" y="8930"/>
                </a:lnTo>
                <a:lnTo>
                  <a:pt x="2527102" y="0"/>
                </a:lnTo>
                <a:lnTo>
                  <a:pt x="252710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Freeform 150"/>
          <p:cNvSpPr/>
          <p:nvPr/>
        </p:nvSpPr>
        <p:spPr>
          <a:xfrm>
            <a:off x="2634258" y="2482453"/>
            <a:ext cx="1125141" cy="321469"/>
          </a:xfrm>
          <a:custGeom>
            <a:avLst/>
            <a:gdLst/>
            <a:ahLst/>
            <a:cxnLst/>
            <a:rect l="0" t="0" r="0" b="0"/>
            <a:pathLst>
              <a:path w="1125141" h="321469">
                <a:moveTo>
                  <a:pt x="17859" y="321468"/>
                </a:moveTo>
                <a:lnTo>
                  <a:pt x="17859" y="321468"/>
                </a:lnTo>
                <a:lnTo>
                  <a:pt x="17859" y="321468"/>
                </a:lnTo>
                <a:lnTo>
                  <a:pt x="8930" y="321468"/>
                </a:lnTo>
                <a:lnTo>
                  <a:pt x="8930" y="321468"/>
                </a:lnTo>
                <a:lnTo>
                  <a:pt x="0" y="312539"/>
                </a:lnTo>
                <a:lnTo>
                  <a:pt x="0" y="312539"/>
                </a:lnTo>
                <a:lnTo>
                  <a:pt x="0" y="303610"/>
                </a:lnTo>
                <a:lnTo>
                  <a:pt x="0" y="294680"/>
                </a:lnTo>
                <a:lnTo>
                  <a:pt x="8930" y="285750"/>
                </a:lnTo>
                <a:lnTo>
                  <a:pt x="17859" y="267891"/>
                </a:lnTo>
                <a:lnTo>
                  <a:pt x="44648" y="241102"/>
                </a:lnTo>
                <a:lnTo>
                  <a:pt x="98226" y="205383"/>
                </a:lnTo>
                <a:lnTo>
                  <a:pt x="169664" y="169664"/>
                </a:lnTo>
                <a:lnTo>
                  <a:pt x="276820" y="125016"/>
                </a:lnTo>
                <a:lnTo>
                  <a:pt x="410765" y="89297"/>
                </a:lnTo>
                <a:lnTo>
                  <a:pt x="544711" y="53578"/>
                </a:lnTo>
                <a:lnTo>
                  <a:pt x="687586" y="26789"/>
                </a:lnTo>
                <a:lnTo>
                  <a:pt x="821531" y="17860"/>
                </a:lnTo>
                <a:lnTo>
                  <a:pt x="937617" y="8930"/>
                </a:lnTo>
                <a:lnTo>
                  <a:pt x="1035844" y="8930"/>
                </a:lnTo>
                <a:lnTo>
                  <a:pt x="1125140" y="0"/>
                </a:lnTo>
                <a:lnTo>
                  <a:pt x="112514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Freeform 151"/>
          <p:cNvSpPr/>
          <p:nvPr/>
        </p:nvSpPr>
        <p:spPr>
          <a:xfrm>
            <a:off x="2294930" y="3089671"/>
            <a:ext cx="428626" cy="62509"/>
          </a:xfrm>
          <a:custGeom>
            <a:avLst/>
            <a:gdLst/>
            <a:ahLst/>
            <a:cxnLst/>
            <a:rect l="0" t="0" r="0" b="0"/>
            <a:pathLst>
              <a:path w="428626" h="62509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17860"/>
                </a:lnTo>
                <a:lnTo>
                  <a:pt x="0" y="17860"/>
                </a:lnTo>
                <a:lnTo>
                  <a:pt x="8929" y="17860"/>
                </a:lnTo>
                <a:lnTo>
                  <a:pt x="17859" y="17860"/>
                </a:lnTo>
                <a:lnTo>
                  <a:pt x="44648" y="8930"/>
                </a:lnTo>
                <a:lnTo>
                  <a:pt x="71437" y="8930"/>
                </a:lnTo>
                <a:lnTo>
                  <a:pt x="107156" y="0"/>
                </a:lnTo>
                <a:lnTo>
                  <a:pt x="160734" y="0"/>
                </a:lnTo>
                <a:lnTo>
                  <a:pt x="205383" y="0"/>
                </a:lnTo>
                <a:lnTo>
                  <a:pt x="250031" y="8930"/>
                </a:lnTo>
                <a:lnTo>
                  <a:pt x="303609" y="17860"/>
                </a:lnTo>
                <a:lnTo>
                  <a:pt x="339328" y="35719"/>
                </a:lnTo>
                <a:lnTo>
                  <a:pt x="375047" y="53579"/>
                </a:lnTo>
                <a:lnTo>
                  <a:pt x="410765" y="62508"/>
                </a:lnTo>
                <a:lnTo>
                  <a:pt x="428625" y="62508"/>
                </a:lnTo>
                <a:lnTo>
                  <a:pt x="428625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Freeform 152"/>
          <p:cNvSpPr/>
          <p:nvPr/>
        </p:nvSpPr>
        <p:spPr>
          <a:xfrm>
            <a:off x="687586" y="2446734"/>
            <a:ext cx="794743" cy="44650"/>
          </a:xfrm>
          <a:custGeom>
            <a:avLst/>
            <a:gdLst/>
            <a:ahLst/>
            <a:cxnLst/>
            <a:rect l="0" t="0" r="0" b="0"/>
            <a:pathLst>
              <a:path w="794743" h="44650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17860"/>
                </a:lnTo>
                <a:lnTo>
                  <a:pt x="8930" y="17860"/>
                </a:lnTo>
                <a:lnTo>
                  <a:pt x="8930" y="17860"/>
                </a:lnTo>
                <a:lnTo>
                  <a:pt x="26789" y="17860"/>
                </a:lnTo>
                <a:lnTo>
                  <a:pt x="35719" y="17860"/>
                </a:lnTo>
                <a:lnTo>
                  <a:pt x="53578" y="17860"/>
                </a:lnTo>
                <a:lnTo>
                  <a:pt x="80367" y="17860"/>
                </a:lnTo>
                <a:lnTo>
                  <a:pt x="116086" y="17860"/>
                </a:lnTo>
                <a:lnTo>
                  <a:pt x="151805" y="26789"/>
                </a:lnTo>
                <a:lnTo>
                  <a:pt x="187523" y="26789"/>
                </a:lnTo>
                <a:lnTo>
                  <a:pt x="232172" y="26789"/>
                </a:lnTo>
                <a:lnTo>
                  <a:pt x="285750" y="17860"/>
                </a:lnTo>
                <a:lnTo>
                  <a:pt x="330398" y="17860"/>
                </a:lnTo>
                <a:lnTo>
                  <a:pt x="375047" y="17860"/>
                </a:lnTo>
                <a:lnTo>
                  <a:pt x="419695" y="17860"/>
                </a:lnTo>
                <a:lnTo>
                  <a:pt x="464344" y="17860"/>
                </a:lnTo>
                <a:lnTo>
                  <a:pt x="500063" y="17860"/>
                </a:lnTo>
                <a:lnTo>
                  <a:pt x="526852" y="17860"/>
                </a:lnTo>
                <a:lnTo>
                  <a:pt x="562570" y="26789"/>
                </a:lnTo>
                <a:lnTo>
                  <a:pt x="589359" y="35719"/>
                </a:lnTo>
                <a:lnTo>
                  <a:pt x="625078" y="35719"/>
                </a:lnTo>
                <a:lnTo>
                  <a:pt x="651867" y="35719"/>
                </a:lnTo>
                <a:lnTo>
                  <a:pt x="678656" y="35719"/>
                </a:lnTo>
                <a:lnTo>
                  <a:pt x="705445" y="35719"/>
                </a:lnTo>
                <a:lnTo>
                  <a:pt x="723305" y="35719"/>
                </a:lnTo>
                <a:lnTo>
                  <a:pt x="741164" y="26789"/>
                </a:lnTo>
                <a:lnTo>
                  <a:pt x="759023" y="26789"/>
                </a:lnTo>
                <a:lnTo>
                  <a:pt x="767953" y="17860"/>
                </a:lnTo>
                <a:lnTo>
                  <a:pt x="776883" y="17860"/>
                </a:lnTo>
                <a:lnTo>
                  <a:pt x="785812" y="17860"/>
                </a:lnTo>
                <a:lnTo>
                  <a:pt x="794742" y="26789"/>
                </a:lnTo>
                <a:lnTo>
                  <a:pt x="785812" y="35719"/>
                </a:lnTo>
                <a:lnTo>
                  <a:pt x="776883" y="35719"/>
                </a:lnTo>
                <a:lnTo>
                  <a:pt x="759023" y="44649"/>
                </a:lnTo>
                <a:lnTo>
                  <a:pt x="759023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Freeform 153"/>
          <p:cNvSpPr/>
          <p:nvPr/>
        </p:nvSpPr>
        <p:spPr>
          <a:xfrm>
            <a:off x="1660922" y="2482453"/>
            <a:ext cx="383977" cy="26790"/>
          </a:xfrm>
          <a:custGeom>
            <a:avLst/>
            <a:gdLst/>
            <a:ahLst/>
            <a:cxnLst/>
            <a:rect l="0" t="0" r="0" b="0"/>
            <a:pathLst>
              <a:path w="383977" h="26790">
                <a:moveTo>
                  <a:pt x="8930" y="8930"/>
                </a:moveTo>
                <a:lnTo>
                  <a:pt x="8930" y="8930"/>
                </a:ln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26789" y="8930"/>
                </a:lnTo>
                <a:lnTo>
                  <a:pt x="35719" y="8930"/>
                </a:lnTo>
                <a:lnTo>
                  <a:pt x="62508" y="8930"/>
                </a:lnTo>
                <a:lnTo>
                  <a:pt x="89297" y="8930"/>
                </a:lnTo>
                <a:lnTo>
                  <a:pt x="125016" y="8930"/>
                </a:lnTo>
                <a:lnTo>
                  <a:pt x="160734" y="0"/>
                </a:lnTo>
                <a:lnTo>
                  <a:pt x="196453" y="0"/>
                </a:lnTo>
                <a:lnTo>
                  <a:pt x="241101" y="8930"/>
                </a:lnTo>
                <a:lnTo>
                  <a:pt x="276820" y="8930"/>
                </a:lnTo>
                <a:lnTo>
                  <a:pt x="312539" y="17860"/>
                </a:lnTo>
                <a:lnTo>
                  <a:pt x="339328" y="17860"/>
                </a:lnTo>
                <a:lnTo>
                  <a:pt x="366117" y="26789"/>
                </a:lnTo>
                <a:lnTo>
                  <a:pt x="375047" y="26789"/>
                </a:lnTo>
                <a:lnTo>
                  <a:pt x="383976" y="17860"/>
                </a:lnTo>
                <a:lnTo>
                  <a:pt x="383976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Freeform 154"/>
          <p:cNvSpPr/>
          <p:nvPr/>
        </p:nvSpPr>
        <p:spPr>
          <a:xfrm>
            <a:off x="2411016" y="2446734"/>
            <a:ext cx="455415" cy="26790"/>
          </a:xfrm>
          <a:custGeom>
            <a:avLst/>
            <a:gdLst/>
            <a:ahLst/>
            <a:cxnLst/>
            <a:rect l="0" t="0" r="0" b="0"/>
            <a:pathLst>
              <a:path w="455415" h="26790">
                <a:moveTo>
                  <a:pt x="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29" y="26789"/>
                </a:lnTo>
                <a:lnTo>
                  <a:pt x="26789" y="17860"/>
                </a:lnTo>
                <a:lnTo>
                  <a:pt x="62507" y="17860"/>
                </a:lnTo>
                <a:lnTo>
                  <a:pt x="98226" y="8930"/>
                </a:lnTo>
                <a:lnTo>
                  <a:pt x="151804" y="0"/>
                </a:lnTo>
                <a:lnTo>
                  <a:pt x="205382" y="0"/>
                </a:lnTo>
                <a:lnTo>
                  <a:pt x="258961" y="0"/>
                </a:lnTo>
                <a:lnTo>
                  <a:pt x="312539" y="0"/>
                </a:lnTo>
                <a:lnTo>
                  <a:pt x="366117" y="0"/>
                </a:lnTo>
                <a:lnTo>
                  <a:pt x="410765" y="8930"/>
                </a:lnTo>
                <a:lnTo>
                  <a:pt x="437554" y="17860"/>
                </a:lnTo>
                <a:lnTo>
                  <a:pt x="455414" y="26789"/>
                </a:lnTo>
                <a:lnTo>
                  <a:pt x="455414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Freeform 155"/>
          <p:cNvSpPr/>
          <p:nvPr/>
        </p:nvSpPr>
        <p:spPr>
          <a:xfrm>
            <a:off x="1812727" y="3348632"/>
            <a:ext cx="634008" cy="35720"/>
          </a:xfrm>
          <a:custGeom>
            <a:avLst/>
            <a:gdLst/>
            <a:ahLst/>
            <a:cxnLst/>
            <a:rect l="0" t="0" r="0" b="0"/>
            <a:pathLst>
              <a:path w="634008" h="35720">
                <a:moveTo>
                  <a:pt x="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8929" y="35719"/>
                </a:lnTo>
                <a:lnTo>
                  <a:pt x="8929" y="35719"/>
                </a:lnTo>
                <a:lnTo>
                  <a:pt x="8929" y="26789"/>
                </a:lnTo>
                <a:lnTo>
                  <a:pt x="17859" y="26789"/>
                </a:lnTo>
                <a:lnTo>
                  <a:pt x="1785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17859" y="26789"/>
                </a:lnTo>
                <a:lnTo>
                  <a:pt x="17859" y="26789"/>
                </a:lnTo>
                <a:lnTo>
                  <a:pt x="17859" y="26789"/>
                </a:lnTo>
                <a:lnTo>
                  <a:pt x="17859" y="26789"/>
                </a:lnTo>
                <a:lnTo>
                  <a:pt x="26789" y="17860"/>
                </a:lnTo>
                <a:lnTo>
                  <a:pt x="26789" y="17860"/>
                </a:lnTo>
                <a:lnTo>
                  <a:pt x="35718" y="17860"/>
                </a:lnTo>
                <a:lnTo>
                  <a:pt x="35718" y="17860"/>
                </a:lnTo>
                <a:lnTo>
                  <a:pt x="44648" y="17860"/>
                </a:lnTo>
                <a:lnTo>
                  <a:pt x="62507" y="17860"/>
                </a:lnTo>
                <a:lnTo>
                  <a:pt x="89296" y="17860"/>
                </a:lnTo>
                <a:lnTo>
                  <a:pt x="107156" y="17860"/>
                </a:lnTo>
                <a:lnTo>
                  <a:pt x="142875" y="8930"/>
                </a:lnTo>
                <a:lnTo>
                  <a:pt x="169664" y="8930"/>
                </a:lnTo>
                <a:lnTo>
                  <a:pt x="205382" y="8930"/>
                </a:lnTo>
                <a:lnTo>
                  <a:pt x="241101" y="8930"/>
                </a:lnTo>
                <a:lnTo>
                  <a:pt x="276820" y="0"/>
                </a:lnTo>
                <a:lnTo>
                  <a:pt x="303609" y="0"/>
                </a:lnTo>
                <a:lnTo>
                  <a:pt x="339328" y="0"/>
                </a:lnTo>
                <a:lnTo>
                  <a:pt x="375046" y="0"/>
                </a:lnTo>
                <a:lnTo>
                  <a:pt x="410765" y="0"/>
                </a:lnTo>
                <a:lnTo>
                  <a:pt x="446484" y="0"/>
                </a:lnTo>
                <a:lnTo>
                  <a:pt x="482203" y="0"/>
                </a:lnTo>
                <a:lnTo>
                  <a:pt x="508992" y="0"/>
                </a:lnTo>
                <a:lnTo>
                  <a:pt x="535781" y="0"/>
                </a:lnTo>
                <a:lnTo>
                  <a:pt x="562570" y="0"/>
                </a:lnTo>
                <a:lnTo>
                  <a:pt x="589359" y="0"/>
                </a:lnTo>
                <a:lnTo>
                  <a:pt x="607218" y="0"/>
                </a:lnTo>
                <a:lnTo>
                  <a:pt x="616148" y="0"/>
                </a:lnTo>
                <a:lnTo>
                  <a:pt x="634007" y="0"/>
                </a:lnTo>
                <a:lnTo>
                  <a:pt x="63400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Freeform 156"/>
          <p:cNvSpPr/>
          <p:nvPr/>
        </p:nvSpPr>
        <p:spPr>
          <a:xfrm>
            <a:off x="1187649" y="3411140"/>
            <a:ext cx="8930" cy="8931"/>
          </a:xfrm>
          <a:custGeom>
            <a:avLst/>
            <a:gdLst/>
            <a:ahLst/>
            <a:cxnLst/>
            <a:rect l="0" t="0" r="0" b="0"/>
            <a:pathLst>
              <a:path w="8930" h="8931">
                <a:moveTo>
                  <a:pt x="8929" y="8930"/>
                </a:moveTo>
                <a:lnTo>
                  <a:pt x="8929" y="8930"/>
                </a:lnTo>
                <a:lnTo>
                  <a:pt x="8929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Freeform 157"/>
          <p:cNvSpPr/>
          <p:nvPr/>
        </p:nvSpPr>
        <p:spPr>
          <a:xfrm>
            <a:off x="2812852" y="3384351"/>
            <a:ext cx="437555" cy="80368"/>
          </a:xfrm>
          <a:custGeom>
            <a:avLst/>
            <a:gdLst/>
            <a:ahLst/>
            <a:cxnLst/>
            <a:rect l="0" t="0" r="0" b="0"/>
            <a:pathLst>
              <a:path w="437555" h="80368">
                <a:moveTo>
                  <a:pt x="35718" y="26789"/>
                </a:moveTo>
                <a:lnTo>
                  <a:pt x="35718" y="26789"/>
                </a:lnTo>
                <a:lnTo>
                  <a:pt x="26789" y="26789"/>
                </a:lnTo>
                <a:lnTo>
                  <a:pt x="17859" y="26789"/>
                </a:lnTo>
                <a:lnTo>
                  <a:pt x="8929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17859" y="26789"/>
                </a:lnTo>
                <a:lnTo>
                  <a:pt x="53578" y="26789"/>
                </a:lnTo>
                <a:lnTo>
                  <a:pt x="98226" y="17860"/>
                </a:lnTo>
                <a:lnTo>
                  <a:pt x="160734" y="8930"/>
                </a:lnTo>
                <a:lnTo>
                  <a:pt x="223242" y="0"/>
                </a:lnTo>
                <a:lnTo>
                  <a:pt x="294679" y="0"/>
                </a:lnTo>
                <a:lnTo>
                  <a:pt x="348257" y="0"/>
                </a:lnTo>
                <a:lnTo>
                  <a:pt x="392906" y="0"/>
                </a:lnTo>
                <a:lnTo>
                  <a:pt x="419695" y="8930"/>
                </a:lnTo>
                <a:lnTo>
                  <a:pt x="437554" y="26789"/>
                </a:lnTo>
                <a:lnTo>
                  <a:pt x="437554" y="53578"/>
                </a:lnTo>
                <a:lnTo>
                  <a:pt x="437554" y="80367"/>
                </a:lnTo>
                <a:lnTo>
                  <a:pt x="437554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Freeform 158"/>
          <p:cNvSpPr/>
          <p:nvPr/>
        </p:nvSpPr>
        <p:spPr>
          <a:xfrm>
            <a:off x="1723430" y="3455789"/>
            <a:ext cx="2098477" cy="330399"/>
          </a:xfrm>
          <a:custGeom>
            <a:avLst/>
            <a:gdLst/>
            <a:ahLst/>
            <a:cxnLst/>
            <a:rect l="0" t="0" r="0" b="0"/>
            <a:pathLst>
              <a:path w="2098477" h="330399">
                <a:moveTo>
                  <a:pt x="8929" y="321468"/>
                </a:moveTo>
                <a:lnTo>
                  <a:pt x="8929" y="321468"/>
                </a:lnTo>
                <a:lnTo>
                  <a:pt x="8929" y="321468"/>
                </a:lnTo>
                <a:lnTo>
                  <a:pt x="8929" y="321468"/>
                </a:lnTo>
                <a:lnTo>
                  <a:pt x="8929" y="321468"/>
                </a:lnTo>
                <a:lnTo>
                  <a:pt x="0" y="321468"/>
                </a:lnTo>
                <a:lnTo>
                  <a:pt x="0" y="330398"/>
                </a:lnTo>
                <a:lnTo>
                  <a:pt x="0" y="330398"/>
                </a:lnTo>
                <a:lnTo>
                  <a:pt x="8929" y="321468"/>
                </a:lnTo>
                <a:lnTo>
                  <a:pt x="8929" y="321468"/>
                </a:lnTo>
                <a:lnTo>
                  <a:pt x="8929" y="321468"/>
                </a:lnTo>
                <a:lnTo>
                  <a:pt x="8929" y="312539"/>
                </a:lnTo>
                <a:lnTo>
                  <a:pt x="17859" y="312539"/>
                </a:lnTo>
                <a:lnTo>
                  <a:pt x="26789" y="303609"/>
                </a:lnTo>
                <a:lnTo>
                  <a:pt x="44648" y="294679"/>
                </a:lnTo>
                <a:lnTo>
                  <a:pt x="53578" y="285750"/>
                </a:lnTo>
                <a:lnTo>
                  <a:pt x="71437" y="267890"/>
                </a:lnTo>
                <a:lnTo>
                  <a:pt x="89297" y="258961"/>
                </a:lnTo>
                <a:lnTo>
                  <a:pt x="116086" y="241101"/>
                </a:lnTo>
                <a:lnTo>
                  <a:pt x="133945" y="232172"/>
                </a:lnTo>
                <a:lnTo>
                  <a:pt x="160734" y="214312"/>
                </a:lnTo>
                <a:lnTo>
                  <a:pt x="187523" y="205382"/>
                </a:lnTo>
                <a:lnTo>
                  <a:pt x="223242" y="187523"/>
                </a:lnTo>
                <a:lnTo>
                  <a:pt x="250031" y="178593"/>
                </a:lnTo>
                <a:lnTo>
                  <a:pt x="285750" y="160734"/>
                </a:lnTo>
                <a:lnTo>
                  <a:pt x="321468" y="142875"/>
                </a:lnTo>
                <a:lnTo>
                  <a:pt x="348258" y="133945"/>
                </a:lnTo>
                <a:lnTo>
                  <a:pt x="383976" y="116086"/>
                </a:lnTo>
                <a:lnTo>
                  <a:pt x="419695" y="107156"/>
                </a:lnTo>
                <a:lnTo>
                  <a:pt x="455414" y="98226"/>
                </a:lnTo>
                <a:lnTo>
                  <a:pt x="491133" y="89297"/>
                </a:lnTo>
                <a:lnTo>
                  <a:pt x="517922" y="80367"/>
                </a:lnTo>
                <a:lnTo>
                  <a:pt x="553640" y="71437"/>
                </a:lnTo>
                <a:lnTo>
                  <a:pt x="589359" y="71437"/>
                </a:lnTo>
                <a:lnTo>
                  <a:pt x="625078" y="71437"/>
                </a:lnTo>
                <a:lnTo>
                  <a:pt x="651867" y="71437"/>
                </a:lnTo>
                <a:lnTo>
                  <a:pt x="687586" y="62507"/>
                </a:lnTo>
                <a:lnTo>
                  <a:pt x="723304" y="62507"/>
                </a:lnTo>
                <a:lnTo>
                  <a:pt x="750093" y="62507"/>
                </a:lnTo>
                <a:lnTo>
                  <a:pt x="785812" y="62507"/>
                </a:lnTo>
                <a:lnTo>
                  <a:pt x="812601" y="71437"/>
                </a:lnTo>
                <a:lnTo>
                  <a:pt x="839390" y="71437"/>
                </a:lnTo>
                <a:lnTo>
                  <a:pt x="866179" y="80367"/>
                </a:lnTo>
                <a:lnTo>
                  <a:pt x="892968" y="89297"/>
                </a:lnTo>
                <a:lnTo>
                  <a:pt x="928687" y="98226"/>
                </a:lnTo>
                <a:lnTo>
                  <a:pt x="955476" y="107156"/>
                </a:lnTo>
                <a:lnTo>
                  <a:pt x="982265" y="107156"/>
                </a:lnTo>
                <a:lnTo>
                  <a:pt x="1017984" y="116086"/>
                </a:lnTo>
                <a:lnTo>
                  <a:pt x="1044773" y="133945"/>
                </a:lnTo>
                <a:lnTo>
                  <a:pt x="1080492" y="142875"/>
                </a:lnTo>
                <a:lnTo>
                  <a:pt x="1107281" y="160734"/>
                </a:lnTo>
                <a:lnTo>
                  <a:pt x="1143000" y="169664"/>
                </a:lnTo>
                <a:lnTo>
                  <a:pt x="1169789" y="178593"/>
                </a:lnTo>
                <a:lnTo>
                  <a:pt x="1205508" y="178593"/>
                </a:lnTo>
                <a:lnTo>
                  <a:pt x="1241226" y="187523"/>
                </a:lnTo>
                <a:lnTo>
                  <a:pt x="1268015" y="187523"/>
                </a:lnTo>
                <a:lnTo>
                  <a:pt x="1303734" y="187523"/>
                </a:lnTo>
                <a:lnTo>
                  <a:pt x="1339453" y="187523"/>
                </a:lnTo>
                <a:lnTo>
                  <a:pt x="1375172" y="196453"/>
                </a:lnTo>
                <a:lnTo>
                  <a:pt x="1410890" y="196453"/>
                </a:lnTo>
                <a:lnTo>
                  <a:pt x="1446609" y="205382"/>
                </a:lnTo>
                <a:lnTo>
                  <a:pt x="1491258" y="205382"/>
                </a:lnTo>
                <a:lnTo>
                  <a:pt x="1526976" y="205382"/>
                </a:lnTo>
                <a:lnTo>
                  <a:pt x="1562695" y="205382"/>
                </a:lnTo>
                <a:lnTo>
                  <a:pt x="1607343" y="196453"/>
                </a:lnTo>
                <a:lnTo>
                  <a:pt x="1643062" y="187523"/>
                </a:lnTo>
                <a:lnTo>
                  <a:pt x="1687711" y="169664"/>
                </a:lnTo>
                <a:lnTo>
                  <a:pt x="1723429" y="151804"/>
                </a:lnTo>
                <a:lnTo>
                  <a:pt x="1768078" y="133945"/>
                </a:lnTo>
                <a:lnTo>
                  <a:pt x="1812726" y="107156"/>
                </a:lnTo>
                <a:lnTo>
                  <a:pt x="1866304" y="89297"/>
                </a:lnTo>
                <a:lnTo>
                  <a:pt x="1919883" y="71437"/>
                </a:lnTo>
                <a:lnTo>
                  <a:pt x="1973461" y="53578"/>
                </a:lnTo>
                <a:lnTo>
                  <a:pt x="2035968" y="26789"/>
                </a:lnTo>
                <a:lnTo>
                  <a:pt x="2098476" y="0"/>
                </a:lnTo>
                <a:lnTo>
                  <a:pt x="209847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Freeform 159"/>
          <p:cNvSpPr/>
          <p:nvPr/>
        </p:nvSpPr>
        <p:spPr>
          <a:xfrm>
            <a:off x="3946922" y="3027164"/>
            <a:ext cx="767954" cy="375048"/>
          </a:xfrm>
          <a:custGeom>
            <a:avLst/>
            <a:gdLst/>
            <a:ahLst/>
            <a:cxnLst/>
            <a:rect l="0" t="0" r="0" b="0"/>
            <a:pathLst>
              <a:path w="767954" h="375048">
                <a:moveTo>
                  <a:pt x="0" y="375047"/>
                </a:moveTo>
                <a:lnTo>
                  <a:pt x="71437" y="339328"/>
                </a:lnTo>
                <a:lnTo>
                  <a:pt x="133945" y="312539"/>
                </a:lnTo>
                <a:lnTo>
                  <a:pt x="205383" y="276820"/>
                </a:lnTo>
                <a:lnTo>
                  <a:pt x="276820" y="241101"/>
                </a:lnTo>
                <a:lnTo>
                  <a:pt x="339328" y="214312"/>
                </a:lnTo>
                <a:lnTo>
                  <a:pt x="410766" y="178593"/>
                </a:lnTo>
                <a:lnTo>
                  <a:pt x="473273" y="142875"/>
                </a:lnTo>
                <a:lnTo>
                  <a:pt x="535781" y="107156"/>
                </a:lnTo>
                <a:lnTo>
                  <a:pt x="589359" y="80367"/>
                </a:lnTo>
                <a:lnTo>
                  <a:pt x="642937" y="53578"/>
                </a:lnTo>
                <a:lnTo>
                  <a:pt x="687586" y="35718"/>
                </a:lnTo>
                <a:lnTo>
                  <a:pt x="723305" y="17859"/>
                </a:lnTo>
                <a:lnTo>
                  <a:pt x="750094" y="8929"/>
                </a:lnTo>
                <a:lnTo>
                  <a:pt x="767953" y="0"/>
                </a:lnTo>
                <a:lnTo>
                  <a:pt x="76795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Freeform 160"/>
          <p:cNvSpPr/>
          <p:nvPr/>
        </p:nvSpPr>
        <p:spPr>
          <a:xfrm>
            <a:off x="1705570" y="3562945"/>
            <a:ext cx="303611" cy="187524"/>
          </a:xfrm>
          <a:custGeom>
            <a:avLst/>
            <a:gdLst/>
            <a:ahLst/>
            <a:cxnLst/>
            <a:rect l="0" t="0" r="0" b="0"/>
            <a:pathLst>
              <a:path w="303611" h="187524">
                <a:moveTo>
                  <a:pt x="98227" y="8930"/>
                </a:moveTo>
                <a:lnTo>
                  <a:pt x="98227" y="0"/>
                </a:lnTo>
                <a:lnTo>
                  <a:pt x="98227" y="0"/>
                </a:lnTo>
                <a:lnTo>
                  <a:pt x="107157" y="0"/>
                </a:lnTo>
                <a:lnTo>
                  <a:pt x="107157" y="0"/>
                </a:lnTo>
                <a:lnTo>
                  <a:pt x="107157" y="0"/>
                </a:lnTo>
                <a:lnTo>
                  <a:pt x="107157" y="8930"/>
                </a:lnTo>
                <a:lnTo>
                  <a:pt x="98227" y="26789"/>
                </a:lnTo>
                <a:lnTo>
                  <a:pt x="80368" y="44648"/>
                </a:lnTo>
                <a:lnTo>
                  <a:pt x="62508" y="71437"/>
                </a:lnTo>
                <a:lnTo>
                  <a:pt x="44649" y="107156"/>
                </a:lnTo>
                <a:lnTo>
                  <a:pt x="26789" y="133945"/>
                </a:lnTo>
                <a:lnTo>
                  <a:pt x="8930" y="151805"/>
                </a:lnTo>
                <a:lnTo>
                  <a:pt x="0" y="169664"/>
                </a:lnTo>
                <a:lnTo>
                  <a:pt x="0" y="169664"/>
                </a:lnTo>
                <a:lnTo>
                  <a:pt x="8930" y="169664"/>
                </a:lnTo>
                <a:lnTo>
                  <a:pt x="35719" y="160734"/>
                </a:lnTo>
                <a:lnTo>
                  <a:pt x="71438" y="151805"/>
                </a:lnTo>
                <a:lnTo>
                  <a:pt x="125016" y="151805"/>
                </a:lnTo>
                <a:lnTo>
                  <a:pt x="187524" y="160734"/>
                </a:lnTo>
                <a:lnTo>
                  <a:pt x="250032" y="169664"/>
                </a:lnTo>
                <a:lnTo>
                  <a:pt x="303610" y="187523"/>
                </a:lnTo>
                <a:lnTo>
                  <a:pt x="303610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Freeform 161"/>
          <p:cNvSpPr/>
          <p:nvPr/>
        </p:nvSpPr>
        <p:spPr>
          <a:xfrm>
            <a:off x="4589859" y="3705820"/>
            <a:ext cx="80369" cy="35720"/>
          </a:xfrm>
          <a:custGeom>
            <a:avLst/>
            <a:gdLst/>
            <a:ahLst/>
            <a:cxnLst/>
            <a:rect l="0" t="0" r="0" b="0"/>
            <a:pathLst>
              <a:path w="80369" h="35720">
                <a:moveTo>
                  <a:pt x="80368" y="35719"/>
                </a:moveTo>
                <a:lnTo>
                  <a:pt x="80368" y="35719"/>
                </a:lnTo>
                <a:lnTo>
                  <a:pt x="80368" y="35719"/>
                </a:lnTo>
                <a:lnTo>
                  <a:pt x="80368" y="35719"/>
                </a:lnTo>
                <a:lnTo>
                  <a:pt x="80368" y="35719"/>
                </a:lnTo>
                <a:lnTo>
                  <a:pt x="80368" y="35719"/>
                </a:lnTo>
                <a:lnTo>
                  <a:pt x="80368" y="35719"/>
                </a:lnTo>
                <a:lnTo>
                  <a:pt x="80368" y="35719"/>
                </a:lnTo>
                <a:lnTo>
                  <a:pt x="80368" y="35719"/>
                </a:lnTo>
                <a:lnTo>
                  <a:pt x="71438" y="26789"/>
                </a:lnTo>
                <a:lnTo>
                  <a:pt x="71438" y="26789"/>
                </a:lnTo>
                <a:lnTo>
                  <a:pt x="71438" y="26789"/>
                </a:lnTo>
                <a:lnTo>
                  <a:pt x="71438" y="26789"/>
                </a:lnTo>
                <a:lnTo>
                  <a:pt x="71438" y="26789"/>
                </a:lnTo>
                <a:lnTo>
                  <a:pt x="62508" y="17859"/>
                </a:lnTo>
                <a:lnTo>
                  <a:pt x="62508" y="17859"/>
                </a:lnTo>
                <a:lnTo>
                  <a:pt x="53579" y="17859"/>
                </a:lnTo>
                <a:lnTo>
                  <a:pt x="53579" y="17859"/>
                </a:lnTo>
                <a:lnTo>
                  <a:pt x="44649" y="17859"/>
                </a:lnTo>
                <a:lnTo>
                  <a:pt x="35719" y="17859"/>
                </a:lnTo>
                <a:lnTo>
                  <a:pt x="26789" y="8930"/>
                </a:lnTo>
                <a:lnTo>
                  <a:pt x="17860" y="8930"/>
                </a:lnTo>
                <a:lnTo>
                  <a:pt x="8930" y="893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Freeform 162"/>
          <p:cNvSpPr/>
          <p:nvPr/>
        </p:nvSpPr>
        <p:spPr>
          <a:xfrm>
            <a:off x="4438055" y="3536156"/>
            <a:ext cx="160735" cy="214313"/>
          </a:xfrm>
          <a:custGeom>
            <a:avLst/>
            <a:gdLst/>
            <a:ahLst/>
            <a:cxnLst/>
            <a:rect l="0" t="0" r="0" b="0"/>
            <a:pathLst>
              <a:path w="160735" h="214313">
                <a:moveTo>
                  <a:pt x="0" y="214312"/>
                </a:moveTo>
                <a:lnTo>
                  <a:pt x="0" y="205383"/>
                </a:lnTo>
                <a:lnTo>
                  <a:pt x="8929" y="196453"/>
                </a:lnTo>
                <a:lnTo>
                  <a:pt x="17859" y="187523"/>
                </a:lnTo>
                <a:lnTo>
                  <a:pt x="35718" y="151805"/>
                </a:lnTo>
                <a:lnTo>
                  <a:pt x="62508" y="116086"/>
                </a:lnTo>
                <a:lnTo>
                  <a:pt x="107156" y="62508"/>
                </a:lnTo>
                <a:lnTo>
                  <a:pt x="160734" y="0"/>
                </a:lnTo>
                <a:lnTo>
                  <a:pt x="16073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Freeform 163"/>
          <p:cNvSpPr/>
          <p:nvPr/>
        </p:nvSpPr>
        <p:spPr>
          <a:xfrm>
            <a:off x="4446984" y="3277195"/>
            <a:ext cx="446486" cy="482204"/>
          </a:xfrm>
          <a:custGeom>
            <a:avLst/>
            <a:gdLst/>
            <a:ahLst/>
            <a:cxnLst/>
            <a:rect l="0" t="0" r="0" b="0"/>
            <a:pathLst>
              <a:path w="446486" h="482204">
                <a:moveTo>
                  <a:pt x="428625" y="26789"/>
                </a:moveTo>
                <a:lnTo>
                  <a:pt x="437555" y="26789"/>
                </a:lnTo>
                <a:lnTo>
                  <a:pt x="437555" y="17859"/>
                </a:lnTo>
                <a:lnTo>
                  <a:pt x="446485" y="8930"/>
                </a:lnTo>
                <a:lnTo>
                  <a:pt x="446485" y="0"/>
                </a:lnTo>
                <a:lnTo>
                  <a:pt x="446485" y="0"/>
                </a:lnTo>
                <a:lnTo>
                  <a:pt x="428625" y="8930"/>
                </a:lnTo>
                <a:lnTo>
                  <a:pt x="410766" y="26789"/>
                </a:lnTo>
                <a:lnTo>
                  <a:pt x="383977" y="53578"/>
                </a:lnTo>
                <a:lnTo>
                  <a:pt x="339329" y="98226"/>
                </a:lnTo>
                <a:lnTo>
                  <a:pt x="285750" y="151805"/>
                </a:lnTo>
                <a:lnTo>
                  <a:pt x="223243" y="223242"/>
                </a:lnTo>
                <a:lnTo>
                  <a:pt x="160735" y="294680"/>
                </a:lnTo>
                <a:lnTo>
                  <a:pt x="98227" y="366117"/>
                </a:lnTo>
                <a:lnTo>
                  <a:pt x="53579" y="419695"/>
                </a:lnTo>
                <a:lnTo>
                  <a:pt x="26789" y="455414"/>
                </a:lnTo>
                <a:lnTo>
                  <a:pt x="8930" y="473273"/>
                </a:lnTo>
                <a:lnTo>
                  <a:pt x="0" y="482203"/>
                </a:lnTo>
                <a:lnTo>
                  <a:pt x="0" y="464344"/>
                </a:lnTo>
                <a:lnTo>
                  <a:pt x="17860" y="437555"/>
                </a:lnTo>
                <a:lnTo>
                  <a:pt x="44649" y="392906"/>
                </a:lnTo>
                <a:lnTo>
                  <a:pt x="80368" y="330398"/>
                </a:lnTo>
                <a:lnTo>
                  <a:pt x="125016" y="267891"/>
                </a:lnTo>
                <a:lnTo>
                  <a:pt x="169664" y="196453"/>
                </a:lnTo>
                <a:lnTo>
                  <a:pt x="214313" y="133945"/>
                </a:lnTo>
                <a:lnTo>
                  <a:pt x="241102" y="80367"/>
                </a:lnTo>
                <a:lnTo>
                  <a:pt x="267891" y="44648"/>
                </a:lnTo>
                <a:lnTo>
                  <a:pt x="267891" y="44648"/>
                </a:lnTo>
                <a:lnTo>
                  <a:pt x="250032" y="71437"/>
                </a:lnTo>
                <a:lnTo>
                  <a:pt x="223243" y="116086"/>
                </a:lnTo>
                <a:lnTo>
                  <a:pt x="187524" y="178594"/>
                </a:lnTo>
                <a:lnTo>
                  <a:pt x="151805" y="250031"/>
                </a:lnTo>
                <a:lnTo>
                  <a:pt x="133946" y="303609"/>
                </a:lnTo>
                <a:lnTo>
                  <a:pt x="125016" y="339328"/>
                </a:lnTo>
                <a:lnTo>
                  <a:pt x="125016" y="348258"/>
                </a:lnTo>
                <a:lnTo>
                  <a:pt x="133946" y="339328"/>
                </a:lnTo>
                <a:lnTo>
                  <a:pt x="133946" y="33932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Freeform 164"/>
          <p:cNvSpPr/>
          <p:nvPr/>
        </p:nvSpPr>
        <p:spPr>
          <a:xfrm>
            <a:off x="4455914" y="3509367"/>
            <a:ext cx="419696" cy="294680"/>
          </a:xfrm>
          <a:custGeom>
            <a:avLst/>
            <a:gdLst/>
            <a:ahLst/>
            <a:cxnLst/>
            <a:rect l="0" t="0" r="0" b="0"/>
            <a:pathLst>
              <a:path w="419696" h="294680">
                <a:moveTo>
                  <a:pt x="53578" y="17859"/>
                </a:moveTo>
                <a:lnTo>
                  <a:pt x="53578" y="17859"/>
                </a:lnTo>
                <a:lnTo>
                  <a:pt x="53578" y="17859"/>
                </a:lnTo>
                <a:lnTo>
                  <a:pt x="44649" y="8929"/>
                </a:lnTo>
                <a:lnTo>
                  <a:pt x="44649" y="8929"/>
                </a:lnTo>
                <a:lnTo>
                  <a:pt x="44649" y="8929"/>
                </a:lnTo>
                <a:lnTo>
                  <a:pt x="44649" y="8929"/>
                </a:lnTo>
                <a:lnTo>
                  <a:pt x="44649" y="17859"/>
                </a:lnTo>
                <a:lnTo>
                  <a:pt x="35719" y="35719"/>
                </a:lnTo>
                <a:lnTo>
                  <a:pt x="26789" y="71437"/>
                </a:lnTo>
                <a:lnTo>
                  <a:pt x="26789" y="116086"/>
                </a:lnTo>
                <a:lnTo>
                  <a:pt x="17859" y="169664"/>
                </a:lnTo>
                <a:lnTo>
                  <a:pt x="8930" y="214312"/>
                </a:lnTo>
                <a:lnTo>
                  <a:pt x="0" y="258961"/>
                </a:lnTo>
                <a:lnTo>
                  <a:pt x="0" y="285750"/>
                </a:lnTo>
                <a:lnTo>
                  <a:pt x="0" y="294679"/>
                </a:lnTo>
                <a:lnTo>
                  <a:pt x="8930" y="294679"/>
                </a:lnTo>
                <a:lnTo>
                  <a:pt x="35719" y="267890"/>
                </a:lnTo>
                <a:lnTo>
                  <a:pt x="80367" y="232172"/>
                </a:lnTo>
                <a:lnTo>
                  <a:pt x="142875" y="178594"/>
                </a:lnTo>
                <a:lnTo>
                  <a:pt x="223242" y="125015"/>
                </a:lnTo>
                <a:lnTo>
                  <a:pt x="303609" y="71437"/>
                </a:lnTo>
                <a:lnTo>
                  <a:pt x="375047" y="35719"/>
                </a:lnTo>
                <a:lnTo>
                  <a:pt x="419695" y="0"/>
                </a:lnTo>
                <a:lnTo>
                  <a:pt x="41969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Freeform 165"/>
          <p:cNvSpPr/>
          <p:nvPr/>
        </p:nvSpPr>
        <p:spPr>
          <a:xfrm>
            <a:off x="5286375" y="3143250"/>
            <a:ext cx="178595" cy="634008"/>
          </a:xfrm>
          <a:custGeom>
            <a:avLst/>
            <a:gdLst/>
            <a:ahLst/>
            <a:cxnLst/>
            <a:rect l="0" t="0" r="0" b="0"/>
            <a:pathLst>
              <a:path w="178595" h="634008">
                <a:moveTo>
                  <a:pt x="8930" y="616148"/>
                </a:moveTo>
                <a:lnTo>
                  <a:pt x="8930" y="625078"/>
                </a:lnTo>
                <a:lnTo>
                  <a:pt x="8930" y="634007"/>
                </a:lnTo>
                <a:lnTo>
                  <a:pt x="0" y="634007"/>
                </a:lnTo>
                <a:lnTo>
                  <a:pt x="0" y="634007"/>
                </a:lnTo>
                <a:lnTo>
                  <a:pt x="0" y="625078"/>
                </a:lnTo>
                <a:lnTo>
                  <a:pt x="0" y="616148"/>
                </a:lnTo>
                <a:lnTo>
                  <a:pt x="8930" y="598289"/>
                </a:lnTo>
                <a:lnTo>
                  <a:pt x="8930" y="562570"/>
                </a:lnTo>
                <a:lnTo>
                  <a:pt x="17859" y="526851"/>
                </a:lnTo>
                <a:lnTo>
                  <a:pt x="35719" y="464343"/>
                </a:lnTo>
                <a:lnTo>
                  <a:pt x="53578" y="392906"/>
                </a:lnTo>
                <a:lnTo>
                  <a:pt x="71438" y="312539"/>
                </a:lnTo>
                <a:lnTo>
                  <a:pt x="98227" y="223242"/>
                </a:lnTo>
                <a:lnTo>
                  <a:pt x="125016" y="142875"/>
                </a:lnTo>
                <a:lnTo>
                  <a:pt x="151805" y="80367"/>
                </a:lnTo>
                <a:lnTo>
                  <a:pt x="169664" y="35718"/>
                </a:lnTo>
                <a:lnTo>
                  <a:pt x="178594" y="17859"/>
                </a:lnTo>
                <a:lnTo>
                  <a:pt x="178594" y="0"/>
                </a:lnTo>
                <a:lnTo>
                  <a:pt x="178594" y="0"/>
                </a:lnTo>
                <a:lnTo>
                  <a:pt x="178594" y="0"/>
                </a:lnTo>
                <a:lnTo>
                  <a:pt x="169664" y="8929"/>
                </a:lnTo>
                <a:lnTo>
                  <a:pt x="169664" y="26789"/>
                </a:lnTo>
                <a:lnTo>
                  <a:pt x="169664" y="44648"/>
                </a:lnTo>
                <a:lnTo>
                  <a:pt x="160734" y="71437"/>
                </a:lnTo>
                <a:lnTo>
                  <a:pt x="142875" y="116086"/>
                </a:lnTo>
                <a:lnTo>
                  <a:pt x="133945" y="178593"/>
                </a:lnTo>
                <a:lnTo>
                  <a:pt x="107156" y="258961"/>
                </a:lnTo>
                <a:lnTo>
                  <a:pt x="80367" y="339328"/>
                </a:lnTo>
                <a:lnTo>
                  <a:pt x="62508" y="419695"/>
                </a:lnTo>
                <a:lnTo>
                  <a:pt x="44648" y="482203"/>
                </a:lnTo>
                <a:lnTo>
                  <a:pt x="35719" y="517921"/>
                </a:lnTo>
                <a:lnTo>
                  <a:pt x="35719" y="526851"/>
                </a:lnTo>
                <a:lnTo>
                  <a:pt x="44648" y="508992"/>
                </a:lnTo>
                <a:lnTo>
                  <a:pt x="53578" y="473273"/>
                </a:lnTo>
                <a:lnTo>
                  <a:pt x="71438" y="419695"/>
                </a:lnTo>
                <a:lnTo>
                  <a:pt x="71438" y="41969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Freeform 166"/>
          <p:cNvSpPr/>
          <p:nvPr/>
        </p:nvSpPr>
        <p:spPr>
          <a:xfrm>
            <a:off x="5250656" y="3509367"/>
            <a:ext cx="339329" cy="312540"/>
          </a:xfrm>
          <a:custGeom>
            <a:avLst/>
            <a:gdLst/>
            <a:ahLst/>
            <a:cxnLst/>
            <a:rect l="0" t="0" r="0" b="0"/>
            <a:pathLst>
              <a:path w="339329" h="312540">
                <a:moveTo>
                  <a:pt x="17860" y="80367"/>
                </a:moveTo>
                <a:lnTo>
                  <a:pt x="8930" y="80367"/>
                </a:lnTo>
                <a:lnTo>
                  <a:pt x="8930" y="80367"/>
                </a:lnTo>
                <a:lnTo>
                  <a:pt x="8930" y="80367"/>
                </a:lnTo>
                <a:lnTo>
                  <a:pt x="8930" y="80367"/>
                </a:lnTo>
                <a:lnTo>
                  <a:pt x="0" y="80367"/>
                </a:lnTo>
                <a:lnTo>
                  <a:pt x="0" y="89297"/>
                </a:lnTo>
                <a:lnTo>
                  <a:pt x="8930" y="98226"/>
                </a:lnTo>
                <a:lnTo>
                  <a:pt x="8930" y="107156"/>
                </a:lnTo>
                <a:lnTo>
                  <a:pt x="8930" y="133945"/>
                </a:lnTo>
                <a:lnTo>
                  <a:pt x="17860" y="178594"/>
                </a:lnTo>
                <a:lnTo>
                  <a:pt x="26789" y="214312"/>
                </a:lnTo>
                <a:lnTo>
                  <a:pt x="35719" y="250031"/>
                </a:lnTo>
                <a:lnTo>
                  <a:pt x="35719" y="276820"/>
                </a:lnTo>
                <a:lnTo>
                  <a:pt x="44649" y="303609"/>
                </a:lnTo>
                <a:lnTo>
                  <a:pt x="53578" y="312539"/>
                </a:lnTo>
                <a:lnTo>
                  <a:pt x="62508" y="303609"/>
                </a:lnTo>
                <a:lnTo>
                  <a:pt x="80367" y="285750"/>
                </a:lnTo>
                <a:lnTo>
                  <a:pt x="116086" y="250031"/>
                </a:lnTo>
                <a:lnTo>
                  <a:pt x="160735" y="196453"/>
                </a:lnTo>
                <a:lnTo>
                  <a:pt x="223242" y="133945"/>
                </a:lnTo>
                <a:lnTo>
                  <a:pt x="276821" y="71437"/>
                </a:lnTo>
                <a:lnTo>
                  <a:pt x="312539" y="26789"/>
                </a:lnTo>
                <a:lnTo>
                  <a:pt x="339328" y="0"/>
                </a:lnTo>
                <a:lnTo>
                  <a:pt x="33932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Freeform 167"/>
          <p:cNvSpPr/>
          <p:nvPr/>
        </p:nvSpPr>
        <p:spPr>
          <a:xfrm>
            <a:off x="5777508" y="4036218"/>
            <a:ext cx="437556" cy="80369"/>
          </a:xfrm>
          <a:custGeom>
            <a:avLst/>
            <a:gdLst/>
            <a:ahLst/>
            <a:cxnLst/>
            <a:rect l="0" t="0" r="0" b="0"/>
            <a:pathLst>
              <a:path w="437556" h="80369">
                <a:moveTo>
                  <a:pt x="62508" y="44649"/>
                </a:moveTo>
                <a:lnTo>
                  <a:pt x="62508" y="44649"/>
                </a:lnTo>
                <a:lnTo>
                  <a:pt x="62508" y="44649"/>
                </a:lnTo>
                <a:lnTo>
                  <a:pt x="62508" y="44649"/>
                </a:lnTo>
                <a:lnTo>
                  <a:pt x="62508" y="44649"/>
                </a:lnTo>
                <a:lnTo>
                  <a:pt x="53578" y="44649"/>
                </a:lnTo>
                <a:lnTo>
                  <a:pt x="53578" y="44649"/>
                </a:lnTo>
                <a:lnTo>
                  <a:pt x="53578" y="44649"/>
                </a:lnTo>
                <a:lnTo>
                  <a:pt x="53578" y="44649"/>
                </a:lnTo>
                <a:lnTo>
                  <a:pt x="53578" y="44649"/>
                </a:lnTo>
                <a:lnTo>
                  <a:pt x="53578" y="44649"/>
                </a:lnTo>
                <a:lnTo>
                  <a:pt x="53578" y="35719"/>
                </a:lnTo>
                <a:lnTo>
                  <a:pt x="53578" y="35719"/>
                </a:lnTo>
                <a:lnTo>
                  <a:pt x="53578" y="35719"/>
                </a:lnTo>
                <a:lnTo>
                  <a:pt x="62508" y="44649"/>
                </a:lnTo>
                <a:lnTo>
                  <a:pt x="80367" y="44649"/>
                </a:lnTo>
                <a:lnTo>
                  <a:pt x="107156" y="53578"/>
                </a:lnTo>
                <a:lnTo>
                  <a:pt x="142875" y="53578"/>
                </a:lnTo>
                <a:lnTo>
                  <a:pt x="178594" y="53578"/>
                </a:lnTo>
                <a:lnTo>
                  <a:pt x="223242" y="53578"/>
                </a:lnTo>
                <a:lnTo>
                  <a:pt x="258961" y="53578"/>
                </a:lnTo>
                <a:lnTo>
                  <a:pt x="294680" y="44649"/>
                </a:lnTo>
                <a:lnTo>
                  <a:pt x="321469" y="44649"/>
                </a:lnTo>
                <a:lnTo>
                  <a:pt x="348258" y="44649"/>
                </a:lnTo>
                <a:lnTo>
                  <a:pt x="357187" y="44649"/>
                </a:lnTo>
                <a:lnTo>
                  <a:pt x="366117" y="44649"/>
                </a:lnTo>
                <a:lnTo>
                  <a:pt x="366117" y="44649"/>
                </a:lnTo>
                <a:lnTo>
                  <a:pt x="366117" y="44649"/>
                </a:lnTo>
                <a:lnTo>
                  <a:pt x="357187" y="44649"/>
                </a:lnTo>
                <a:lnTo>
                  <a:pt x="339328" y="44649"/>
                </a:lnTo>
                <a:lnTo>
                  <a:pt x="312539" y="44649"/>
                </a:lnTo>
                <a:lnTo>
                  <a:pt x="276820" y="44649"/>
                </a:lnTo>
                <a:lnTo>
                  <a:pt x="232172" y="53578"/>
                </a:lnTo>
                <a:lnTo>
                  <a:pt x="187523" y="62508"/>
                </a:lnTo>
                <a:lnTo>
                  <a:pt x="133945" y="62508"/>
                </a:lnTo>
                <a:lnTo>
                  <a:pt x="89297" y="71438"/>
                </a:lnTo>
                <a:lnTo>
                  <a:pt x="44648" y="80368"/>
                </a:lnTo>
                <a:lnTo>
                  <a:pt x="17859" y="80368"/>
                </a:lnTo>
                <a:lnTo>
                  <a:pt x="0" y="80368"/>
                </a:lnTo>
                <a:lnTo>
                  <a:pt x="0" y="80368"/>
                </a:lnTo>
                <a:lnTo>
                  <a:pt x="26789" y="80368"/>
                </a:lnTo>
                <a:lnTo>
                  <a:pt x="62508" y="71438"/>
                </a:lnTo>
                <a:lnTo>
                  <a:pt x="107156" y="62508"/>
                </a:lnTo>
                <a:lnTo>
                  <a:pt x="160734" y="53578"/>
                </a:lnTo>
                <a:lnTo>
                  <a:pt x="214312" y="35719"/>
                </a:lnTo>
                <a:lnTo>
                  <a:pt x="276820" y="26789"/>
                </a:lnTo>
                <a:lnTo>
                  <a:pt x="321469" y="17860"/>
                </a:lnTo>
                <a:lnTo>
                  <a:pt x="375047" y="8930"/>
                </a:lnTo>
                <a:lnTo>
                  <a:pt x="401836" y="0"/>
                </a:lnTo>
                <a:lnTo>
                  <a:pt x="428625" y="0"/>
                </a:lnTo>
                <a:lnTo>
                  <a:pt x="437555" y="0"/>
                </a:lnTo>
                <a:lnTo>
                  <a:pt x="437555" y="0"/>
                </a:lnTo>
                <a:lnTo>
                  <a:pt x="428625" y="8930"/>
                </a:lnTo>
                <a:lnTo>
                  <a:pt x="401836" y="8930"/>
                </a:lnTo>
                <a:lnTo>
                  <a:pt x="401836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Freeform 168"/>
          <p:cNvSpPr/>
          <p:nvPr/>
        </p:nvSpPr>
        <p:spPr>
          <a:xfrm>
            <a:off x="1544836" y="4714875"/>
            <a:ext cx="660798" cy="669728"/>
          </a:xfrm>
          <a:custGeom>
            <a:avLst/>
            <a:gdLst/>
            <a:ahLst/>
            <a:cxnLst/>
            <a:rect l="0" t="0" r="0" b="0"/>
            <a:pathLst>
              <a:path w="660798" h="669728">
                <a:moveTo>
                  <a:pt x="8930" y="669727"/>
                </a:moveTo>
                <a:lnTo>
                  <a:pt x="8930" y="669727"/>
                </a:lnTo>
                <a:lnTo>
                  <a:pt x="8930" y="669727"/>
                </a:lnTo>
                <a:lnTo>
                  <a:pt x="8930" y="669727"/>
                </a:lnTo>
                <a:lnTo>
                  <a:pt x="8930" y="669727"/>
                </a:lnTo>
                <a:lnTo>
                  <a:pt x="8930" y="669727"/>
                </a:lnTo>
                <a:lnTo>
                  <a:pt x="8930" y="669727"/>
                </a:lnTo>
                <a:lnTo>
                  <a:pt x="0" y="669727"/>
                </a:lnTo>
                <a:lnTo>
                  <a:pt x="8930" y="660797"/>
                </a:lnTo>
                <a:lnTo>
                  <a:pt x="8930" y="660797"/>
                </a:lnTo>
                <a:lnTo>
                  <a:pt x="8930" y="642938"/>
                </a:lnTo>
                <a:lnTo>
                  <a:pt x="26789" y="616148"/>
                </a:lnTo>
                <a:lnTo>
                  <a:pt x="53578" y="571500"/>
                </a:lnTo>
                <a:lnTo>
                  <a:pt x="98227" y="500063"/>
                </a:lnTo>
                <a:lnTo>
                  <a:pt x="169664" y="410766"/>
                </a:lnTo>
                <a:lnTo>
                  <a:pt x="250031" y="312539"/>
                </a:lnTo>
                <a:lnTo>
                  <a:pt x="348258" y="214313"/>
                </a:lnTo>
                <a:lnTo>
                  <a:pt x="437555" y="133945"/>
                </a:lnTo>
                <a:lnTo>
                  <a:pt x="517922" y="71437"/>
                </a:lnTo>
                <a:lnTo>
                  <a:pt x="580430" y="35718"/>
                </a:lnTo>
                <a:lnTo>
                  <a:pt x="625078" y="17859"/>
                </a:lnTo>
                <a:lnTo>
                  <a:pt x="651867" y="8929"/>
                </a:lnTo>
                <a:lnTo>
                  <a:pt x="660797" y="8929"/>
                </a:lnTo>
                <a:lnTo>
                  <a:pt x="660797" y="0"/>
                </a:lnTo>
                <a:lnTo>
                  <a:pt x="66079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Freeform 169"/>
          <p:cNvSpPr/>
          <p:nvPr/>
        </p:nvSpPr>
        <p:spPr>
          <a:xfrm>
            <a:off x="5929313" y="5661421"/>
            <a:ext cx="26790" cy="8931"/>
          </a:xfrm>
          <a:custGeom>
            <a:avLst/>
            <a:gdLst/>
            <a:ahLst/>
            <a:cxnLst/>
            <a:rect l="0" t="0" r="0" b="0"/>
            <a:pathLst>
              <a:path w="26790" h="8931">
                <a:moveTo>
                  <a:pt x="0" y="8930"/>
                </a:moveTo>
                <a:lnTo>
                  <a:pt x="0" y="8930"/>
                </a:lnTo>
                <a:lnTo>
                  <a:pt x="8929" y="8930"/>
                </a:lnTo>
                <a:lnTo>
                  <a:pt x="8929" y="0"/>
                </a:lnTo>
                <a:lnTo>
                  <a:pt x="8929" y="0"/>
                </a:lnTo>
                <a:lnTo>
                  <a:pt x="17859" y="0"/>
                </a:lnTo>
                <a:lnTo>
                  <a:pt x="26789" y="0"/>
                </a:lnTo>
                <a:lnTo>
                  <a:pt x="26789" y="8930"/>
                </a:lnTo>
                <a:lnTo>
                  <a:pt x="26789" y="8930"/>
                </a:lnTo>
                <a:lnTo>
                  <a:pt x="26789" y="8930"/>
                </a:lnTo>
                <a:lnTo>
                  <a:pt x="26789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Freeform 170"/>
          <p:cNvSpPr/>
          <p:nvPr/>
        </p:nvSpPr>
        <p:spPr>
          <a:xfrm>
            <a:off x="2562820" y="5179219"/>
            <a:ext cx="125017" cy="133946"/>
          </a:xfrm>
          <a:custGeom>
            <a:avLst/>
            <a:gdLst/>
            <a:ahLst/>
            <a:cxnLst/>
            <a:rect l="0" t="0" r="0" b="0"/>
            <a:pathLst>
              <a:path w="125017" h="133946">
                <a:moveTo>
                  <a:pt x="80368" y="53578"/>
                </a:moveTo>
                <a:lnTo>
                  <a:pt x="80368" y="53578"/>
                </a:lnTo>
                <a:lnTo>
                  <a:pt x="80368" y="53578"/>
                </a:lnTo>
                <a:lnTo>
                  <a:pt x="71438" y="44648"/>
                </a:lnTo>
                <a:lnTo>
                  <a:pt x="71438" y="44648"/>
                </a:lnTo>
                <a:lnTo>
                  <a:pt x="71438" y="35719"/>
                </a:lnTo>
                <a:lnTo>
                  <a:pt x="71438" y="26789"/>
                </a:lnTo>
                <a:lnTo>
                  <a:pt x="71438" y="17859"/>
                </a:lnTo>
                <a:lnTo>
                  <a:pt x="71438" y="17859"/>
                </a:lnTo>
                <a:lnTo>
                  <a:pt x="71438" y="8929"/>
                </a:lnTo>
                <a:lnTo>
                  <a:pt x="71438" y="8929"/>
                </a:lnTo>
                <a:lnTo>
                  <a:pt x="62508" y="8929"/>
                </a:lnTo>
                <a:lnTo>
                  <a:pt x="53578" y="8929"/>
                </a:lnTo>
                <a:lnTo>
                  <a:pt x="44649" y="17859"/>
                </a:lnTo>
                <a:lnTo>
                  <a:pt x="35719" y="26789"/>
                </a:lnTo>
                <a:lnTo>
                  <a:pt x="17860" y="35719"/>
                </a:lnTo>
                <a:lnTo>
                  <a:pt x="8930" y="62508"/>
                </a:lnTo>
                <a:lnTo>
                  <a:pt x="0" y="80367"/>
                </a:lnTo>
                <a:lnTo>
                  <a:pt x="0" y="107156"/>
                </a:lnTo>
                <a:lnTo>
                  <a:pt x="0" y="125015"/>
                </a:lnTo>
                <a:lnTo>
                  <a:pt x="0" y="133945"/>
                </a:lnTo>
                <a:lnTo>
                  <a:pt x="8930" y="133945"/>
                </a:lnTo>
                <a:lnTo>
                  <a:pt x="26789" y="133945"/>
                </a:lnTo>
                <a:lnTo>
                  <a:pt x="53578" y="125015"/>
                </a:lnTo>
                <a:lnTo>
                  <a:pt x="71438" y="107156"/>
                </a:lnTo>
                <a:lnTo>
                  <a:pt x="98227" y="89297"/>
                </a:lnTo>
                <a:lnTo>
                  <a:pt x="116086" y="62508"/>
                </a:lnTo>
                <a:lnTo>
                  <a:pt x="125016" y="44648"/>
                </a:lnTo>
                <a:lnTo>
                  <a:pt x="125016" y="26789"/>
                </a:lnTo>
                <a:lnTo>
                  <a:pt x="125016" y="17859"/>
                </a:lnTo>
                <a:lnTo>
                  <a:pt x="107157" y="8929"/>
                </a:lnTo>
                <a:lnTo>
                  <a:pt x="89297" y="0"/>
                </a:lnTo>
                <a:lnTo>
                  <a:pt x="71438" y="8929"/>
                </a:lnTo>
                <a:lnTo>
                  <a:pt x="62508" y="8929"/>
                </a:lnTo>
                <a:lnTo>
                  <a:pt x="62508" y="17859"/>
                </a:lnTo>
                <a:lnTo>
                  <a:pt x="62508" y="26789"/>
                </a:lnTo>
                <a:lnTo>
                  <a:pt x="80368" y="35719"/>
                </a:lnTo>
                <a:lnTo>
                  <a:pt x="89297" y="35719"/>
                </a:lnTo>
                <a:lnTo>
                  <a:pt x="89297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Freeform 171"/>
          <p:cNvSpPr/>
          <p:nvPr/>
        </p:nvSpPr>
        <p:spPr>
          <a:xfrm>
            <a:off x="2714625" y="5018484"/>
            <a:ext cx="53579" cy="312540"/>
          </a:xfrm>
          <a:custGeom>
            <a:avLst/>
            <a:gdLst/>
            <a:ahLst/>
            <a:cxnLst/>
            <a:rect l="0" t="0" r="0" b="0"/>
            <a:pathLst>
              <a:path w="53579" h="312540">
                <a:moveTo>
                  <a:pt x="53578" y="0"/>
                </a:moveTo>
                <a:lnTo>
                  <a:pt x="44648" y="0"/>
                </a:lnTo>
                <a:lnTo>
                  <a:pt x="44648" y="0"/>
                </a:lnTo>
                <a:lnTo>
                  <a:pt x="35719" y="8930"/>
                </a:lnTo>
                <a:lnTo>
                  <a:pt x="26789" y="17860"/>
                </a:lnTo>
                <a:lnTo>
                  <a:pt x="26789" y="44649"/>
                </a:lnTo>
                <a:lnTo>
                  <a:pt x="17859" y="71438"/>
                </a:lnTo>
                <a:lnTo>
                  <a:pt x="17859" y="98227"/>
                </a:lnTo>
                <a:lnTo>
                  <a:pt x="8930" y="142875"/>
                </a:lnTo>
                <a:lnTo>
                  <a:pt x="8930" y="169664"/>
                </a:lnTo>
                <a:lnTo>
                  <a:pt x="0" y="205383"/>
                </a:lnTo>
                <a:lnTo>
                  <a:pt x="8930" y="241102"/>
                </a:lnTo>
                <a:lnTo>
                  <a:pt x="8930" y="267891"/>
                </a:lnTo>
                <a:lnTo>
                  <a:pt x="17859" y="285750"/>
                </a:lnTo>
                <a:lnTo>
                  <a:pt x="17859" y="303610"/>
                </a:lnTo>
                <a:lnTo>
                  <a:pt x="26789" y="312539"/>
                </a:lnTo>
                <a:lnTo>
                  <a:pt x="26789" y="31253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Freeform 172"/>
          <p:cNvSpPr/>
          <p:nvPr/>
        </p:nvSpPr>
        <p:spPr>
          <a:xfrm>
            <a:off x="2786063" y="5063133"/>
            <a:ext cx="133946" cy="232173"/>
          </a:xfrm>
          <a:custGeom>
            <a:avLst/>
            <a:gdLst/>
            <a:ahLst/>
            <a:cxnLst/>
            <a:rect l="0" t="0" r="0" b="0"/>
            <a:pathLst>
              <a:path w="133946" h="232173">
                <a:moveTo>
                  <a:pt x="44648" y="116086"/>
                </a:moveTo>
                <a:lnTo>
                  <a:pt x="44648" y="116086"/>
                </a:lnTo>
                <a:lnTo>
                  <a:pt x="35718" y="116086"/>
                </a:lnTo>
                <a:lnTo>
                  <a:pt x="35718" y="116086"/>
                </a:lnTo>
                <a:lnTo>
                  <a:pt x="26789" y="116086"/>
                </a:lnTo>
                <a:lnTo>
                  <a:pt x="17859" y="116086"/>
                </a:lnTo>
                <a:lnTo>
                  <a:pt x="17859" y="133945"/>
                </a:lnTo>
                <a:lnTo>
                  <a:pt x="8929" y="142875"/>
                </a:lnTo>
                <a:lnTo>
                  <a:pt x="8929" y="160734"/>
                </a:lnTo>
                <a:lnTo>
                  <a:pt x="0" y="178594"/>
                </a:lnTo>
                <a:lnTo>
                  <a:pt x="0" y="196453"/>
                </a:lnTo>
                <a:lnTo>
                  <a:pt x="0" y="214312"/>
                </a:lnTo>
                <a:lnTo>
                  <a:pt x="0" y="232172"/>
                </a:lnTo>
                <a:lnTo>
                  <a:pt x="0" y="232172"/>
                </a:lnTo>
                <a:lnTo>
                  <a:pt x="8929" y="232172"/>
                </a:lnTo>
                <a:lnTo>
                  <a:pt x="17859" y="223242"/>
                </a:lnTo>
                <a:lnTo>
                  <a:pt x="26789" y="214312"/>
                </a:lnTo>
                <a:lnTo>
                  <a:pt x="35718" y="196453"/>
                </a:lnTo>
                <a:lnTo>
                  <a:pt x="44648" y="169664"/>
                </a:lnTo>
                <a:lnTo>
                  <a:pt x="53578" y="151805"/>
                </a:lnTo>
                <a:lnTo>
                  <a:pt x="62507" y="125015"/>
                </a:lnTo>
                <a:lnTo>
                  <a:pt x="71437" y="89297"/>
                </a:lnTo>
                <a:lnTo>
                  <a:pt x="71437" y="62508"/>
                </a:lnTo>
                <a:lnTo>
                  <a:pt x="80367" y="35719"/>
                </a:lnTo>
                <a:lnTo>
                  <a:pt x="80367" y="8930"/>
                </a:lnTo>
                <a:lnTo>
                  <a:pt x="80367" y="0"/>
                </a:lnTo>
                <a:lnTo>
                  <a:pt x="71437" y="8930"/>
                </a:lnTo>
                <a:lnTo>
                  <a:pt x="53578" y="26789"/>
                </a:lnTo>
                <a:lnTo>
                  <a:pt x="44648" y="62508"/>
                </a:lnTo>
                <a:lnTo>
                  <a:pt x="35718" y="98226"/>
                </a:lnTo>
                <a:lnTo>
                  <a:pt x="26789" y="133945"/>
                </a:lnTo>
                <a:lnTo>
                  <a:pt x="26789" y="169664"/>
                </a:lnTo>
                <a:lnTo>
                  <a:pt x="35718" y="196453"/>
                </a:lnTo>
                <a:lnTo>
                  <a:pt x="53578" y="223242"/>
                </a:lnTo>
                <a:lnTo>
                  <a:pt x="71437" y="232172"/>
                </a:lnTo>
                <a:lnTo>
                  <a:pt x="89296" y="232172"/>
                </a:lnTo>
                <a:lnTo>
                  <a:pt x="107156" y="223242"/>
                </a:lnTo>
                <a:lnTo>
                  <a:pt x="133945" y="196453"/>
                </a:lnTo>
                <a:lnTo>
                  <a:pt x="133945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Freeform 173"/>
          <p:cNvSpPr/>
          <p:nvPr/>
        </p:nvSpPr>
        <p:spPr>
          <a:xfrm>
            <a:off x="2911078" y="5116711"/>
            <a:ext cx="80368" cy="187524"/>
          </a:xfrm>
          <a:custGeom>
            <a:avLst/>
            <a:gdLst/>
            <a:ahLst/>
            <a:cxnLst/>
            <a:rect l="0" t="0" r="0" b="0"/>
            <a:pathLst>
              <a:path w="80368" h="187524">
                <a:moveTo>
                  <a:pt x="80367" y="0"/>
                </a:moveTo>
                <a:lnTo>
                  <a:pt x="71438" y="0"/>
                </a:lnTo>
                <a:lnTo>
                  <a:pt x="62508" y="0"/>
                </a:lnTo>
                <a:lnTo>
                  <a:pt x="53578" y="0"/>
                </a:lnTo>
                <a:lnTo>
                  <a:pt x="44649" y="8930"/>
                </a:lnTo>
                <a:lnTo>
                  <a:pt x="26789" y="17859"/>
                </a:lnTo>
                <a:lnTo>
                  <a:pt x="17860" y="26789"/>
                </a:lnTo>
                <a:lnTo>
                  <a:pt x="17860" y="44648"/>
                </a:lnTo>
                <a:lnTo>
                  <a:pt x="17860" y="53578"/>
                </a:lnTo>
                <a:lnTo>
                  <a:pt x="17860" y="71437"/>
                </a:lnTo>
                <a:lnTo>
                  <a:pt x="26789" y="80367"/>
                </a:lnTo>
                <a:lnTo>
                  <a:pt x="44649" y="80367"/>
                </a:lnTo>
                <a:lnTo>
                  <a:pt x="53578" y="89297"/>
                </a:lnTo>
                <a:lnTo>
                  <a:pt x="71438" y="98227"/>
                </a:lnTo>
                <a:lnTo>
                  <a:pt x="80367" y="107156"/>
                </a:lnTo>
                <a:lnTo>
                  <a:pt x="80367" y="116086"/>
                </a:lnTo>
                <a:lnTo>
                  <a:pt x="80367" y="133945"/>
                </a:lnTo>
                <a:lnTo>
                  <a:pt x="62508" y="151805"/>
                </a:lnTo>
                <a:lnTo>
                  <a:pt x="44649" y="169664"/>
                </a:lnTo>
                <a:lnTo>
                  <a:pt x="26789" y="178594"/>
                </a:lnTo>
                <a:lnTo>
                  <a:pt x="8930" y="187523"/>
                </a:lnTo>
                <a:lnTo>
                  <a:pt x="0" y="187523"/>
                </a:lnTo>
                <a:lnTo>
                  <a:pt x="0" y="178594"/>
                </a:lnTo>
                <a:lnTo>
                  <a:pt x="0" y="160734"/>
                </a:lnTo>
                <a:lnTo>
                  <a:pt x="0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Freeform 174"/>
          <p:cNvSpPr/>
          <p:nvPr/>
        </p:nvSpPr>
        <p:spPr>
          <a:xfrm>
            <a:off x="3000375" y="5152430"/>
            <a:ext cx="160735" cy="160735"/>
          </a:xfrm>
          <a:custGeom>
            <a:avLst/>
            <a:gdLst/>
            <a:ahLst/>
            <a:cxnLst/>
            <a:rect l="0" t="0" r="0" b="0"/>
            <a:pathLst>
              <a:path w="160735" h="160735">
                <a:moveTo>
                  <a:pt x="26789" y="44648"/>
                </a:moveTo>
                <a:lnTo>
                  <a:pt x="17859" y="44648"/>
                </a:lnTo>
                <a:lnTo>
                  <a:pt x="8930" y="53578"/>
                </a:lnTo>
                <a:lnTo>
                  <a:pt x="0" y="62508"/>
                </a:lnTo>
                <a:lnTo>
                  <a:pt x="0" y="71437"/>
                </a:lnTo>
                <a:lnTo>
                  <a:pt x="0" y="80367"/>
                </a:lnTo>
                <a:lnTo>
                  <a:pt x="8930" y="89297"/>
                </a:lnTo>
                <a:lnTo>
                  <a:pt x="26789" y="80367"/>
                </a:lnTo>
                <a:lnTo>
                  <a:pt x="44648" y="80367"/>
                </a:lnTo>
                <a:lnTo>
                  <a:pt x="62508" y="71437"/>
                </a:lnTo>
                <a:lnTo>
                  <a:pt x="80367" y="53578"/>
                </a:lnTo>
                <a:lnTo>
                  <a:pt x="98227" y="44648"/>
                </a:lnTo>
                <a:lnTo>
                  <a:pt x="107156" y="26789"/>
                </a:lnTo>
                <a:lnTo>
                  <a:pt x="116086" y="17859"/>
                </a:lnTo>
                <a:lnTo>
                  <a:pt x="116086" y="8929"/>
                </a:lnTo>
                <a:lnTo>
                  <a:pt x="116086" y="0"/>
                </a:lnTo>
                <a:lnTo>
                  <a:pt x="98227" y="0"/>
                </a:lnTo>
                <a:lnTo>
                  <a:pt x="80367" y="8929"/>
                </a:lnTo>
                <a:lnTo>
                  <a:pt x="71438" y="17859"/>
                </a:lnTo>
                <a:lnTo>
                  <a:pt x="44648" y="35718"/>
                </a:lnTo>
                <a:lnTo>
                  <a:pt x="35719" y="62508"/>
                </a:lnTo>
                <a:lnTo>
                  <a:pt x="26789" y="98226"/>
                </a:lnTo>
                <a:lnTo>
                  <a:pt x="26789" y="125015"/>
                </a:lnTo>
                <a:lnTo>
                  <a:pt x="26789" y="142875"/>
                </a:lnTo>
                <a:lnTo>
                  <a:pt x="44648" y="160734"/>
                </a:lnTo>
                <a:lnTo>
                  <a:pt x="62508" y="160734"/>
                </a:lnTo>
                <a:lnTo>
                  <a:pt x="89297" y="151804"/>
                </a:lnTo>
                <a:lnTo>
                  <a:pt x="116086" y="142875"/>
                </a:lnTo>
                <a:lnTo>
                  <a:pt x="142875" y="116086"/>
                </a:lnTo>
                <a:lnTo>
                  <a:pt x="160734" y="89297"/>
                </a:lnTo>
                <a:lnTo>
                  <a:pt x="160734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Freeform 175"/>
          <p:cNvSpPr/>
          <p:nvPr/>
        </p:nvSpPr>
        <p:spPr>
          <a:xfrm>
            <a:off x="3170039" y="4973836"/>
            <a:ext cx="89298" cy="303610"/>
          </a:xfrm>
          <a:custGeom>
            <a:avLst/>
            <a:gdLst/>
            <a:ahLst/>
            <a:cxnLst/>
            <a:rect l="0" t="0" r="0" b="0"/>
            <a:pathLst>
              <a:path w="89298" h="303610">
                <a:moveTo>
                  <a:pt x="35719" y="0"/>
                </a:moveTo>
                <a:lnTo>
                  <a:pt x="35719" y="8930"/>
                </a:lnTo>
                <a:lnTo>
                  <a:pt x="26789" y="17859"/>
                </a:lnTo>
                <a:lnTo>
                  <a:pt x="17859" y="35719"/>
                </a:lnTo>
                <a:lnTo>
                  <a:pt x="8930" y="53578"/>
                </a:lnTo>
                <a:lnTo>
                  <a:pt x="8930" y="89297"/>
                </a:lnTo>
                <a:lnTo>
                  <a:pt x="0" y="133945"/>
                </a:lnTo>
                <a:lnTo>
                  <a:pt x="0" y="169664"/>
                </a:lnTo>
                <a:lnTo>
                  <a:pt x="8930" y="214312"/>
                </a:lnTo>
                <a:lnTo>
                  <a:pt x="17859" y="250031"/>
                </a:lnTo>
                <a:lnTo>
                  <a:pt x="35719" y="276820"/>
                </a:lnTo>
                <a:lnTo>
                  <a:pt x="44649" y="303609"/>
                </a:lnTo>
                <a:lnTo>
                  <a:pt x="62508" y="303609"/>
                </a:lnTo>
                <a:lnTo>
                  <a:pt x="71438" y="303609"/>
                </a:lnTo>
                <a:lnTo>
                  <a:pt x="80367" y="303609"/>
                </a:lnTo>
                <a:lnTo>
                  <a:pt x="89297" y="276820"/>
                </a:lnTo>
                <a:lnTo>
                  <a:pt x="80367" y="258961"/>
                </a:lnTo>
                <a:lnTo>
                  <a:pt x="71438" y="241102"/>
                </a:lnTo>
                <a:lnTo>
                  <a:pt x="71438" y="24110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Freeform 176"/>
          <p:cNvSpPr/>
          <p:nvPr/>
        </p:nvSpPr>
        <p:spPr>
          <a:xfrm>
            <a:off x="3089672" y="5072063"/>
            <a:ext cx="223243" cy="62508"/>
          </a:xfrm>
          <a:custGeom>
            <a:avLst/>
            <a:gdLst/>
            <a:ahLst/>
            <a:cxnLst/>
            <a:rect l="0" t="0" r="0" b="0"/>
            <a:pathLst>
              <a:path w="223243" h="62508">
                <a:moveTo>
                  <a:pt x="0" y="62507"/>
                </a:moveTo>
                <a:lnTo>
                  <a:pt x="8930" y="53578"/>
                </a:lnTo>
                <a:lnTo>
                  <a:pt x="26789" y="53578"/>
                </a:lnTo>
                <a:lnTo>
                  <a:pt x="62508" y="44648"/>
                </a:lnTo>
                <a:lnTo>
                  <a:pt x="98226" y="35718"/>
                </a:lnTo>
                <a:lnTo>
                  <a:pt x="142875" y="26789"/>
                </a:lnTo>
                <a:lnTo>
                  <a:pt x="187523" y="17859"/>
                </a:lnTo>
                <a:lnTo>
                  <a:pt x="223242" y="0"/>
                </a:lnTo>
                <a:lnTo>
                  <a:pt x="22324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36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Examples/sigmask1.c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11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…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sigemptyset</a:t>
            </a:r>
            <a:r>
              <a:rPr lang="en-US" dirty="0"/>
              <a:t>(&amp;</a:t>
            </a:r>
            <a:r>
              <a:rPr lang="en-US" dirty="0" err="1"/>
              <a:t>sigset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sigaddset</a:t>
            </a:r>
            <a:r>
              <a:rPr lang="en-US" dirty="0"/>
              <a:t>(&amp;</a:t>
            </a:r>
            <a:r>
              <a:rPr lang="en-US" dirty="0" err="1"/>
              <a:t>sigset</a:t>
            </a:r>
            <a:r>
              <a:rPr lang="en-US" dirty="0"/>
              <a:t>, SIGINT);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if(</a:t>
            </a:r>
            <a:r>
              <a:rPr lang="en-US" dirty="0" err="1"/>
              <a:t>sigprocmask</a:t>
            </a:r>
            <a:r>
              <a:rPr lang="en-US" dirty="0"/>
              <a:t>(SIG_SETMASK, &amp;</a:t>
            </a:r>
            <a:r>
              <a:rPr lang="en-US" dirty="0" err="1"/>
              <a:t>sigset</a:t>
            </a:r>
            <a:r>
              <a:rPr lang="en-US" dirty="0"/>
              <a:t>, &amp;</a:t>
            </a:r>
            <a:r>
              <a:rPr lang="en-US" dirty="0" err="1"/>
              <a:t>oldset</a:t>
            </a:r>
            <a:r>
              <a:rPr lang="en-US" dirty="0"/>
              <a:t>) &lt; 0) fatal("</a:t>
            </a:r>
            <a:r>
              <a:rPr lang="en-US" dirty="0" err="1"/>
              <a:t>sigprocmask</a:t>
            </a:r>
            <a:r>
              <a:rPr lang="en-US" dirty="0"/>
              <a:t>");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if((</a:t>
            </a:r>
            <a:r>
              <a:rPr lang="en-US" dirty="0" err="1"/>
              <a:t>pid</a:t>
            </a:r>
            <a:r>
              <a:rPr lang="en-US" dirty="0"/>
              <a:t> = fork()) &lt; 0) fatal("Fork failed");</a:t>
            </a:r>
          </a:p>
          <a:p>
            <a:pPr marL="0" indent="0">
              <a:buNone/>
            </a:pPr>
            <a:r>
              <a:rPr lang="en-US" dirty="0"/>
              <a:t>   else if (</a:t>
            </a:r>
            <a:r>
              <a:rPr lang="en-US" dirty="0" err="1"/>
              <a:t>pid</a:t>
            </a:r>
            <a:r>
              <a:rPr lang="en-US" dirty="0"/>
              <a:t> == 0) {</a:t>
            </a:r>
          </a:p>
          <a:p>
            <a:pPr marL="0" indent="0">
              <a:buNone/>
            </a:pPr>
            <a:r>
              <a:rPr lang="en-US" dirty="0"/>
              <a:t>      sleep(3);    </a:t>
            </a:r>
          </a:p>
          <a:p>
            <a:pPr marL="0" indent="0">
              <a:buNone/>
            </a:pPr>
            <a:r>
              <a:rPr lang="en-US" dirty="0"/>
              <a:t>      if(</a:t>
            </a:r>
            <a:r>
              <a:rPr lang="en-US" dirty="0" err="1"/>
              <a:t>sigpending</a:t>
            </a:r>
            <a:r>
              <a:rPr lang="en-US" dirty="0"/>
              <a:t>(&amp;</a:t>
            </a:r>
            <a:r>
              <a:rPr lang="en-US" dirty="0" err="1"/>
              <a:t>newset</a:t>
            </a:r>
            <a:r>
              <a:rPr lang="en-US" dirty="0"/>
              <a:t>)&lt; 0) fatal("</a:t>
            </a:r>
            <a:r>
              <a:rPr lang="en-US" dirty="0" err="1"/>
              <a:t>SIGpending</a:t>
            </a:r>
            <a:r>
              <a:rPr lang="en-US" dirty="0"/>
              <a:t>");</a:t>
            </a:r>
          </a:p>
          <a:p>
            <a:pPr marL="0" indent="0">
              <a:buNone/>
            </a:pPr>
            <a:r>
              <a:rPr lang="en-US" dirty="0"/>
              <a:t>      if(</a:t>
            </a:r>
            <a:r>
              <a:rPr lang="en-US" dirty="0" err="1"/>
              <a:t>sigismember</a:t>
            </a:r>
            <a:r>
              <a:rPr lang="en-US" dirty="0"/>
              <a:t>(&amp;</a:t>
            </a:r>
            <a:r>
              <a:rPr lang="en-US" dirty="0" err="1"/>
              <a:t>newset,SIGINT</a:t>
            </a:r>
            <a:r>
              <a:rPr lang="en-US" dirty="0"/>
              <a:t>))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printf</a:t>
            </a:r>
            <a:r>
              <a:rPr lang="en-US" dirty="0"/>
              <a:t>("SIGINT signal is pending\n");</a:t>
            </a:r>
          </a:p>
          <a:p>
            <a:pPr marL="0" indent="0">
              <a:buNone/>
            </a:pPr>
            <a:r>
              <a:rPr lang="en-US" dirty="0"/>
              <a:t>   }else{</a:t>
            </a:r>
          </a:p>
          <a:p>
            <a:pPr marL="0" indent="0">
              <a:buNone/>
            </a:pPr>
            <a:r>
              <a:rPr lang="en-US" dirty="0"/>
              <a:t>     if(kill(</a:t>
            </a:r>
            <a:r>
              <a:rPr lang="en-US" dirty="0" err="1"/>
              <a:t>pid</a:t>
            </a:r>
            <a:r>
              <a:rPr lang="en-US" dirty="0"/>
              <a:t>, SIGINT)&lt; 0) fatal("Fork failed");</a:t>
            </a:r>
          </a:p>
          <a:p>
            <a:pPr marL="0" indent="0">
              <a:buNone/>
            </a:pPr>
            <a:r>
              <a:rPr lang="en-US" dirty="0"/>
              <a:t>  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2946797" y="1705570"/>
            <a:ext cx="1232298" cy="642939"/>
          </a:xfrm>
          <a:custGeom>
            <a:avLst/>
            <a:gdLst/>
            <a:ahLst/>
            <a:cxnLst/>
            <a:rect l="0" t="0" r="0" b="0"/>
            <a:pathLst>
              <a:path w="1232298" h="642939">
                <a:moveTo>
                  <a:pt x="44648" y="634008"/>
                </a:moveTo>
                <a:lnTo>
                  <a:pt x="44648" y="634008"/>
                </a:lnTo>
                <a:lnTo>
                  <a:pt x="44648" y="625078"/>
                </a:lnTo>
                <a:lnTo>
                  <a:pt x="35719" y="625078"/>
                </a:lnTo>
                <a:lnTo>
                  <a:pt x="35719" y="625078"/>
                </a:lnTo>
                <a:lnTo>
                  <a:pt x="35719" y="616149"/>
                </a:lnTo>
                <a:lnTo>
                  <a:pt x="35719" y="616149"/>
                </a:lnTo>
                <a:lnTo>
                  <a:pt x="35719" y="607219"/>
                </a:lnTo>
                <a:lnTo>
                  <a:pt x="26789" y="607219"/>
                </a:lnTo>
                <a:lnTo>
                  <a:pt x="26789" y="607219"/>
                </a:lnTo>
                <a:lnTo>
                  <a:pt x="17859" y="616149"/>
                </a:lnTo>
                <a:lnTo>
                  <a:pt x="17859" y="616149"/>
                </a:lnTo>
                <a:lnTo>
                  <a:pt x="8930" y="625078"/>
                </a:lnTo>
                <a:lnTo>
                  <a:pt x="0" y="634008"/>
                </a:lnTo>
                <a:lnTo>
                  <a:pt x="0" y="642938"/>
                </a:lnTo>
                <a:lnTo>
                  <a:pt x="8930" y="634008"/>
                </a:lnTo>
                <a:lnTo>
                  <a:pt x="35719" y="616149"/>
                </a:lnTo>
                <a:lnTo>
                  <a:pt x="80367" y="580430"/>
                </a:lnTo>
                <a:lnTo>
                  <a:pt x="160734" y="526852"/>
                </a:lnTo>
                <a:lnTo>
                  <a:pt x="267891" y="455414"/>
                </a:lnTo>
                <a:lnTo>
                  <a:pt x="401836" y="375047"/>
                </a:lnTo>
                <a:lnTo>
                  <a:pt x="544711" y="294680"/>
                </a:lnTo>
                <a:lnTo>
                  <a:pt x="687586" y="223242"/>
                </a:lnTo>
                <a:lnTo>
                  <a:pt x="821531" y="160734"/>
                </a:lnTo>
                <a:lnTo>
                  <a:pt x="946547" y="116086"/>
                </a:lnTo>
                <a:lnTo>
                  <a:pt x="1062633" y="71438"/>
                </a:lnTo>
                <a:lnTo>
                  <a:pt x="1151930" y="35719"/>
                </a:lnTo>
                <a:lnTo>
                  <a:pt x="1232297" y="0"/>
                </a:lnTo>
                <a:lnTo>
                  <a:pt x="123229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670102" y="2661047"/>
            <a:ext cx="544712" cy="26790"/>
          </a:xfrm>
          <a:custGeom>
            <a:avLst/>
            <a:gdLst/>
            <a:ahLst/>
            <a:cxnLst/>
            <a:rect l="0" t="0" r="0" b="0"/>
            <a:pathLst>
              <a:path w="544712" h="26790">
                <a:moveTo>
                  <a:pt x="17859" y="26789"/>
                </a:moveTo>
                <a:lnTo>
                  <a:pt x="17859" y="26789"/>
                </a:lnTo>
                <a:lnTo>
                  <a:pt x="17859" y="26789"/>
                </a:lnTo>
                <a:lnTo>
                  <a:pt x="1785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0" y="17859"/>
                </a:lnTo>
                <a:lnTo>
                  <a:pt x="8929" y="17859"/>
                </a:lnTo>
                <a:lnTo>
                  <a:pt x="8929" y="17859"/>
                </a:lnTo>
                <a:lnTo>
                  <a:pt x="8929" y="17859"/>
                </a:lnTo>
                <a:lnTo>
                  <a:pt x="17859" y="17859"/>
                </a:lnTo>
                <a:lnTo>
                  <a:pt x="17859" y="17859"/>
                </a:lnTo>
                <a:lnTo>
                  <a:pt x="35718" y="17859"/>
                </a:lnTo>
                <a:lnTo>
                  <a:pt x="53578" y="17859"/>
                </a:lnTo>
                <a:lnTo>
                  <a:pt x="80367" y="17859"/>
                </a:lnTo>
                <a:lnTo>
                  <a:pt x="116086" y="17859"/>
                </a:lnTo>
                <a:lnTo>
                  <a:pt x="151804" y="8930"/>
                </a:lnTo>
                <a:lnTo>
                  <a:pt x="196453" y="8930"/>
                </a:lnTo>
                <a:lnTo>
                  <a:pt x="241101" y="8930"/>
                </a:lnTo>
                <a:lnTo>
                  <a:pt x="285750" y="8930"/>
                </a:lnTo>
                <a:lnTo>
                  <a:pt x="339328" y="8930"/>
                </a:lnTo>
                <a:lnTo>
                  <a:pt x="375046" y="8930"/>
                </a:lnTo>
                <a:lnTo>
                  <a:pt x="419695" y="0"/>
                </a:lnTo>
                <a:lnTo>
                  <a:pt x="455414" y="0"/>
                </a:lnTo>
                <a:lnTo>
                  <a:pt x="482203" y="0"/>
                </a:lnTo>
                <a:lnTo>
                  <a:pt x="500062" y="0"/>
                </a:lnTo>
                <a:lnTo>
                  <a:pt x="517921" y="0"/>
                </a:lnTo>
                <a:lnTo>
                  <a:pt x="526851" y="0"/>
                </a:lnTo>
                <a:lnTo>
                  <a:pt x="544711" y="0"/>
                </a:lnTo>
                <a:lnTo>
                  <a:pt x="544711" y="0"/>
                </a:lnTo>
                <a:lnTo>
                  <a:pt x="544711" y="0"/>
                </a:lnTo>
                <a:lnTo>
                  <a:pt x="544711" y="0"/>
                </a:lnTo>
                <a:lnTo>
                  <a:pt x="535781" y="8930"/>
                </a:lnTo>
                <a:lnTo>
                  <a:pt x="526851" y="8930"/>
                </a:lnTo>
                <a:lnTo>
                  <a:pt x="517921" y="17859"/>
                </a:lnTo>
                <a:lnTo>
                  <a:pt x="508992" y="17859"/>
                </a:lnTo>
                <a:lnTo>
                  <a:pt x="508992" y="26789"/>
                </a:lnTo>
                <a:lnTo>
                  <a:pt x="508992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500563" y="2678906"/>
            <a:ext cx="553641" cy="35720"/>
          </a:xfrm>
          <a:custGeom>
            <a:avLst/>
            <a:gdLst/>
            <a:ahLst/>
            <a:cxnLst/>
            <a:rect l="0" t="0" r="0" b="0"/>
            <a:pathLst>
              <a:path w="553641" h="35720">
                <a:moveTo>
                  <a:pt x="0" y="35719"/>
                </a:moveTo>
                <a:lnTo>
                  <a:pt x="0" y="3571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29" y="26789"/>
                </a:lnTo>
                <a:lnTo>
                  <a:pt x="17859" y="26789"/>
                </a:lnTo>
                <a:lnTo>
                  <a:pt x="35718" y="26789"/>
                </a:lnTo>
                <a:lnTo>
                  <a:pt x="62507" y="26789"/>
                </a:lnTo>
                <a:lnTo>
                  <a:pt x="98226" y="26789"/>
                </a:lnTo>
                <a:lnTo>
                  <a:pt x="142875" y="26789"/>
                </a:lnTo>
                <a:lnTo>
                  <a:pt x="187523" y="26789"/>
                </a:lnTo>
                <a:lnTo>
                  <a:pt x="250031" y="17860"/>
                </a:lnTo>
                <a:lnTo>
                  <a:pt x="312539" y="17860"/>
                </a:lnTo>
                <a:lnTo>
                  <a:pt x="366117" y="17860"/>
                </a:lnTo>
                <a:lnTo>
                  <a:pt x="428625" y="17860"/>
                </a:lnTo>
                <a:lnTo>
                  <a:pt x="473273" y="8930"/>
                </a:lnTo>
                <a:lnTo>
                  <a:pt x="508992" y="0"/>
                </a:lnTo>
                <a:lnTo>
                  <a:pt x="535781" y="0"/>
                </a:lnTo>
                <a:lnTo>
                  <a:pt x="553640" y="0"/>
                </a:lnTo>
                <a:lnTo>
                  <a:pt x="544710" y="0"/>
                </a:lnTo>
                <a:lnTo>
                  <a:pt x="526851" y="0"/>
                </a:lnTo>
                <a:lnTo>
                  <a:pt x="500062" y="0"/>
                </a:lnTo>
                <a:lnTo>
                  <a:pt x="50006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955477" y="3741539"/>
            <a:ext cx="1259087" cy="455415"/>
          </a:xfrm>
          <a:custGeom>
            <a:avLst/>
            <a:gdLst/>
            <a:ahLst/>
            <a:cxnLst/>
            <a:rect l="0" t="0" r="0" b="0"/>
            <a:pathLst>
              <a:path w="1259087" h="455415">
                <a:moveTo>
                  <a:pt x="1125140" y="107156"/>
                </a:moveTo>
                <a:lnTo>
                  <a:pt x="1125140" y="107156"/>
                </a:lnTo>
                <a:lnTo>
                  <a:pt x="1125140" y="107156"/>
                </a:lnTo>
                <a:lnTo>
                  <a:pt x="1125140" y="107156"/>
                </a:lnTo>
                <a:lnTo>
                  <a:pt x="1125140" y="98226"/>
                </a:lnTo>
                <a:lnTo>
                  <a:pt x="1125140" y="98226"/>
                </a:lnTo>
                <a:lnTo>
                  <a:pt x="1125140" y="98226"/>
                </a:lnTo>
                <a:lnTo>
                  <a:pt x="1125140" y="98226"/>
                </a:lnTo>
                <a:lnTo>
                  <a:pt x="1125140" y="89297"/>
                </a:lnTo>
                <a:lnTo>
                  <a:pt x="1125140" y="89297"/>
                </a:lnTo>
                <a:lnTo>
                  <a:pt x="1116211" y="89297"/>
                </a:lnTo>
                <a:lnTo>
                  <a:pt x="1116211" y="89297"/>
                </a:lnTo>
                <a:lnTo>
                  <a:pt x="1107281" y="89297"/>
                </a:lnTo>
                <a:lnTo>
                  <a:pt x="1107281" y="89297"/>
                </a:lnTo>
                <a:lnTo>
                  <a:pt x="1098351" y="80367"/>
                </a:lnTo>
                <a:lnTo>
                  <a:pt x="1089421" y="80367"/>
                </a:lnTo>
                <a:lnTo>
                  <a:pt x="1080492" y="71437"/>
                </a:lnTo>
                <a:lnTo>
                  <a:pt x="1071562" y="71437"/>
                </a:lnTo>
                <a:lnTo>
                  <a:pt x="1053703" y="62507"/>
                </a:lnTo>
                <a:lnTo>
                  <a:pt x="1035843" y="53578"/>
                </a:lnTo>
                <a:lnTo>
                  <a:pt x="1017984" y="44648"/>
                </a:lnTo>
                <a:lnTo>
                  <a:pt x="1000125" y="35718"/>
                </a:lnTo>
                <a:lnTo>
                  <a:pt x="982265" y="35718"/>
                </a:lnTo>
                <a:lnTo>
                  <a:pt x="964406" y="26789"/>
                </a:lnTo>
                <a:lnTo>
                  <a:pt x="937617" y="17859"/>
                </a:lnTo>
                <a:lnTo>
                  <a:pt x="910828" y="17859"/>
                </a:lnTo>
                <a:lnTo>
                  <a:pt x="884039" y="8929"/>
                </a:lnTo>
                <a:lnTo>
                  <a:pt x="866179" y="8929"/>
                </a:lnTo>
                <a:lnTo>
                  <a:pt x="839390" y="8929"/>
                </a:lnTo>
                <a:lnTo>
                  <a:pt x="803671" y="8929"/>
                </a:lnTo>
                <a:lnTo>
                  <a:pt x="776882" y="0"/>
                </a:lnTo>
                <a:lnTo>
                  <a:pt x="741164" y="0"/>
                </a:lnTo>
                <a:lnTo>
                  <a:pt x="714375" y="0"/>
                </a:lnTo>
                <a:lnTo>
                  <a:pt x="678656" y="0"/>
                </a:lnTo>
                <a:lnTo>
                  <a:pt x="642937" y="0"/>
                </a:lnTo>
                <a:lnTo>
                  <a:pt x="607218" y="0"/>
                </a:lnTo>
                <a:lnTo>
                  <a:pt x="571500" y="8929"/>
                </a:lnTo>
                <a:lnTo>
                  <a:pt x="535781" y="8929"/>
                </a:lnTo>
                <a:lnTo>
                  <a:pt x="500062" y="8929"/>
                </a:lnTo>
                <a:lnTo>
                  <a:pt x="473273" y="8929"/>
                </a:lnTo>
                <a:lnTo>
                  <a:pt x="437554" y="8929"/>
                </a:lnTo>
                <a:lnTo>
                  <a:pt x="401836" y="8929"/>
                </a:lnTo>
                <a:lnTo>
                  <a:pt x="375046" y="8929"/>
                </a:lnTo>
                <a:lnTo>
                  <a:pt x="348257" y="17859"/>
                </a:lnTo>
                <a:lnTo>
                  <a:pt x="312539" y="17859"/>
                </a:lnTo>
                <a:lnTo>
                  <a:pt x="285750" y="26789"/>
                </a:lnTo>
                <a:lnTo>
                  <a:pt x="258961" y="35718"/>
                </a:lnTo>
                <a:lnTo>
                  <a:pt x="223242" y="44648"/>
                </a:lnTo>
                <a:lnTo>
                  <a:pt x="196453" y="62507"/>
                </a:lnTo>
                <a:lnTo>
                  <a:pt x="169664" y="71437"/>
                </a:lnTo>
                <a:lnTo>
                  <a:pt x="142875" y="89297"/>
                </a:lnTo>
                <a:lnTo>
                  <a:pt x="116086" y="98226"/>
                </a:lnTo>
                <a:lnTo>
                  <a:pt x="98226" y="107156"/>
                </a:lnTo>
                <a:lnTo>
                  <a:pt x="80367" y="116086"/>
                </a:lnTo>
                <a:lnTo>
                  <a:pt x="71437" y="133945"/>
                </a:lnTo>
                <a:lnTo>
                  <a:pt x="53578" y="142875"/>
                </a:lnTo>
                <a:lnTo>
                  <a:pt x="44648" y="151804"/>
                </a:lnTo>
                <a:lnTo>
                  <a:pt x="35718" y="169664"/>
                </a:lnTo>
                <a:lnTo>
                  <a:pt x="26789" y="178593"/>
                </a:lnTo>
                <a:lnTo>
                  <a:pt x="17859" y="196453"/>
                </a:lnTo>
                <a:lnTo>
                  <a:pt x="8929" y="205382"/>
                </a:lnTo>
                <a:lnTo>
                  <a:pt x="8929" y="223242"/>
                </a:lnTo>
                <a:lnTo>
                  <a:pt x="0" y="232172"/>
                </a:lnTo>
                <a:lnTo>
                  <a:pt x="0" y="250031"/>
                </a:lnTo>
                <a:lnTo>
                  <a:pt x="8929" y="267890"/>
                </a:lnTo>
                <a:lnTo>
                  <a:pt x="8929" y="276820"/>
                </a:lnTo>
                <a:lnTo>
                  <a:pt x="17859" y="294679"/>
                </a:lnTo>
                <a:lnTo>
                  <a:pt x="26789" y="312539"/>
                </a:lnTo>
                <a:lnTo>
                  <a:pt x="35718" y="330398"/>
                </a:lnTo>
                <a:lnTo>
                  <a:pt x="53578" y="339328"/>
                </a:lnTo>
                <a:lnTo>
                  <a:pt x="62507" y="348257"/>
                </a:lnTo>
                <a:lnTo>
                  <a:pt x="80367" y="366117"/>
                </a:lnTo>
                <a:lnTo>
                  <a:pt x="98226" y="375047"/>
                </a:lnTo>
                <a:lnTo>
                  <a:pt x="107156" y="383976"/>
                </a:lnTo>
                <a:lnTo>
                  <a:pt x="125015" y="392906"/>
                </a:lnTo>
                <a:lnTo>
                  <a:pt x="142875" y="401836"/>
                </a:lnTo>
                <a:lnTo>
                  <a:pt x="160734" y="401836"/>
                </a:lnTo>
                <a:lnTo>
                  <a:pt x="178593" y="410765"/>
                </a:lnTo>
                <a:lnTo>
                  <a:pt x="196453" y="410765"/>
                </a:lnTo>
                <a:lnTo>
                  <a:pt x="205382" y="419695"/>
                </a:lnTo>
                <a:lnTo>
                  <a:pt x="223242" y="419695"/>
                </a:lnTo>
                <a:lnTo>
                  <a:pt x="241101" y="428625"/>
                </a:lnTo>
                <a:lnTo>
                  <a:pt x="258961" y="437554"/>
                </a:lnTo>
                <a:lnTo>
                  <a:pt x="267890" y="437554"/>
                </a:lnTo>
                <a:lnTo>
                  <a:pt x="285750" y="437554"/>
                </a:lnTo>
                <a:lnTo>
                  <a:pt x="303609" y="446484"/>
                </a:lnTo>
                <a:lnTo>
                  <a:pt x="321468" y="446484"/>
                </a:lnTo>
                <a:lnTo>
                  <a:pt x="339328" y="446484"/>
                </a:lnTo>
                <a:lnTo>
                  <a:pt x="348257" y="446484"/>
                </a:lnTo>
                <a:lnTo>
                  <a:pt x="366117" y="455414"/>
                </a:lnTo>
                <a:lnTo>
                  <a:pt x="383976" y="455414"/>
                </a:lnTo>
                <a:lnTo>
                  <a:pt x="410765" y="455414"/>
                </a:lnTo>
                <a:lnTo>
                  <a:pt x="428625" y="455414"/>
                </a:lnTo>
                <a:lnTo>
                  <a:pt x="455414" y="455414"/>
                </a:lnTo>
                <a:lnTo>
                  <a:pt x="482203" y="455414"/>
                </a:lnTo>
                <a:lnTo>
                  <a:pt x="500062" y="455414"/>
                </a:lnTo>
                <a:lnTo>
                  <a:pt x="526851" y="455414"/>
                </a:lnTo>
                <a:lnTo>
                  <a:pt x="562570" y="455414"/>
                </a:lnTo>
                <a:lnTo>
                  <a:pt x="589359" y="455414"/>
                </a:lnTo>
                <a:lnTo>
                  <a:pt x="616148" y="455414"/>
                </a:lnTo>
                <a:lnTo>
                  <a:pt x="642937" y="446484"/>
                </a:lnTo>
                <a:lnTo>
                  <a:pt x="669726" y="446484"/>
                </a:lnTo>
                <a:lnTo>
                  <a:pt x="696515" y="437554"/>
                </a:lnTo>
                <a:lnTo>
                  <a:pt x="723304" y="428625"/>
                </a:lnTo>
                <a:lnTo>
                  <a:pt x="750093" y="428625"/>
                </a:lnTo>
                <a:lnTo>
                  <a:pt x="776882" y="419695"/>
                </a:lnTo>
                <a:lnTo>
                  <a:pt x="803671" y="410765"/>
                </a:lnTo>
                <a:lnTo>
                  <a:pt x="830461" y="401836"/>
                </a:lnTo>
                <a:lnTo>
                  <a:pt x="857250" y="401836"/>
                </a:lnTo>
                <a:lnTo>
                  <a:pt x="875109" y="392906"/>
                </a:lnTo>
                <a:lnTo>
                  <a:pt x="901898" y="383976"/>
                </a:lnTo>
                <a:lnTo>
                  <a:pt x="928687" y="375047"/>
                </a:lnTo>
                <a:lnTo>
                  <a:pt x="946546" y="366117"/>
                </a:lnTo>
                <a:lnTo>
                  <a:pt x="973336" y="357187"/>
                </a:lnTo>
                <a:lnTo>
                  <a:pt x="991195" y="348257"/>
                </a:lnTo>
                <a:lnTo>
                  <a:pt x="1009054" y="339328"/>
                </a:lnTo>
                <a:lnTo>
                  <a:pt x="1035843" y="339328"/>
                </a:lnTo>
                <a:lnTo>
                  <a:pt x="1053703" y="330398"/>
                </a:lnTo>
                <a:lnTo>
                  <a:pt x="1071562" y="330398"/>
                </a:lnTo>
                <a:lnTo>
                  <a:pt x="1089421" y="321468"/>
                </a:lnTo>
                <a:lnTo>
                  <a:pt x="1107281" y="312539"/>
                </a:lnTo>
                <a:lnTo>
                  <a:pt x="1125140" y="303609"/>
                </a:lnTo>
                <a:lnTo>
                  <a:pt x="1134070" y="303609"/>
                </a:lnTo>
                <a:lnTo>
                  <a:pt x="1151929" y="294679"/>
                </a:lnTo>
                <a:lnTo>
                  <a:pt x="1169789" y="285750"/>
                </a:lnTo>
                <a:lnTo>
                  <a:pt x="1178718" y="276820"/>
                </a:lnTo>
                <a:lnTo>
                  <a:pt x="1187648" y="258961"/>
                </a:lnTo>
                <a:lnTo>
                  <a:pt x="1196578" y="250031"/>
                </a:lnTo>
                <a:lnTo>
                  <a:pt x="1205507" y="250031"/>
                </a:lnTo>
                <a:lnTo>
                  <a:pt x="1214437" y="241101"/>
                </a:lnTo>
                <a:lnTo>
                  <a:pt x="1223367" y="232172"/>
                </a:lnTo>
                <a:lnTo>
                  <a:pt x="1232296" y="223242"/>
                </a:lnTo>
                <a:lnTo>
                  <a:pt x="1232296" y="223242"/>
                </a:lnTo>
                <a:lnTo>
                  <a:pt x="1241226" y="214312"/>
                </a:lnTo>
                <a:lnTo>
                  <a:pt x="1241226" y="214312"/>
                </a:lnTo>
                <a:lnTo>
                  <a:pt x="1250156" y="205382"/>
                </a:lnTo>
                <a:lnTo>
                  <a:pt x="1250156" y="196453"/>
                </a:lnTo>
                <a:lnTo>
                  <a:pt x="1250156" y="187523"/>
                </a:lnTo>
                <a:lnTo>
                  <a:pt x="1259086" y="178593"/>
                </a:lnTo>
                <a:lnTo>
                  <a:pt x="1259086" y="169664"/>
                </a:lnTo>
                <a:lnTo>
                  <a:pt x="1250156" y="160734"/>
                </a:lnTo>
                <a:lnTo>
                  <a:pt x="1250156" y="142875"/>
                </a:lnTo>
                <a:lnTo>
                  <a:pt x="1241226" y="142875"/>
                </a:lnTo>
                <a:lnTo>
                  <a:pt x="1232296" y="125015"/>
                </a:lnTo>
                <a:lnTo>
                  <a:pt x="1223367" y="116086"/>
                </a:lnTo>
                <a:lnTo>
                  <a:pt x="1214437" y="107156"/>
                </a:lnTo>
                <a:lnTo>
                  <a:pt x="1196578" y="89297"/>
                </a:lnTo>
                <a:lnTo>
                  <a:pt x="1178718" y="80367"/>
                </a:lnTo>
                <a:lnTo>
                  <a:pt x="1160859" y="62507"/>
                </a:lnTo>
                <a:lnTo>
                  <a:pt x="1143000" y="53578"/>
                </a:lnTo>
                <a:lnTo>
                  <a:pt x="1116211" y="35718"/>
                </a:lnTo>
                <a:lnTo>
                  <a:pt x="1080492" y="35718"/>
                </a:lnTo>
                <a:lnTo>
                  <a:pt x="1035843" y="35718"/>
                </a:lnTo>
                <a:lnTo>
                  <a:pt x="982265" y="35718"/>
                </a:lnTo>
                <a:lnTo>
                  <a:pt x="982265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2589609" y="3348632"/>
            <a:ext cx="80369" cy="473275"/>
          </a:xfrm>
          <a:custGeom>
            <a:avLst/>
            <a:gdLst/>
            <a:ahLst/>
            <a:cxnLst/>
            <a:rect l="0" t="0" r="0" b="0"/>
            <a:pathLst>
              <a:path w="80369" h="473275">
                <a:moveTo>
                  <a:pt x="44649" y="8930"/>
                </a:moveTo>
                <a:lnTo>
                  <a:pt x="44649" y="8930"/>
                </a:lnTo>
                <a:lnTo>
                  <a:pt x="35719" y="0"/>
                </a:lnTo>
                <a:lnTo>
                  <a:pt x="35719" y="0"/>
                </a:lnTo>
                <a:lnTo>
                  <a:pt x="26789" y="0"/>
                </a:lnTo>
                <a:lnTo>
                  <a:pt x="17860" y="17860"/>
                </a:lnTo>
                <a:lnTo>
                  <a:pt x="8930" y="35719"/>
                </a:lnTo>
                <a:lnTo>
                  <a:pt x="8930" y="80368"/>
                </a:lnTo>
                <a:lnTo>
                  <a:pt x="0" y="142875"/>
                </a:lnTo>
                <a:lnTo>
                  <a:pt x="0" y="214313"/>
                </a:lnTo>
                <a:lnTo>
                  <a:pt x="8930" y="294680"/>
                </a:lnTo>
                <a:lnTo>
                  <a:pt x="17860" y="366118"/>
                </a:lnTo>
                <a:lnTo>
                  <a:pt x="35719" y="428625"/>
                </a:lnTo>
                <a:lnTo>
                  <a:pt x="53579" y="455414"/>
                </a:lnTo>
                <a:lnTo>
                  <a:pt x="71438" y="473274"/>
                </a:lnTo>
                <a:lnTo>
                  <a:pt x="80368" y="464344"/>
                </a:lnTo>
                <a:lnTo>
                  <a:pt x="80368" y="4643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500313" y="3670101"/>
            <a:ext cx="348258" cy="169665"/>
          </a:xfrm>
          <a:custGeom>
            <a:avLst/>
            <a:gdLst/>
            <a:ahLst/>
            <a:cxnLst/>
            <a:rect l="0" t="0" r="0" b="0"/>
            <a:pathLst>
              <a:path w="348258" h="169665">
                <a:moveTo>
                  <a:pt x="0" y="0"/>
                </a:moveTo>
                <a:lnTo>
                  <a:pt x="0" y="0"/>
                </a:lnTo>
                <a:lnTo>
                  <a:pt x="0" y="17860"/>
                </a:lnTo>
                <a:lnTo>
                  <a:pt x="8929" y="44649"/>
                </a:lnTo>
                <a:lnTo>
                  <a:pt x="17859" y="71438"/>
                </a:lnTo>
                <a:lnTo>
                  <a:pt x="35718" y="116086"/>
                </a:lnTo>
                <a:lnTo>
                  <a:pt x="62507" y="142875"/>
                </a:lnTo>
                <a:lnTo>
                  <a:pt x="98226" y="169664"/>
                </a:lnTo>
                <a:lnTo>
                  <a:pt x="151804" y="169664"/>
                </a:lnTo>
                <a:lnTo>
                  <a:pt x="214312" y="142875"/>
                </a:lnTo>
                <a:lnTo>
                  <a:pt x="276820" y="89297"/>
                </a:lnTo>
                <a:lnTo>
                  <a:pt x="348257" y="26789"/>
                </a:lnTo>
                <a:lnTo>
                  <a:pt x="348257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616523" y="4116586"/>
            <a:ext cx="1991322" cy="71438"/>
          </a:xfrm>
          <a:custGeom>
            <a:avLst/>
            <a:gdLst/>
            <a:ahLst/>
            <a:cxnLst/>
            <a:rect l="0" t="0" r="0" b="0"/>
            <a:pathLst>
              <a:path w="1991322" h="71438">
                <a:moveTo>
                  <a:pt x="0" y="71437"/>
                </a:moveTo>
                <a:lnTo>
                  <a:pt x="0" y="62507"/>
                </a:lnTo>
                <a:lnTo>
                  <a:pt x="0" y="62507"/>
                </a:lnTo>
                <a:lnTo>
                  <a:pt x="8930" y="62507"/>
                </a:lnTo>
                <a:lnTo>
                  <a:pt x="17860" y="53578"/>
                </a:lnTo>
                <a:lnTo>
                  <a:pt x="35719" y="53578"/>
                </a:lnTo>
                <a:lnTo>
                  <a:pt x="53579" y="53578"/>
                </a:lnTo>
                <a:lnTo>
                  <a:pt x="80368" y="53578"/>
                </a:lnTo>
                <a:lnTo>
                  <a:pt x="107157" y="44648"/>
                </a:lnTo>
                <a:lnTo>
                  <a:pt x="142875" y="44648"/>
                </a:lnTo>
                <a:lnTo>
                  <a:pt x="187524" y="44648"/>
                </a:lnTo>
                <a:lnTo>
                  <a:pt x="250032" y="44648"/>
                </a:lnTo>
                <a:lnTo>
                  <a:pt x="312540" y="35718"/>
                </a:lnTo>
                <a:lnTo>
                  <a:pt x="383977" y="35718"/>
                </a:lnTo>
                <a:lnTo>
                  <a:pt x="464344" y="35718"/>
                </a:lnTo>
                <a:lnTo>
                  <a:pt x="562571" y="26789"/>
                </a:lnTo>
                <a:lnTo>
                  <a:pt x="669727" y="26789"/>
                </a:lnTo>
                <a:lnTo>
                  <a:pt x="785813" y="17859"/>
                </a:lnTo>
                <a:lnTo>
                  <a:pt x="901899" y="17859"/>
                </a:lnTo>
                <a:lnTo>
                  <a:pt x="1026915" y="8929"/>
                </a:lnTo>
                <a:lnTo>
                  <a:pt x="1160860" y="8929"/>
                </a:lnTo>
                <a:lnTo>
                  <a:pt x="1294805" y="8929"/>
                </a:lnTo>
                <a:lnTo>
                  <a:pt x="1428750" y="8929"/>
                </a:lnTo>
                <a:lnTo>
                  <a:pt x="1562696" y="8929"/>
                </a:lnTo>
                <a:lnTo>
                  <a:pt x="1687711" y="0"/>
                </a:lnTo>
                <a:lnTo>
                  <a:pt x="1803797" y="0"/>
                </a:lnTo>
                <a:lnTo>
                  <a:pt x="1910954" y="0"/>
                </a:lnTo>
                <a:lnTo>
                  <a:pt x="1991321" y="0"/>
                </a:lnTo>
                <a:lnTo>
                  <a:pt x="199132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848820" y="1509117"/>
            <a:ext cx="133947" cy="196454"/>
          </a:xfrm>
          <a:custGeom>
            <a:avLst/>
            <a:gdLst/>
            <a:ahLst/>
            <a:cxnLst/>
            <a:rect l="0" t="0" r="0" b="0"/>
            <a:pathLst>
              <a:path w="133947" h="196454">
                <a:moveTo>
                  <a:pt x="71438" y="0"/>
                </a:moveTo>
                <a:lnTo>
                  <a:pt x="71438" y="8930"/>
                </a:lnTo>
                <a:lnTo>
                  <a:pt x="62508" y="8930"/>
                </a:lnTo>
                <a:lnTo>
                  <a:pt x="53578" y="8930"/>
                </a:lnTo>
                <a:lnTo>
                  <a:pt x="44649" y="17859"/>
                </a:lnTo>
                <a:lnTo>
                  <a:pt x="26789" y="17859"/>
                </a:lnTo>
                <a:lnTo>
                  <a:pt x="26789" y="26789"/>
                </a:lnTo>
                <a:lnTo>
                  <a:pt x="8930" y="26789"/>
                </a:lnTo>
                <a:lnTo>
                  <a:pt x="8930" y="35719"/>
                </a:lnTo>
                <a:lnTo>
                  <a:pt x="8930" y="35719"/>
                </a:lnTo>
                <a:lnTo>
                  <a:pt x="8930" y="44648"/>
                </a:lnTo>
                <a:lnTo>
                  <a:pt x="17860" y="44648"/>
                </a:lnTo>
                <a:lnTo>
                  <a:pt x="35719" y="44648"/>
                </a:lnTo>
                <a:lnTo>
                  <a:pt x="53578" y="53578"/>
                </a:lnTo>
                <a:lnTo>
                  <a:pt x="80368" y="62508"/>
                </a:lnTo>
                <a:lnTo>
                  <a:pt x="98227" y="71437"/>
                </a:lnTo>
                <a:lnTo>
                  <a:pt x="116086" y="71437"/>
                </a:lnTo>
                <a:lnTo>
                  <a:pt x="125016" y="89297"/>
                </a:lnTo>
                <a:lnTo>
                  <a:pt x="133946" y="107156"/>
                </a:lnTo>
                <a:lnTo>
                  <a:pt x="125016" y="125016"/>
                </a:lnTo>
                <a:lnTo>
                  <a:pt x="107157" y="142875"/>
                </a:lnTo>
                <a:lnTo>
                  <a:pt x="80368" y="160734"/>
                </a:lnTo>
                <a:lnTo>
                  <a:pt x="53578" y="178594"/>
                </a:lnTo>
                <a:lnTo>
                  <a:pt x="26789" y="196453"/>
                </a:lnTo>
                <a:lnTo>
                  <a:pt x="8930" y="196453"/>
                </a:lnTo>
                <a:lnTo>
                  <a:pt x="0" y="187523"/>
                </a:lnTo>
                <a:lnTo>
                  <a:pt x="0" y="169664"/>
                </a:lnTo>
                <a:lnTo>
                  <a:pt x="8930" y="151805"/>
                </a:lnTo>
                <a:lnTo>
                  <a:pt x="8930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063133" y="1491258"/>
            <a:ext cx="35720" cy="187524"/>
          </a:xfrm>
          <a:custGeom>
            <a:avLst/>
            <a:gdLst/>
            <a:ahLst/>
            <a:cxnLst/>
            <a:rect l="0" t="0" r="0" b="0"/>
            <a:pathLst>
              <a:path w="35720" h="187524">
                <a:moveTo>
                  <a:pt x="8930" y="0"/>
                </a:moveTo>
                <a:lnTo>
                  <a:pt x="8930" y="0"/>
                </a:lnTo>
                <a:lnTo>
                  <a:pt x="8930" y="8929"/>
                </a:lnTo>
                <a:lnTo>
                  <a:pt x="0" y="8929"/>
                </a:lnTo>
                <a:lnTo>
                  <a:pt x="0" y="26789"/>
                </a:lnTo>
                <a:lnTo>
                  <a:pt x="0" y="44648"/>
                </a:lnTo>
                <a:lnTo>
                  <a:pt x="0" y="62507"/>
                </a:lnTo>
                <a:lnTo>
                  <a:pt x="8930" y="89296"/>
                </a:lnTo>
                <a:lnTo>
                  <a:pt x="8930" y="116086"/>
                </a:lnTo>
                <a:lnTo>
                  <a:pt x="17859" y="133945"/>
                </a:lnTo>
                <a:lnTo>
                  <a:pt x="17859" y="151804"/>
                </a:lnTo>
                <a:lnTo>
                  <a:pt x="26789" y="169664"/>
                </a:lnTo>
                <a:lnTo>
                  <a:pt x="35719" y="178593"/>
                </a:lnTo>
                <a:lnTo>
                  <a:pt x="35719" y="187523"/>
                </a:lnTo>
                <a:lnTo>
                  <a:pt x="35719" y="187523"/>
                </a:lnTo>
                <a:lnTo>
                  <a:pt x="35719" y="169664"/>
                </a:lnTo>
                <a:lnTo>
                  <a:pt x="35719" y="151804"/>
                </a:lnTo>
                <a:lnTo>
                  <a:pt x="26789" y="125015"/>
                </a:lnTo>
                <a:lnTo>
                  <a:pt x="26789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054203" y="1401961"/>
            <a:ext cx="62509" cy="26790"/>
          </a:xfrm>
          <a:custGeom>
            <a:avLst/>
            <a:gdLst/>
            <a:ahLst/>
            <a:cxnLst/>
            <a:rect l="0" t="0" r="0" b="0"/>
            <a:pathLst>
              <a:path w="62509" h="26790">
                <a:moveTo>
                  <a:pt x="17860" y="26789"/>
                </a:moveTo>
                <a:lnTo>
                  <a:pt x="8930" y="26789"/>
                </a:lnTo>
                <a:lnTo>
                  <a:pt x="8930" y="2678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8930" y="8929"/>
                </a:lnTo>
                <a:lnTo>
                  <a:pt x="8930" y="8929"/>
                </a:lnTo>
                <a:lnTo>
                  <a:pt x="26789" y="0"/>
                </a:lnTo>
                <a:lnTo>
                  <a:pt x="35719" y="0"/>
                </a:lnTo>
                <a:lnTo>
                  <a:pt x="44649" y="8929"/>
                </a:lnTo>
                <a:lnTo>
                  <a:pt x="62508" y="8929"/>
                </a:lnTo>
                <a:lnTo>
                  <a:pt x="62508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188148" y="1437679"/>
            <a:ext cx="142876" cy="223244"/>
          </a:xfrm>
          <a:custGeom>
            <a:avLst/>
            <a:gdLst/>
            <a:ahLst/>
            <a:cxnLst/>
            <a:rect l="0" t="0" r="0" b="0"/>
            <a:pathLst>
              <a:path w="142876" h="223244">
                <a:moveTo>
                  <a:pt x="44649" y="8930"/>
                </a:moveTo>
                <a:lnTo>
                  <a:pt x="44649" y="8930"/>
                </a:lnTo>
                <a:lnTo>
                  <a:pt x="44649" y="8930"/>
                </a:lnTo>
                <a:lnTo>
                  <a:pt x="44649" y="0"/>
                </a:lnTo>
                <a:lnTo>
                  <a:pt x="44649" y="0"/>
                </a:lnTo>
                <a:lnTo>
                  <a:pt x="44649" y="8930"/>
                </a:lnTo>
                <a:lnTo>
                  <a:pt x="35719" y="8930"/>
                </a:lnTo>
                <a:lnTo>
                  <a:pt x="35719" y="26790"/>
                </a:lnTo>
                <a:lnTo>
                  <a:pt x="26790" y="44649"/>
                </a:lnTo>
                <a:lnTo>
                  <a:pt x="17860" y="80368"/>
                </a:lnTo>
                <a:lnTo>
                  <a:pt x="8930" y="116086"/>
                </a:lnTo>
                <a:lnTo>
                  <a:pt x="0" y="151805"/>
                </a:lnTo>
                <a:lnTo>
                  <a:pt x="0" y="178594"/>
                </a:lnTo>
                <a:lnTo>
                  <a:pt x="8930" y="205383"/>
                </a:lnTo>
                <a:lnTo>
                  <a:pt x="26790" y="223243"/>
                </a:lnTo>
                <a:lnTo>
                  <a:pt x="44649" y="223243"/>
                </a:lnTo>
                <a:lnTo>
                  <a:pt x="71438" y="223243"/>
                </a:lnTo>
                <a:lnTo>
                  <a:pt x="98227" y="214313"/>
                </a:lnTo>
                <a:lnTo>
                  <a:pt x="116086" y="196454"/>
                </a:lnTo>
                <a:lnTo>
                  <a:pt x="142875" y="187524"/>
                </a:lnTo>
                <a:lnTo>
                  <a:pt x="142875" y="160735"/>
                </a:lnTo>
                <a:lnTo>
                  <a:pt x="142875" y="151805"/>
                </a:lnTo>
                <a:lnTo>
                  <a:pt x="125016" y="142875"/>
                </a:lnTo>
                <a:lnTo>
                  <a:pt x="98227" y="142875"/>
                </a:lnTo>
                <a:lnTo>
                  <a:pt x="71438" y="160735"/>
                </a:lnTo>
                <a:lnTo>
                  <a:pt x="44649" y="178594"/>
                </a:lnTo>
                <a:lnTo>
                  <a:pt x="26790" y="196454"/>
                </a:lnTo>
                <a:lnTo>
                  <a:pt x="26790" y="214313"/>
                </a:lnTo>
                <a:lnTo>
                  <a:pt x="35719" y="214313"/>
                </a:lnTo>
                <a:lnTo>
                  <a:pt x="53579" y="214313"/>
                </a:lnTo>
                <a:lnTo>
                  <a:pt x="53579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5447109" y="1562695"/>
            <a:ext cx="80369" cy="44650"/>
          </a:xfrm>
          <a:custGeom>
            <a:avLst/>
            <a:gdLst/>
            <a:ahLst/>
            <a:cxnLst/>
            <a:rect l="0" t="0" r="0" b="0"/>
            <a:pathLst>
              <a:path w="80369" h="44650">
                <a:moveTo>
                  <a:pt x="0" y="44649"/>
                </a:moveTo>
                <a:lnTo>
                  <a:pt x="0" y="44649"/>
                </a:lnTo>
                <a:lnTo>
                  <a:pt x="0" y="44649"/>
                </a:lnTo>
                <a:lnTo>
                  <a:pt x="0" y="35719"/>
                </a:lnTo>
                <a:lnTo>
                  <a:pt x="8930" y="35719"/>
                </a:lnTo>
                <a:lnTo>
                  <a:pt x="17860" y="35719"/>
                </a:lnTo>
                <a:lnTo>
                  <a:pt x="35719" y="17859"/>
                </a:lnTo>
                <a:lnTo>
                  <a:pt x="53579" y="17859"/>
                </a:lnTo>
                <a:lnTo>
                  <a:pt x="71438" y="8930"/>
                </a:lnTo>
                <a:lnTo>
                  <a:pt x="80368" y="0"/>
                </a:lnTo>
                <a:lnTo>
                  <a:pt x="8036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5554266" y="1348383"/>
            <a:ext cx="178594" cy="205383"/>
          </a:xfrm>
          <a:custGeom>
            <a:avLst/>
            <a:gdLst/>
            <a:ahLst/>
            <a:cxnLst/>
            <a:rect l="0" t="0" r="0" b="0"/>
            <a:pathLst>
              <a:path w="178594" h="205383">
                <a:moveTo>
                  <a:pt x="142875" y="8930"/>
                </a:moveTo>
                <a:lnTo>
                  <a:pt x="133945" y="8930"/>
                </a:lnTo>
                <a:lnTo>
                  <a:pt x="125015" y="0"/>
                </a:lnTo>
                <a:lnTo>
                  <a:pt x="116086" y="0"/>
                </a:lnTo>
                <a:lnTo>
                  <a:pt x="98226" y="0"/>
                </a:lnTo>
                <a:lnTo>
                  <a:pt x="89297" y="0"/>
                </a:lnTo>
                <a:lnTo>
                  <a:pt x="71437" y="0"/>
                </a:lnTo>
                <a:lnTo>
                  <a:pt x="44648" y="8930"/>
                </a:lnTo>
                <a:lnTo>
                  <a:pt x="26789" y="26789"/>
                </a:lnTo>
                <a:lnTo>
                  <a:pt x="8929" y="44648"/>
                </a:lnTo>
                <a:lnTo>
                  <a:pt x="0" y="53578"/>
                </a:lnTo>
                <a:lnTo>
                  <a:pt x="0" y="71437"/>
                </a:lnTo>
                <a:lnTo>
                  <a:pt x="17859" y="80367"/>
                </a:lnTo>
                <a:lnTo>
                  <a:pt x="35718" y="80367"/>
                </a:lnTo>
                <a:lnTo>
                  <a:pt x="62507" y="89296"/>
                </a:lnTo>
                <a:lnTo>
                  <a:pt x="98226" y="89296"/>
                </a:lnTo>
                <a:lnTo>
                  <a:pt x="125015" y="98226"/>
                </a:lnTo>
                <a:lnTo>
                  <a:pt x="151804" y="116086"/>
                </a:lnTo>
                <a:lnTo>
                  <a:pt x="169664" y="125015"/>
                </a:lnTo>
                <a:lnTo>
                  <a:pt x="178593" y="142875"/>
                </a:lnTo>
                <a:lnTo>
                  <a:pt x="169664" y="160734"/>
                </a:lnTo>
                <a:lnTo>
                  <a:pt x="151804" y="178593"/>
                </a:lnTo>
                <a:lnTo>
                  <a:pt x="125015" y="196453"/>
                </a:lnTo>
                <a:lnTo>
                  <a:pt x="98226" y="205382"/>
                </a:lnTo>
                <a:lnTo>
                  <a:pt x="71437" y="205382"/>
                </a:lnTo>
                <a:lnTo>
                  <a:pt x="62507" y="196453"/>
                </a:lnTo>
                <a:lnTo>
                  <a:pt x="62507" y="178593"/>
                </a:lnTo>
                <a:lnTo>
                  <a:pt x="71437" y="151804"/>
                </a:lnTo>
                <a:lnTo>
                  <a:pt x="71437" y="1518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5554266" y="1294805"/>
            <a:ext cx="312540" cy="303610"/>
          </a:xfrm>
          <a:custGeom>
            <a:avLst/>
            <a:gdLst/>
            <a:ahLst/>
            <a:cxnLst/>
            <a:rect l="0" t="0" r="0" b="0"/>
            <a:pathLst>
              <a:path w="312540" h="303610">
                <a:moveTo>
                  <a:pt x="0" y="26789"/>
                </a:moveTo>
                <a:lnTo>
                  <a:pt x="0" y="17859"/>
                </a:lnTo>
                <a:lnTo>
                  <a:pt x="8929" y="17859"/>
                </a:lnTo>
                <a:lnTo>
                  <a:pt x="8929" y="17859"/>
                </a:lnTo>
                <a:lnTo>
                  <a:pt x="17859" y="17859"/>
                </a:lnTo>
                <a:lnTo>
                  <a:pt x="35718" y="26789"/>
                </a:lnTo>
                <a:lnTo>
                  <a:pt x="53578" y="44648"/>
                </a:lnTo>
                <a:lnTo>
                  <a:pt x="62507" y="71437"/>
                </a:lnTo>
                <a:lnTo>
                  <a:pt x="80367" y="107156"/>
                </a:lnTo>
                <a:lnTo>
                  <a:pt x="89297" y="142874"/>
                </a:lnTo>
                <a:lnTo>
                  <a:pt x="89297" y="178593"/>
                </a:lnTo>
                <a:lnTo>
                  <a:pt x="98226" y="223242"/>
                </a:lnTo>
                <a:lnTo>
                  <a:pt x="98226" y="258960"/>
                </a:lnTo>
                <a:lnTo>
                  <a:pt x="107156" y="276820"/>
                </a:lnTo>
                <a:lnTo>
                  <a:pt x="107156" y="294679"/>
                </a:lnTo>
                <a:lnTo>
                  <a:pt x="98226" y="303609"/>
                </a:lnTo>
                <a:lnTo>
                  <a:pt x="98226" y="303609"/>
                </a:lnTo>
                <a:lnTo>
                  <a:pt x="89297" y="285749"/>
                </a:lnTo>
                <a:lnTo>
                  <a:pt x="80367" y="267890"/>
                </a:lnTo>
                <a:lnTo>
                  <a:pt x="71437" y="232171"/>
                </a:lnTo>
                <a:lnTo>
                  <a:pt x="62507" y="196453"/>
                </a:lnTo>
                <a:lnTo>
                  <a:pt x="62507" y="151804"/>
                </a:lnTo>
                <a:lnTo>
                  <a:pt x="53578" y="107156"/>
                </a:lnTo>
                <a:lnTo>
                  <a:pt x="44648" y="80367"/>
                </a:lnTo>
                <a:lnTo>
                  <a:pt x="44648" y="53578"/>
                </a:lnTo>
                <a:lnTo>
                  <a:pt x="44648" y="35718"/>
                </a:lnTo>
                <a:lnTo>
                  <a:pt x="44648" y="26789"/>
                </a:lnTo>
                <a:lnTo>
                  <a:pt x="44648" y="17859"/>
                </a:lnTo>
                <a:lnTo>
                  <a:pt x="53578" y="17859"/>
                </a:lnTo>
                <a:lnTo>
                  <a:pt x="71437" y="17859"/>
                </a:lnTo>
                <a:lnTo>
                  <a:pt x="107156" y="17859"/>
                </a:lnTo>
                <a:lnTo>
                  <a:pt x="151804" y="8929"/>
                </a:lnTo>
                <a:lnTo>
                  <a:pt x="205382" y="0"/>
                </a:lnTo>
                <a:lnTo>
                  <a:pt x="250031" y="0"/>
                </a:lnTo>
                <a:lnTo>
                  <a:pt x="285750" y="0"/>
                </a:lnTo>
                <a:lnTo>
                  <a:pt x="312539" y="8929"/>
                </a:lnTo>
                <a:lnTo>
                  <a:pt x="312539" y="26789"/>
                </a:lnTo>
                <a:lnTo>
                  <a:pt x="303609" y="44648"/>
                </a:lnTo>
                <a:lnTo>
                  <a:pt x="276820" y="71437"/>
                </a:lnTo>
                <a:lnTo>
                  <a:pt x="241101" y="98226"/>
                </a:lnTo>
                <a:lnTo>
                  <a:pt x="196453" y="116085"/>
                </a:lnTo>
                <a:lnTo>
                  <a:pt x="151804" y="133945"/>
                </a:lnTo>
                <a:lnTo>
                  <a:pt x="116086" y="151804"/>
                </a:lnTo>
                <a:lnTo>
                  <a:pt x="89297" y="151804"/>
                </a:lnTo>
                <a:lnTo>
                  <a:pt x="89297" y="151804"/>
                </a:lnTo>
                <a:lnTo>
                  <a:pt x="107156" y="133945"/>
                </a:lnTo>
                <a:lnTo>
                  <a:pt x="133945" y="125015"/>
                </a:lnTo>
                <a:lnTo>
                  <a:pt x="169664" y="116085"/>
                </a:lnTo>
                <a:lnTo>
                  <a:pt x="205382" y="107156"/>
                </a:lnTo>
                <a:lnTo>
                  <a:pt x="241101" y="107156"/>
                </a:lnTo>
                <a:lnTo>
                  <a:pt x="267890" y="107156"/>
                </a:lnTo>
                <a:lnTo>
                  <a:pt x="285750" y="116085"/>
                </a:lnTo>
                <a:lnTo>
                  <a:pt x="294679" y="133945"/>
                </a:lnTo>
                <a:lnTo>
                  <a:pt x="294679" y="151804"/>
                </a:lnTo>
                <a:lnTo>
                  <a:pt x="285750" y="178593"/>
                </a:lnTo>
                <a:lnTo>
                  <a:pt x="258961" y="196453"/>
                </a:lnTo>
                <a:lnTo>
                  <a:pt x="214312" y="223242"/>
                </a:lnTo>
                <a:lnTo>
                  <a:pt x="160734" y="241101"/>
                </a:lnTo>
                <a:lnTo>
                  <a:pt x="125015" y="258960"/>
                </a:lnTo>
                <a:lnTo>
                  <a:pt x="98226" y="258960"/>
                </a:lnTo>
                <a:lnTo>
                  <a:pt x="89297" y="258960"/>
                </a:lnTo>
                <a:lnTo>
                  <a:pt x="107156" y="250031"/>
                </a:lnTo>
                <a:lnTo>
                  <a:pt x="107156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5956102" y="1241227"/>
            <a:ext cx="26790" cy="294680"/>
          </a:xfrm>
          <a:custGeom>
            <a:avLst/>
            <a:gdLst/>
            <a:ahLst/>
            <a:cxnLst/>
            <a:rect l="0" t="0" r="0" b="0"/>
            <a:pathLst>
              <a:path w="26790" h="294680">
                <a:moveTo>
                  <a:pt x="17859" y="0"/>
                </a:moveTo>
                <a:lnTo>
                  <a:pt x="17859" y="0"/>
                </a:lnTo>
                <a:lnTo>
                  <a:pt x="17859" y="8929"/>
                </a:lnTo>
                <a:lnTo>
                  <a:pt x="17859" y="8929"/>
                </a:lnTo>
                <a:lnTo>
                  <a:pt x="17859" y="17859"/>
                </a:lnTo>
                <a:lnTo>
                  <a:pt x="26789" y="44648"/>
                </a:lnTo>
                <a:lnTo>
                  <a:pt x="26789" y="62507"/>
                </a:lnTo>
                <a:lnTo>
                  <a:pt x="26789" y="98226"/>
                </a:lnTo>
                <a:lnTo>
                  <a:pt x="26789" y="125015"/>
                </a:lnTo>
                <a:lnTo>
                  <a:pt x="17859" y="160734"/>
                </a:lnTo>
                <a:lnTo>
                  <a:pt x="17859" y="187523"/>
                </a:lnTo>
                <a:lnTo>
                  <a:pt x="17859" y="223242"/>
                </a:lnTo>
                <a:lnTo>
                  <a:pt x="8929" y="250031"/>
                </a:lnTo>
                <a:lnTo>
                  <a:pt x="8929" y="276820"/>
                </a:lnTo>
                <a:lnTo>
                  <a:pt x="0" y="285749"/>
                </a:lnTo>
                <a:lnTo>
                  <a:pt x="8929" y="294679"/>
                </a:lnTo>
                <a:lnTo>
                  <a:pt x="17859" y="294679"/>
                </a:lnTo>
                <a:lnTo>
                  <a:pt x="26789" y="276820"/>
                </a:lnTo>
                <a:lnTo>
                  <a:pt x="26789" y="276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6027539" y="1259086"/>
            <a:ext cx="116087" cy="169665"/>
          </a:xfrm>
          <a:custGeom>
            <a:avLst/>
            <a:gdLst/>
            <a:ahLst/>
            <a:cxnLst/>
            <a:rect l="0" t="0" r="0" b="0"/>
            <a:pathLst>
              <a:path w="116087" h="169665">
                <a:moveTo>
                  <a:pt x="53578" y="0"/>
                </a:moveTo>
                <a:lnTo>
                  <a:pt x="44649" y="8930"/>
                </a:lnTo>
                <a:lnTo>
                  <a:pt x="35719" y="17859"/>
                </a:lnTo>
                <a:lnTo>
                  <a:pt x="26789" y="35719"/>
                </a:lnTo>
                <a:lnTo>
                  <a:pt x="8930" y="53578"/>
                </a:lnTo>
                <a:lnTo>
                  <a:pt x="8930" y="80367"/>
                </a:lnTo>
                <a:lnTo>
                  <a:pt x="0" y="107156"/>
                </a:lnTo>
                <a:lnTo>
                  <a:pt x="8930" y="133945"/>
                </a:lnTo>
                <a:lnTo>
                  <a:pt x="8930" y="151804"/>
                </a:lnTo>
                <a:lnTo>
                  <a:pt x="26789" y="160734"/>
                </a:lnTo>
                <a:lnTo>
                  <a:pt x="44649" y="169664"/>
                </a:lnTo>
                <a:lnTo>
                  <a:pt x="62508" y="169664"/>
                </a:lnTo>
                <a:lnTo>
                  <a:pt x="80367" y="169664"/>
                </a:lnTo>
                <a:lnTo>
                  <a:pt x="98227" y="151804"/>
                </a:lnTo>
                <a:lnTo>
                  <a:pt x="107156" y="133945"/>
                </a:lnTo>
                <a:lnTo>
                  <a:pt x="116086" y="107156"/>
                </a:lnTo>
                <a:lnTo>
                  <a:pt x="107156" y="80367"/>
                </a:lnTo>
                <a:lnTo>
                  <a:pt x="98227" y="53578"/>
                </a:lnTo>
                <a:lnTo>
                  <a:pt x="89297" y="35719"/>
                </a:lnTo>
                <a:lnTo>
                  <a:pt x="71438" y="17859"/>
                </a:lnTo>
                <a:lnTo>
                  <a:pt x="71438" y="17859"/>
                </a:lnTo>
                <a:lnTo>
                  <a:pt x="62508" y="17859"/>
                </a:lnTo>
                <a:lnTo>
                  <a:pt x="71438" y="26789"/>
                </a:lnTo>
                <a:lnTo>
                  <a:pt x="80367" y="35719"/>
                </a:lnTo>
                <a:lnTo>
                  <a:pt x="80367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215063" y="1223367"/>
            <a:ext cx="187524" cy="142876"/>
          </a:xfrm>
          <a:custGeom>
            <a:avLst/>
            <a:gdLst/>
            <a:ahLst/>
            <a:cxnLst/>
            <a:rect l="0" t="0" r="0" b="0"/>
            <a:pathLst>
              <a:path w="187524" h="142876">
                <a:moveTo>
                  <a:pt x="80367" y="0"/>
                </a:moveTo>
                <a:lnTo>
                  <a:pt x="71437" y="0"/>
                </a:lnTo>
                <a:lnTo>
                  <a:pt x="62507" y="0"/>
                </a:lnTo>
                <a:lnTo>
                  <a:pt x="44648" y="8930"/>
                </a:lnTo>
                <a:lnTo>
                  <a:pt x="35718" y="17860"/>
                </a:lnTo>
                <a:lnTo>
                  <a:pt x="17859" y="35719"/>
                </a:lnTo>
                <a:lnTo>
                  <a:pt x="8929" y="53578"/>
                </a:lnTo>
                <a:lnTo>
                  <a:pt x="0" y="80367"/>
                </a:lnTo>
                <a:lnTo>
                  <a:pt x="0" y="98227"/>
                </a:lnTo>
                <a:lnTo>
                  <a:pt x="8929" y="116086"/>
                </a:lnTo>
                <a:lnTo>
                  <a:pt x="26789" y="133946"/>
                </a:lnTo>
                <a:lnTo>
                  <a:pt x="53578" y="142875"/>
                </a:lnTo>
                <a:lnTo>
                  <a:pt x="89296" y="142875"/>
                </a:lnTo>
                <a:lnTo>
                  <a:pt x="125015" y="142875"/>
                </a:lnTo>
                <a:lnTo>
                  <a:pt x="151804" y="142875"/>
                </a:lnTo>
                <a:lnTo>
                  <a:pt x="187523" y="125016"/>
                </a:lnTo>
                <a:lnTo>
                  <a:pt x="187523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6402586" y="1169789"/>
            <a:ext cx="35720" cy="223243"/>
          </a:xfrm>
          <a:custGeom>
            <a:avLst/>
            <a:gdLst/>
            <a:ahLst/>
            <a:cxnLst/>
            <a:rect l="0" t="0" r="0" b="0"/>
            <a:pathLst>
              <a:path w="35720" h="223243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26789"/>
                </a:lnTo>
                <a:lnTo>
                  <a:pt x="8930" y="44648"/>
                </a:lnTo>
                <a:lnTo>
                  <a:pt x="8930" y="71438"/>
                </a:lnTo>
                <a:lnTo>
                  <a:pt x="8930" y="98227"/>
                </a:lnTo>
                <a:lnTo>
                  <a:pt x="8930" y="125016"/>
                </a:lnTo>
                <a:lnTo>
                  <a:pt x="8930" y="160734"/>
                </a:lnTo>
                <a:lnTo>
                  <a:pt x="8930" y="178594"/>
                </a:lnTo>
                <a:lnTo>
                  <a:pt x="8930" y="205383"/>
                </a:lnTo>
                <a:lnTo>
                  <a:pt x="8930" y="214313"/>
                </a:lnTo>
                <a:lnTo>
                  <a:pt x="17859" y="223242"/>
                </a:lnTo>
                <a:lnTo>
                  <a:pt x="26789" y="214313"/>
                </a:lnTo>
                <a:lnTo>
                  <a:pt x="35719" y="205383"/>
                </a:lnTo>
                <a:lnTo>
                  <a:pt x="35719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6509742" y="1151930"/>
            <a:ext cx="160736" cy="187524"/>
          </a:xfrm>
          <a:custGeom>
            <a:avLst/>
            <a:gdLst/>
            <a:ahLst/>
            <a:cxnLst/>
            <a:rect l="0" t="0" r="0" b="0"/>
            <a:pathLst>
              <a:path w="160736" h="187524">
                <a:moveTo>
                  <a:pt x="107156" y="0"/>
                </a:moveTo>
                <a:lnTo>
                  <a:pt x="107156" y="0"/>
                </a:lnTo>
                <a:lnTo>
                  <a:pt x="89297" y="0"/>
                </a:lnTo>
                <a:lnTo>
                  <a:pt x="80367" y="0"/>
                </a:lnTo>
                <a:lnTo>
                  <a:pt x="62508" y="8929"/>
                </a:lnTo>
                <a:lnTo>
                  <a:pt x="44649" y="26789"/>
                </a:lnTo>
                <a:lnTo>
                  <a:pt x="35719" y="44648"/>
                </a:lnTo>
                <a:lnTo>
                  <a:pt x="17860" y="71437"/>
                </a:lnTo>
                <a:lnTo>
                  <a:pt x="8930" y="89297"/>
                </a:lnTo>
                <a:lnTo>
                  <a:pt x="0" y="116086"/>
                </a:lnTo>
                <a:lnTo>
                  <a:pt x="8930" y="142875"/>
                </a:lnTo>
                <a:lnTo>
                  <a:pt x="35719" y="160734"/>
                </a:lnTo>
                <a:lnTo>
                  <a:pt x="62508" y="178593"/>
                </a:lnTo>
                <a:lnTo>
                  <a:pt x="98227" y="187523"/>
                </a:lnTo>
                <a:lnTo>
                  <a:pt x="133946" y="187523"/>
                </a:lnTo>
                <a:lnTo>
                  <a:pt x="160735" y="178593"/>
                </a:lnTo>
                <a:lnTo>
                  <a:pt x="160735" y="1785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6072188" y="1660922"/>
            <a:ext cx="267891" cy="285751"/>
          </a:xfrm>
          <a:custGeom>
            <a:avLst/>
            <a:gdLst/>
            <a:ahLst/>
            <a:cxnLst/>
            <a:rect l="0" t="0" r="0" b="0"/>
            <a:pathLst>
              <a:path w="267891" h="285751">
                <a:moveTo>
                  <a:pt x="107156" y="35718"/>
                </a:moveTo>
                <a:lnTo>
                  <a:pt x="107156" y="26789"/>
                </a:lnTo>
                <a:lnTo>
                  <a:pt x="107156" y="26789"/>
                </a:lnTo>
                <a:lnTo>
                  <a:pt x="98226" y="17859"/>
                </a:lnTo>
                <a:lnTo>
                  <a:pt x="98226" y="17859"/>
                </a:lnTo>
                <a:lnTo>
                  <a:pt x="89296" y="8929"/>
                </a:lnTo>
                <a:lnTo>
                  <a:pt x="80367" y="0"/>
                </a:lnTo>
                <a:lnTo>
                  <a:pt x="71437" y="8929"/>
                </a:lnTo>
                <a:lnTo>
                  <a:pt x="53578" y="17859"/>
                </a:lnTo>
                <a:lnTo>
                  <a:pt x="44648" y="44648"/>
                </a:lnTo>
                <a:lnTo>
                  <a:pt x="26789" y="80367"/>
                </a:lnTo>
                <a:lnTo>
                  <a:pt x="17859" y="125015"/>
                </a:lnTo>
                <a:lnTo>
                  <a:pt x="8929" y="178593"/>
                </a:lnTo>
                <a:lnTo>
                  <a:pt x="0" y="214312"/>
                </a:lnTo>
                <a:lnTo>
                  <a:pt x="8929" y="250031"/>
                </a:lnTo>
                <a:lnTo>
                  <a:pt x="8929" y="276820"/>
                </a:lnTo>
                <a:lnTo>
                  <a:pt x="26789" y="285750"/>
                </a:lnTo>
                <a:lnTo>
                  <a:pt x="44648" y="276820"/>
                </a:lnTo>
                <a:lnTo>
                  <a:pt x="71437" y="267890"/>
                </a:lnTo>
                <a:lnTo>
                  <a:pt x="89296" y="241101"/>
                </a:lnTo>
                <a:lnTo>
                  <a:pt x="107156" y="205382"/>
                </a:lnTo>
                <a:lnTo>
                  <a:pt x="125015" y="160734"/>
                </a:lnTo>
                <a:lnTo>
                  <a:pt x="133945" y="116086"/>
                </a:lnTo>
                <a:lnTo>
                  <a:pt x="133945" y="80367"/>
                </a:lnTo>
                <a:lnTo>
                  <a:pt x="142875" y="53578"/>
                </a:lnTo>
                <a:lnTo>
                  <a:pt x="142875" y="53578"/>
                </a:lnTo>
                <a:lnTo>
                  <a:pt x="142875" y="80367"/>
                </a:lnTo>
                <a:lnTo>
                  <a:pt x="142875" y="107156"/>
                </a:lnTo>
                <a:lnTo>
                  <a:pt x="151804" y="151804"/>
                </a:lnTo>
                <a:lnTo>
                  <a:pt x="160734" y="187523"/>
                </a:lnTo>
                <a:lnTo>
                  <a:pt x="169664" y="223242"/>
                </a:lnTo>
                <a:lnTo>
                  <a:pt x="196453" y="241101"/>
                </a:lnTo>
                <a:lnTo>
                  <a:pt x="214312" y="258961"/>
                </a:lnTo>
                <a:lnTo>
                  <a:pt x="232171" y="258961"/>
                </a:lnTo>
                <a:lnTo>
                  <a:pt x="250031" y="241101"/>
                </a:lnTo>
                <a:lnTo>
                  <a:pt x="267890" y="214312"/>
                </a:lnTo>
                <a:lnTo>
                  <a:pt x="267890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6349008" y="1553765"/>
            <a:ext cx="160735" cy="348259"/>
          </a:xfrm>
          <a:custGeom>
            <a:avLst/>
            <a:gdLst/>
            <a:ahLst/>
            <a:cxnLst/>
            <a:rect l="0" t="0" r="0" b="0"/>
            <a:pathLst>
              <a:path w="160735" h="348259">
                <a:moveTo>
                  <a:pt x="53578" y="133946"/>
                </a:moveTo>
                <a:lnTo>
                  <a:pt x="53578" y="133946"/>
                </a:lnTo>
                <a:lnTo>
                  <a:pt x="44648" y="133946"/>
                </a:lnTo>
                <a:lnTo>
                  <a:pt x="35719" y="142875"/>
                </a:lnTo>
                <a:lnTo>
                  <a:pt x="26789" y="160735"/>
                </a:lnTo>
                <a:lnTo>
                  <a:pt x="8930" y="187524"/>
                </a:lnTo>
                <a:lnTo>
                  <a:pt x="0" y="223243"/>
                </a:lnTo>
                <a:lnTo>
                  <a:pt x="0" y="258961"/>
                </a:lnTo>
                <a:lnTo>
                  <a:pt x="0" y="294680"/>
                </a:lnTo>
                <a:lnTo>
                  <a:pt x="8930" y="321469"/>
                </a:lnTo>
                <a:lnTo>
                  <a:pt x="17859" y="339329"/>
                </a:lnTo>
                <a:lnTo>
                  <a:pt x="35719" y="348258"/>
                </a:lnTo>
                <a:lnTo>
                  <a:pt x="44648" y="339329"/>
                </a:lnTo>
                <a:lnTo>
                  <a:pt x="53578" y="321469"/>
                </a:lnTo>
                <a:lnTo>
                  <a:pt x="62508" y="294680"/>
                </a:lnTo>
                <a:lnTo>
                  <a:pt x="80367" y="258961"/>
                </a:lnTo>
                <a:lnTo>
                  <a:pt x="80367" y="214313"/>
                </a:lnTo>
                <a:lnTo>
                  <a:pt x="89297" y="160735"/>
                </a:lnTo>
                <a:lnTo>
                  <a:pt x="89297" y="98227"/>
                </a:lnTo>
                <a:lnTo>
                  <a:pt x="89297" y="53579"/>
                </a:lnTo>
                <a:lnTo>
                  <a:pt x="80367" y="17860"/>
                </a:lnTo>
                <a:lnTo>
                  <a:pt x="80367" y="0"/>
                </a:lnTo>
                <a:lnTo>
                  <a:pt x="71437" y="8930"/>
                </a:lnTo>
                <a:lnTo>
                  <a:pt x="62508" y="35719"/>
                </a:lnTo>
                <a:lnTo>
                  <a:pt x="53578" y="80368"/>
                </a:lnTo>
                <a:lnTo>
                  <a:pt x="53578" y="125016"/>
                </a:lnTo>
                <a:lnTo>
                  <a:pt x="53578" y="169664"/>
                </a:lnTo>
                <a:lnTo>
                  <a:pt x="62508" y="214313"/>
                </a:lnTo>
                <a:lnTo>
                  <a:pt x="89297" y="250032"/>
                </a:lnTo>
                <a:lnTo>
                  <a:pt x="107156" y="276821"/>
                </a:lnTo>
                <a:lnTo>
                  <a:pt x="133945" y="294680"/>
                </a:lnTo>
                <a:lnTo>
                  <a:pt x="160734" y="294680"/>
                </a:lnTo>
                <a:lnTo>
                  <a:pt x="160734" y="2946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6500813" y="1491258"/>
            <a:ext cx="214313" cy="375047"/>
          </a:xfrm>
          <a:custGeom>
            <a:avLst/>
            <a:gdLst/>
            <a:ahLst/>
            <a:cxnLst/>
            <a:rect l="0" t="0" r="0" b="0"/>
            <a:pathLst>
              <a:path w="214313" h="375047">
                <a:moveTo>
                  <a:pt x="107156" y="142875"/>
                </a:moveTo>
                <a:lnTo>
                  <a:pt x="89296" y="151804"/>
                </a:lnTo>
                <a:lnTo>
                  <a:pt x="71437" y="160734"/>
                </a:lnTo>
                <a:lnTo>
                  <a:pt x="44648" y="178593"/>
                </a:lnTo>
                <a:lnTo>
                  <a:pt x="26789" y="205382"/>
                </a:lnTo>
                <a:lnTo>
                  <a:pt x="8929" y="241101"/>
                </a:lnTo>
                <a:lnTo>
                  <a:pt x="0" y="276820"/>
                </a:lnTo>
                <a:lnTo>
                  <a:pt x="0" y="312539"/>
                </a:lnTo>
                <a:lnTo>
                  <a:pt x="8929" y="339328"/>
                </a:lnTo>
                <a:lnTo>
                  <a:pt x="26789" y="357187"/>
                </a:lnTo>
                <a:lnTo>
                  <a:pt x="44648" y="375046"/>
                </a:lnTo>
                <a:lnTo>
                  <a:pt x="62507" y="375046"/>
                </a:lnTo>
                <a:lnTo>
                  <a:pt x="80367" y="366117"/>
                </a:lnTo>
                <a:lnTo>
                  <a:pt x="98226" y="348257"/>
                </a:lnTo>
                <a:lnTo>
                  <a:pt x="116085" y="321468"/>
                </a:lnTo>
                <a:lnTo>
                  <a:pt x="133945" y="276820"/>
                </a:lnTo>
                <a:lnTo>
                  <a:pt x="142875" y="232171"/>
                </a:lnTo>
                <a:lnTo>
                  <a:pt x="151804" y="178593"/>
                </a:lnTo>
                <a:lnTo>
                  <a:pt x="160734" y="116086"/>
                </a:lnTo>
                <a:lnTo>
                  <a:pt x="160734" y="62507"/>
                </a:lnTo>
                <a:lnTo>
                  <a:pt x="160734" y="17859"/>
                </a:lnTo>
                <a:lnTo>
                  <a:pt x="151804" y="0"/>
                </a:lnTo>
                <a:lnTo>
                  <a:pt x="142875" y="0"/>
                </a:lnTo>
                <a:lnTo>
                  <a:pt x="125015" y="26789"/>
                </a:lnTo>
                <a:lnTo>
                  <a:pt x="116085" y="71437"/>
                </a:lnTo>
                <a:lnTo>
                  <a:pt x="116085" y="133945"/>
                </a:lnTo>
                <a:lnTo>
                  <a:pt x="116085" y="187523"/>
                </a:lnTo>
                <a:lnTo>
                  <a:pt x="133945" y="241101"/>
                </a:lnTo>
                <a:lnTo>
                  <a:pt x="151804" y="276820"/>
                </a:lnTo>
                <a:lnTo>
                  <a:pt x="169664" y="303609"/>
                </a:lnTo>
                <a:lnTo>
                  <a:pt x="196453" y="321468"/>
                </a:lnTo>
                <a:lnTo>
                  <a:pt x="214312" y="321468"/>
                </a:lnTo>
                <a:lnTo>
                  <a:pt x="214312" y="3214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6750844" y="1553765"/>
            <a:ext cx="116087" cy="223244"/>
          </a:xfrm>
          <a:custGeom>
            <a:avLst/>
            <a:gdLst/>
            <a:ahLst/>
            <a:cxnLst/>
            <a:rect l="0" t="0" r="0" b="0"/>
            <a:pathLst>
              <a:path w="116087" h="223244">
                <a:moveTo>
                  <a:pt x="107156" y="0"/>
                </a:moveTo>
                <a:lnTo>
                  <a:pt x="98226" y="0"/>
                </a:lnTo>
                <a:lnTo>
                  <a:pt x="89297" y="0"/>
                </a:lnTo>
                <a:lnTo>
                  <a:pt x="71437" y="0"/>
                </a:lnTo>
                <a:lnTo>
                  <a:pt x="62508" y="0"/>
                </a:lnTo>
                <a:lnTo>
                  <a:pt x="44648" y="8930"/>
                </a:lnTo>
                <a:lnTo>
                  <a:pt x="35719" y="26789"/>
                </a:lnTo>
                <a:lnTo>
                  <a:pt x="26789" y="35719"/>
                </a:lnTo>
                <a:lnTo>
                  <a:pt x="26789" y="44649"/>
                </a:lnTo>
                <a:lnTo>
                  <a:pt x="26789" y="53579"/>
                </a:lnTo>
                <a:lnTo>
                  <a:pt x="35719" y="62508"/>
                </a:lnTo>
                <a:lnTo>
                  <a:pt x="53578" y="71438"/>
                </a:lnTo>
                <a:lnTo>
                  <a:pt x="71437" y="80368"/>
                </a:lnTo>
                <a:lnTo>
                  <a:pt x="98226" y="98227"/>
                </a:lnTo>
                <a:lnTo>
                  <a:pt x="107156" y="107157"/>
                </a:lnTo>
                <a:lnTo>
                  <a:pt x="116086" y="125016"/>
                </a:lnTo>
                <a:lnTo>
                  <a:pt x="107156" y="151805"/>
                </a:lnTo>
                <a:lnTo>
                  <a:pt x="80367" y="178594"/>
                </a:lnTo>
                <a:lnTo>
                  <a:pt x="53578" y="196454"/>
                </a:lnTo>
                <a:lnTo>
                  <a:pt x="26789" y="214313"/>
                </a:lnTo>
                <a:lnTo>
                  <a:pt x="8929" y="223243"/>
                </a:lnTo>
                <a:lnTo>
                  <a:pt x="0" y="214313"/>
                </a:lnTo>
                <a:lnTo>
                  <a:pt x="0" y="196454"/>
                </a:lnTo>
                <a:lnTo>
                  <a:pt x="8929" y="169664"/>
                </a:lnTo>
                <a:lnTo>
                  <a:pt x="8929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7108031" y="1285875"/>
            <a:ext cx="89298" cy="339329"/>
          </a:xfrm>
          <a:custGeom>
            <a:avLst/>
            <a:gdLst/>
            <a:ahLst/>
            <a:cxnLst/>
            <a:rect l="0" t="0" r="0" b="0"/>
            <a:pathLst>
              <a:path w="89298" h="33932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17859"/>
                </a:lnTo>
                <a:lnTo>
                  <a:pt x="0" y="44648"/>
                </a:lnTo>
                <a:lnTo>
                  <a:pt x="8930" y="71438"/>
                </a:lnTo>
                <a:lnTo>
                  <a:pt x="8930" y="116086"/>
                </a:lnTo>
                <a:lnTo>
                  <a:pt x="17860" y="169664"/>
                </a:lnTo>
                <a:lnTo>
                  <a:pt x="17860" y="214312"/>
                </a:lnTo>
                <a:lnTo>
                  <a:pt x="26789" y="258961"/>
                </a:lnTo>
                <a:lnTo>
                  <a:pt x="35719" y="294679"/>
                </a:lnTo>
                <a:lnTo>
                  <a:pt x="44649" y="321469"/>
                </a:lnTo>
                <a:lnTo>
                  <a:pt x="53578" y="339328"/>
                </a:lnTo>
                <a:lnTo>
                  <a:pt x="62508" y="339328"/>
                </a:lnTo>
                <a:lnTo>
                  <a:pt x="71438" y="330398"/>
                </a:lnTo>
                <a:lnTo>
                  <a:pt x="80367" y="321469"/>
                </a:lnTo>
                <a:lnTo>
                  <a:pt x="89297" y="294679"/>
                </a:lnTo>
                <a:lnTo>
                  <a:pt x="89297" y="2946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7000875" y="1428750"/>
            <a:ext cx="258962" cy="71438"/>
          </a:xfrm>
          <a:custGeom>
            <a:avLst/>
            <a:gdLst/>
            <a:ahLst/>
            <a:cxnLst/>
            <a:rect l="0" t="0" r="0" b="0"/>
            <a:pathLst>
              <a:path w="258962" h="71438">
                <a:moveTo>
                  <a:pt x="0" y="71437"/>
                </a:moveTo>
                <a:lnTo>
                  <a:pt x="0" y="71437"/>
                </a:lnTo>
                <a:lnTo>
                  <a:pt x="8930" y="71437"/>
                </a:lnTo>
                <a:lnTo>
                  <a:pt x="26789" y="62508"/>
                </a:lnTo>
                <a:lnTo>
                  <a:pt x="53578" y="44648"/>
                </a:lnTo>
                <a:lnTo>
                  <a:pt x="98227" y="35719"/>
                </a:lnTo>
                <a:lnTo>
                  <a:pt x="142875" y="17859"/>
                </a:lnTo>
                <a:lnTo>
                  <a:pt x="187523" y="8929"/>
                </a:lnTo>
                <a:lnTo>
                  <a:pt x="232172" y="8929"/>
                </a:lnTo>
                <a:lnTo>
                  <a:pt x="258961" y="0"/>
                </a:lnTo>
                <a:lnTo>
                  <a:pt x="25896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7304484" y="1419820"/>
            <a:ext cx="151806" cy="142876"/>
          </a:xfrm>
          <a:custGeom>
            <a:avLst/>
            <a:gdLst/>
            <a:ahLst/>
            <a:cxnLst/>
            <a:rect l="0" t="0" r="0" b="0"/>
            <a:pathLst>
              <a:path w="151806" h="142876">
                <a:moveTo>
                  <a:pt x="44649" y="26789"/>
                </a:moveTo>
                <a:lnTo>
                  <a:pt x="35719" y="26789"/>
                </a:lnTo>
                <a:lnTo>
                  <a:pt x="26789" y="44649"/>
                </a:lnTo>
                <a:lnTo>
                  <a:pt x="8930" y="62508"/>
                </a:lnTo>
                <a:lnTo>
                  <a:pt x="0" y="80367"/>
                </a:lnTo>
                <a:lnTo>
                  <a:pt x="0" y="107156"/>
                </a:lnTo>
                <a:lnTo>
                  <a:pt x="8930" y="125016"/>
                </a:lnTo>
                <a:lnTo>
                  <a:pt x="26789" y="133945"/>
                </a:lnTo>
                <a:lnTo>
                  <a:pt x="53579" y="142875"/>
                </a:lnTo>
                <a:lnTo>
                  <a:pt x="80368" y="142875"/>
                </a:lnTo>
                <a:lnTo>
                  <a:pt x="107157" y="133945"/>
                </a:lnTo>
                <a:lnTo>
                  <a:pt x="125016" y="125016"/>
                </a:lnTo>
                <a:lnTo>
                  <a:pt x="142875" y="107156"/>
                </a:lnTo>
                <a:lnTo>
                  <a:pt x="151805" y="80367"/>
                </a:lnTo>
                <a:lnTo>
                  <a:pt x="133946" y="53578"/>
                </a:lnTo>
                <a:lnTo>
                  <a:pt x="116086" y="26789"/>
                </a:lnTo>
                <a:lnTo>
                  <a:pt x="89297" y="8930"/>
                </a:lnTo>
                <a:lnTo>
                  <a:pt x="62508" y="0"/>
                </a:lnTo>
                <a:lnTo>
                  <a:pt x="53579" y="8930"/>
                </a:lnTo>
                <a:lnTo>
                  <a:pt x="44649" y="26789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6652617" y="1857375"/>
            <a:ext cx="625079" cy="446485"/>
          </a:xfrm>
          <a:custGeom>
            <a:avLst/>
            <a:gdLst/>
            <a:ahLst/>
            <a:cxnLst/>
            <a:rect l="0" t="0" r="0" b="0"/>
            <a:pathLst>
              <a:path w="625079" h="446485">
                <a:moveTo>
                  <a:pt x="17860" y="205383"/>
                </a:moveTo>
                <a:lnTo>
                  <a:pt x="8930" y="205383"/>
                </a:lnTo>
                <a:lnTo>
                  <a:pt x="8930" y="205383"/>
                </a:lnTo>
                <a:lnTo>
                  <a:pt x="0" y="223242"/>
                </a:lnTo>
                <a:lnTo>
                  <a:pt x="0" y="241101"/>
                </a:lnTo>
                <a:lnTo>
                  <a:pt x="8930" y="276820"/>
                </a:lnTo>
                <a:lnTo>
                  <a:pt x="17860" y="321469"/>
                </a:lnTo>
                <a:lnTo>
                  <a:pt x="35719" y="366117"/>
                </a:lnTo>
                <a:lnTo>
                  <a:pt x="53578" y="401836"/>
                </a:lnTo>
                <a:lnTo>
                  <a:pt x="80367" y="428625"/>
                </a:lnTo>
                <a:lnTo>
                  <a:pt x="107156" y="446484"/>
                </a:lnTo>
                <a:lnTo>
                  <a:pt x="125016" y="446484"/>
                </a:lnTo>
                <a:lnTo>
                  <a:pt x="151805" y="428625"/>
                </a:lnTo>
                <a:lnTo>
                  <a:pt x="169664" y="410765"/>
                </a:lnTo>
                <a:lnTo>
                  <a:pt x="178594" y="375047"/>
                </a:lnTo>
                <a:lnTo>
                  <a:pt x="187524" y="339328"/>
                </a:lnTo>
                <a:lnTo>
                  <a:pt x="178594" y="294679"/>
                </a:lnTo>
                <a:lnTo>
                  <a:pt x="178594" y="267890"/>
                </a:lnTo>
                <a:lnTo>
                  <a:pt x="169664" y="250031"/>
                </a:lnTo>
                <a:lnTo>
                  <a:pt x="160735" y="250031"/>
                </a:lnTo>
                <a:lnTo>
                  <a:pt x="160735" y="258961"/>
                </a:lnTo>
                <a:lnTo>
                  <a:pt x="160735" y="276820"/>
                </a:lnTo>
                <a:lnTo>
                  <a:pt x="169664" y="303609"/>
                </a:lnTo>
                <a:lnTo>
                  <a:pt x="178594" y="330398"/>
                </a:lnTo>
                <a:lnTo>
                  <a:pt x="205383" y="348258"/>
                </a:lnTo>
                <a:lnTo>
                  <a:pt x="223242" y="366117"/>
                </a:lnTo>
                <a:lnTo>
                  <a:pt x="232172" y="366117"/>
                </a:lnTo>
                <a:lnTo>
                  <a:pt x="241102" y="366117"/>
                </a:lnTo>
                <a:lnTo>
                  <a:pt x="241102" y="357187"/>
                </a:lnTo>
                <a:lnTo>
                  <a:pt x="241102" y="330398"/>
                </a:lnTo>
                <a:lnTo>
                  <a:pt x="232172" y="294679"/>
                </a:lnTo>
                <a:lnTo>
                  <a:pt x="214313" y="258961"/>
                </a:lnTo>
                <a:lnTo>
                  <a:pt x="196453" y="223242"/>
                </a:lnTo>
                <a:lnTo>
                  <a:pt x="187524" y="187523"/>
                </a:lnTo>
                <a:lnTo>
                  <a:pt x="187524" y="160734"/>
                </a:lnTo>
                <a:lnTo>
                  <a:pt x="187524" y="151804"/>
                </a:lnTo>
                <a:lnTo>
                  <a:pt x="196453" y="151804"/>
                </a:lnTo>
                <a:lnTo>
                  <a:pt x="214313" y="151804"/>
                </a:lnTo>
                <a:lnTo>
                  <a:pt x="232172" y="160734"/>
                </a:lnTo>
                <a:lnTo>
                  <a:pt x="250031" y="169664"/>
                </a:lnTo>
                <a:lnTo>
                  <a:pt x="267891" y="178594"/>
                </a:lnTo>
                <a:lnTo>
                  <a:pt x="294680" y="178594"/>
                </a:lnTo>
                <a:lnTo>
                  <a:pt x="303610" y="169664"/>
                </a:lnTo>
                <a:lnTo>
                  <a:pt x="321469" y="160734"/>
                </a:lnTo>
                <a:lnTo>
                  <a:pt x="321469" y="142875"/>
                </a:lnTo>
                <a:lnTo>
                  <a:pt x="321469" y="116086"/>
                </a:lnTo>
                <a:lnTo>
                  <a:pt x="321469" y="89297"/>
                </a:lnTo>
                <a:lnTo>
                  <a:pt x="321469" y="53578"/>
                </a:lnTo>
                <a:lnTo>
                  <a:pt x="312539" y="26789"/>
                </a:lnTo>
                <a:lnTo>
                  <a:pt x="312539" y="8929"/>
                </a:lnTo>
                <a:lnTo>
                  <a:pt x="303610" y="0"/>
                </a:lnTo>
                <a:lnTo>
                  <a:pt x="303610" y="8929"/>
                </a:lnTo>
                <a:lnTo>
                  <a:pt x="312539" y="26789"/>
                </a:lnTo>
                <a:lnTo>
                  <a:pt x="312539" y="62508"/>
                </a:lnTo>
                <a:lnTo>
                  <a:pt x="330399" y="98226"/>
                </a:lnTo>
                <a:lnTo>
                  <a:pt x="339328" y="151804"/>
                </a:lnTo>
                <a:lnTo>
                  <a:pt x="348258" y="196453"/>
                </a:lnTo>
                <a:lnTo>
                  <a:pt x="366117" y="241101"/>
                </a:lnTo>
                <a:lnTo>
                  <a:pt x="383977" y="276820"/>
                </a:lnTo>
                <a:lnTo>
                  <a:pt x="401836" y="312539"/>
                </a:lnTo>
                <a:lnTo>
                  <a:pt x="419696" y="330398"/>
                </a:lnTo>
                <a:lnTo>
                  <a:pt x="428625" y="330398"/>
                </a:lnTo>
                <a:lnTo>
                  <a:pt x="437555" y="321469"/>
                </a:lnTo>
                <a:lnTo>
                  <a:pt x="446485" y="294679"/>
                </a:lnTo>
                <a:lnTo>
                  <a:pt x="455414" y="258961"/>
                </a:lnTo>
                <a:lnTo>
                  <a:pt x="455414" y="223242"/>
                </a:lnTo>
                <a:lnTo>
                  <a:pt x="464344" y="187523"/>
                </a:lnTo>
                <a:lnTo>
                  <a:pt x="473274" y="160734"/>
                </a:lnTo>
                <a:lnTo>
                  <a:pt x="482203" y="151804"/>
                </a:lnTo>
                <a:lnTo>
                  <a:pt x="491133" y="169664"/>
                </a:lnTo>
                <a:lnTo>
                  <a:pt x="508992" y="187523"/>
                </a:lnTo>
                <a:lnTo>
                  <a:pt x="526852" y="214312"/>
                </a:lnTo>
                <a:lnTo>
                  <a:pt x="544711" y="241101"/>
                </a:lnTo>
                <a:lnTo>
                  <a:pt x="553641" y="267890"/>
                </a:lnTo>
                <a:lnTo>
                  <a:pt x="571500" y="285750"/>
                </a:lnTo>
                <a:lnTo>
                  <a:pt x="589360" y="294679"/>
                </a:lnTo>
                <a:lnTo>
                  <a:pt x="598289" y="285750"/>
                </a:lnTo>
                <a:lnTo>
                  <a:pt x="616149" y="276820"/>
                </a:lnTo>
                <a:lnTo>
                  <a:pt x="616149" y="250031"/>
                </a:lnTo>
                <a:lnTo>
                  <a:pt x="625078" y="205383"/>
                </a:lnTo>
                <a:lnTo>
                  <a:pt x="625078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7277695" y="1696640"/>
            <a:ext cx="285751" cy="437556"/>
          </a:xfrm>
          <a:custGeom>
            <a:avLst/>
            <a:gdLst/>
            <a:ahLst/>
            <a:cxnLst/>
            <a:rect l="0" t="0" r="0" b="0"/>
            <a:pathLst>
              <a:path w="285751" h="437556">
                <a:moveTo>
                  <a:pt x="35719" y="250032"/>
                </a:moveTo>
                <a:lnTo>
                  <a:pt x="26789" y="258961"/>
                </a:lnTo>
                <a:lnTo>
                  <a:pt x="26789" y="258961"/>
                </a:lnTo>
                <a:lnTo>
                  <a:pt x="8930" y="267891"/>
                </a:lnTo>
                <a:lnTo>
                  <a:pt x="8930" y="285750"/>
                </a:lnTo>
                <a:lnTo>
                  <a:pt x="0" y="312539"/>
                </a:lnTo>
                <a:lnTo>
                  <a:pt x="0" y="339329"/>
                </a:lnTo>
                <a:lnTo>
                  <a:pt x="8930" y="375047"/>
                </a:lnTo>
                <a:lnTo>
                  <a:pt x="17860" y="401836"/>
                </a:lnTo>
                <a:lnTo>
                  <a:pt x="26789" y="419696"/>
                </a:lnTo>
                <a:lnTo>
                  <a:pt x="35719" y="437555"/>
                </a:lnTo>
                <a:lnTo>
                  <a:pt x="53578" y="437555"/>
                </a:lnTo>
                <a:lnTo>
                  <a:pt x="62508" y="428625"/>
                </a:lnTo>
                <a:lnTo>
                  <a:pt x="71438" y="410766"/>
                </a:lnTo>
                <a:lnTo>
                  <a:pt x="80368" y="375047"/>
                </a:lnTo>
                <a:lnTo>
                  <a:pt x="89297" y="348258"/>
                </a:lnTo>
                <a:lnTo>
                  <a:pt x="89297" y="303610"/>
                </a:lnTo>
                <a:lnTo>
                  <a:pt x="89297" y="276821"/>
                </a:lnTo>
                <a:lnTo>
                  <a:pt x="89297" y="250032"/>
                </a:lnTo>
                <a:lnTo>
                  <a:pt x="89297" y="250032"/>
                </a:lnTo>
                <a:lnTo>
                  <a:pt x="89297" y="258961"/>
                </a:lnTo>
                <a:lnTo>
                  <a:pt x="98227" y="294680"/>
                </a:lnTo>
                <a:lnTo>
                  <a:pt x="107157" y="330399"/>
                </a:lnTo>
                <a:lnTo>
                  <a:pt x="116086" y="366118"/>
                </a:lnTo>
                <a:lnTo>
                  <a:pt x="133946" y="392907"/>
                </a:lnTo>
                <a:lnTo>
                  <a:pt x="151805" y="410766"/>
                </a:lnTo>
                <a:lnTo>
                  <a:pt x="160735" y="419696"/>
                </a:lnTo>
                <a:lnTo>
                  <a:pt x="178594" y="419696"/>
                </a:lnTo>
                <a:lnTo>
                  <a:pt x="187524" y="401836"/>
                </a:lnTo>
                <a:lnTo>
                  <a:pt x="196453" y="375047"/>
                </a:lnTo>
                <a:lnTo>
                  <a:pt x="205383" y="339329"/>
                </a:lnTo>
                <a:lnTo>
                  <a:pt x="205383" y="294680"/>
                </a:lnTo>
                <a:lnTo>
                  <a:pt x="205383" y="223243"/>
                </a:lnTo>
                <a:lnTo>
                  <a:pt x="196453" y="160735"/>
                </a:lnTo>
                <a:lnTo>
                  <a:pt x="187524" y="89297"/>
                </a:lnTo>
                <a:lnTo>
                  <a:pt x="178594" y="44649"/>
                </a:lnTo>
                <a:lnTo>
                  <a:pt x="160735" y="8930"/>
                </a:lnTo>
                <a:lnTo>
                  <a:pt x="151805" y="0"/>
                </a:lnTo>
                <a:lnTo>
                  <a:pt x="142875" y="0"/>
                </a:lnTo>
                <a:lnTo>
                  <a:pt x="133946" y="8930"/>
                </a:lnTo>
                <a:lnTo>
                  <a:pt x="125016" y="26789"/>
                </a:lnTo>
                <a:lnTo>
                  <a:pt x="125016" y="62508"/>
                </a:lnTo>
                <a:lnTo>
                  <a:pt x="142875" y="98227"/>
                </a:lnTo>
                <a:lnTo>
                  <a:pt x="151805" y="151805"/>
                </a:lnTo>
                <a:lnTo>
                  <a:pt x="178594" y="196454"/>
                </a:lnTo>
                <a:lnTo>
                  <a:pt x="205383" y="241102"/>
                </a:lnTo>
                <a:lnTo>
                  <a:pt x="223243" y="285750"/>
                </a:lnTo>
                <a:lnTo>
                  <a:pt x="250032" y="312539"/>
                </a:lnTo>
                <a:lnTo>
                  <a:pt x="267891" y="330399"/>
                </a:lnTo>
                <a:lnTo>
                  <a:pt x="276821" y="339329"/>
                </a:lnTo>
                <a:lnTo>
                  <a:pt x="285750" y="330399"/>
                </a:lnTo>
                <a:lnTo>
                  <a:pt x="276821" y="303610"/>
                </a:lnTo>
                <a:lnTo>
                  <a:pt x="258961" y="276821"/>
                </a:lnTo>
                <a:lnTo>
                  <a:pt x="223243" y="232172"/>
                </a:lnTo>
                <a:lnTo>
                  <a:pt x="223243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7313414" y="1777008"/>
            <a:ext cx="250032" cy="26790"/>
          </a:xfrm>
          <a:custGeom>
            <a:avLst/>
            <a:gdLst/>
            <a:ahLst/>
            <a:cxnLst/>
            <a:rect l="0" t="0" r="0" b="0"/>
            <a:pathLst>
              <a:path w="250032" h="26790">
                <a:moveTo>
                  <a:pt x="0" y="26789"/>
                </a:moveTo>
                <a:lnTo>
                  <a:pt x="0" y="26789"/>
                </a:lnTo>
                <a:lnTo>
                  <a:pt x="17859" y="26789"/>
                </a:lnTo>
                <a:lnTo>
                  <a:pt x="35719" y="26789"/>
                </a:lnTo>
                <a:lnTo>
                  <a:pt x="62508" y="26789"/>
                </a:lnTo>
                <a:lnTo>
                  <a:pt x="98227" y="26789"/>
                </a:lnTo>
                <a:lnTo>
                  <a:pt x="142875" y="17859"/>
                </a:lnTo>
                <a:lnTo>
                  <a:pt x="178594" y="8929"/>
                </a:lnTo>
                <a:lnTo>
                  <a:pt x="223242" y="0"/>
                </a:lnTo>
                <a:lnTo>
                  <a:pt x="250031" y="0"/>
                </a:lnTo>
                <a:lnTo>
                  <a:pt x="2500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7572375" y="1625203"/>
            <a:ext cx="687586" cy="366118"/>
          </a:xfrm>
          <a:custGeom>
            <a:avLst/>
            <a:gdLst/>
            <a:ahLst/>
            <a:cxnLst/>
            <a:rect l="0" t="0" r="0" b="0"/>
            <a:pathLst>
              <a:path w="687586" h="366118">
                <a:moveTo>
                  <a:pt x="0" y="330398"/>
                </a:moveTo>
                <a:lnTo>
                  <a:pt x="0" y="330398"/>
                </a:lnTo>
                <a:lnTo>
                  <a:pt x="8930" y="330398"/>
                </a:lnTo>
                <a:lnTo>
                  <a:pt x="17859" y="339328"/>
                </a:lnTo>
                <a:lnTo>
                  <a:pt x="35719" y="339328"/>
                </a:lnTo>
                <a:lnTo>
                  <a:pt x="53578" y="330398"/>
                </a:lnTo>
                <a:lnTo>
                  <a:pt x="80367" y="321469"/>
                </a:lnTo>
                <a:lnTo>
                  <a:pt x="98227" y="303609"/>
                </a:lnTo>
                <a:lnTo>
                  <a:pt x="116086" y="276820"/>
                </a:lnTo>
                <a:lnTo>
                  <a:pt x="133945" y="250031"/>
                </a:lnTo>
                <a:lnTo>
                  <a:pt x="142875" y="214312"/>
                </a:lnTo>
                <a:lnTo>
                  <a:pt x="151805" y="178594"/>
                </a:lnTo>
                <a:lnTo>
                  <a:pt x="151805" y="142875"/>
                </a:lnTo>
                <a:lnTo>
                  <a:pt x="142875" y="125016"/>
                </a:lnTo>
                <a:lnTo>
                  <a:pt x="133945" y="116086"/>
                </a:lnTo>
                <a:lnTo>
                  <a:pt x="125016" y="125016"/>
                </a:lnTo>
                <a:lnTo>
                  <a:pt x="116086" y="160734"/>
                </a:lnTo>
                <a:lnTo>
                  <a:pt x="107156" y="196453"/>
                </a:lnTo>
                <a:lnTo>
                  <a:pt x="107156" y="241101"/>
                </a:lnTo>
                <a:lnTo>
                  <a:pt x="107156" y="276820"/>
                </a:lnTo>
                <a:lnTo>
                  <a:pt x="116086" y="312539"/>
                </a:lnTo>
                <a:lnTo>
                  <a:pt x="125016" y="339328"/>
                </a:lnTo>
                <a:lnTo>
                  <a:pt x="133945" y="357187"/>
                </a:lnTo>
                <a:lnTo>
                  <a:pt x="142875" y="366117"/>
                </a:lnTo>
                <a:lnTo>
                  <a:pt x="160734" y="357187"/>
                </a:lnTo>
                <a:lnTo>
                  <a:pt x="169664" y="339328"/>
                </a:lnTo>
                <a:lnTo>
                  <a:pt x="187523" y="312539"/>
                </a:lnTo>
                <a:lnTo>
                  <a:pt x="196453" y="267891"/>
                </a:lnTo>
                <a:lnTo>
                  <a:pt x="205383" y="214312"/>
                </a:lnTo>
                <a:lnTo>
                  <a:pt x="214313" y="169664"/>
                </a:lnTo>
                <a:lnTo>
                  <a:pt x="223242" y="125016"/>
                </a:lnTo>
                <a:lnTo>
                  <a:pt x="223242" y="98226"/>
                </a:lnTo>
                <a:lnTo>
                  <a:pt x="223242" y="98226"/>
                </a:lnTo>
                <a:lnTo>
                  <a:pt x="232172" y="116086"/>
                </a:lnTo>
                <a:lnTo>
                  <a:pt x="232172" y="142875"/>
                </a:lnTo>
                <a:lnTo>
                  <a:pt x="241102" y="178594"/>
                </a:lnTo>
                <a:lnTo>
                  <a:pt x="241102" y="214312"/>
                </a:lnTo>
                <a:lnTo>
                  <a:pt x="250031" y="241101"/>
                </a:lnTo>
                <a:lnTo>
                  <a:pt x="267891" y="258961"/>
                </a:lnTo>
                <a:lnTo>
                  <a:pt x="276820" y="267891"/>
                </a:lnTo>
                <a:lnTo>
                  <a:pt x="285750" y="276820"/>
                </a:lnTo>
                <a:lnTo>
                  <a:pt x="303609" y="267891"/>
                </a:lnTo>
                <a:lnTo>
                  <a:pt x="312539" y="250031"/>
                </a:lnTo>
                <a:lnTo>
                  <a:pt x="330398" y="223242"/>
                </a:lnTo>
                <a:lnTo>
                  <a:pt x="339328" y="187523"/>
                </a:lnTo>
                <a:lnTo>
                  <a:pt x="339328" y="142875"/>
                </a:lnTo>
                <a:lnTo>
                  <a:pt x="348258" y="107156"/>
                </a:lnTo>
                <a:lnTo>
                  <a:pt x="348258" y="71437"/>
                </a:lnTo>
                <a:lnTo>
                  <a:pt x="348258" y="53578"/>
                </a:lnTo>
                <a:lnTo>
                  <a:pt x="348258" y="53578"/>
                </a:lnTo>
                <a:lnTo>
                  <a:pt x="348258" y="62508"/>
                </a:lnTo>
                <a:lnTo>
                  <a:pt x="348258" y="89297"/>
                </a:lnTo>
                <a:lnTo>
                  <a:pt x="348258" y="116086"/>
                </a:lnTo>
                <a:lnTo>
                  <a:pt x="348258" y="142875"/>
                </a:lnTo>
                <a:lnTo>
                  <a:pt x="357188" y="160734"/>
                </a:lnTo>
                <a:lnTo>
                  <a:pt x="357188" y="178594"/>
                </a:lnTo>
                <a:lnTo>
                  <a:pt x="366117" y="187523"/>
                </a:lnTo>
                <a:lnTo>
                  <a:pt x="383977" y="187523"/>
                </a:lnTo>
                <a:lnTo>
                  <a:pt x="392906" y="178594"/>
                </a:lnTo>
                <a:lnTo>
                  <a:pt x="410766" y="160734"/>
                </a:lnTo>
                <a:lnTo>
                  <a:pt x="428625" y="133945"/>
                </a:lnTo>
                <a:lnTo>
                  <a:pt x="446484" y="107156"/>
                </a:lnTo>
                <a:lnTo>
                  <a:pt x="455414" y="71437"/>
                </a:lnTo>
                <a:lnTo>
                  <a:pt x="473273" y="44648"/>
                </a:lnTo>
                <a:lnTo>
                  <a:pt x="473273" y="26789"/>
                </a:lnTo>
                <a:lnTo>
                  <a:pt x="473273" y="26789"/>
                </a:lnTo>
                <a:lnTo>
                  <a:pt x="473273" y="35719"/>
                </a:lnTo>
                <a:lnTo>
                  <a:pt x="464344" y="62508"/>
                </a:lnTo>
                <a:lnTo>
                  <a:pt x="455414" y="89297"/>
                </a:lnTo>
                <a:lnTo>
                  <a:pt x="455414" y="116086"/>
                </a:lnTo>
                <a:lnTo>
                  <a:pt x="446484" y="142875"/>
                </a:lnTo>
                <a:lnTo>
                  <a:pt x="446484" y="169664"/>
                </a:lnTo>
                <a:lnTo>
                  <a:pt x="455414" y="178594"/>
                </a:lnTo>
                <a:lnTo>
                  <a:pt x="464344" y="187523"/>
                </a:lnTo>
                <a:lnTo>
                  <a:pt x="473273" y="178594"/>
                </a:lnTo>
                <a:lnTo>
                  <a:pt x="482203" y="169664"/>
                </a:lnTo>
                <a:lnTo>
                  <a:pt x="500063" y="151805"/>
                </a:lnTo>
                <a:lnTo>
                  <a:pt x="517922" y="125016"/>
                </a:lnTo>
                <a:lnTo>
                  <a:pt x="535781" y="89297"/>
                </a:lnTo>
                <a:lnTo>
                  <a:pt x="562570" y="53578"/>
                </a:lnTo>
                <a:lnTo>
                  <a:pt x="580430" y="26789"/>
                </a:lnTo>
                <a:lnTo>
                  <a:pt x="598289" y="8930"/>
                </a:lnTo>
                <a:lnTo>
                  <a:pt x="616148" y="0"/>
                </a:lnTo>
                <a:lnTo>
                  <a:pt x="634007" y="0"/>
                </a:lnTo>
                <a:lnTo>
                  <a:pt x="642937" y="8930"/>
                </a:lnTo>
                <a:lnTo>
                  <a:pt x="660796" y="17859"/>
                </a:lnTo>
                <a:lnTo>
                  <a:pt x="669726" y="26789"/>
                </a:lnTo>
                <a:lnTo>
                  <a:pt x="678655" y="35719"/>
                </a:lnTo>
                <a:lnTo>
                  <a:pt x="678655" y="44648"/>
                </a:lnTo>
                <a:lnTo>
                  <a:pt x="687585" y="53578"/>
                </a:lnTo>
                <a:lnTo>
                  <a:pt x="678655" y="53578"/>
                </a:lnTo>
                <a:lnTo>
                  <a:pt x="669726" y="53578"/>
                </a:lnTo>
                <a:lnTo>
                  <a:pt x="669726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7518797" y="2223492"/>
            <a:ext cx="223243" cy="187524"/>
          </a:xfrm>
          <a:custGeom>
            <a:avLst/>
            <a:gdLst/>
            <a:ahLst/>
            <a:cxnLst/>
            <a:rect l="0" t="0" r="0" b="0"/>
            <a:pathLst>
              <a:path w="223243" h="187524">
                <a:moveTo>
                  <a:pt x="17859" y="0"/>
                </a:moveTo>
                <a:lnTo>
                  <a:pt x="8930" y="0"/>
                </a:lnTo>
                <a:lnTo>
                  <a:pt x="8930" y="8930"/>
                </a:lnTo>
                <a:lnTo>
                  <a:pt x="0" y="26789"/>
                </a:lnTo>
                <a:lnTo>
                  <a:pt x="0" y="53578"/>
                </a:lnTo>
                <a:lnTo>
                  <a:pt x="0" y="89297"/>
                </a:lnTo>
                <a:lnTo>
                  <a:pt x="8930" y="125016"/>
                </a:lnTo>
                <a:lnTo>
                  <a:pt x="26789" y="160734"/>
                </a:lnTo>
                <a:lnTo>
                  <a:pt x="44648" y="178594"/>
                </a:lnTo>
                <a:lnTo>
                  <a:pt x="71437" y="187523"/>
                </a:lnTo>
                <a:lnTo>
                  <a:pt x="98226" y="187523"/>
                </a:lnTo>
                <a:lnTo>
                  <a:pt x="133945" y="178594"/>
                </a:lnTo>
                <a:lnTo>
                  <a:pt x="151805" y="151805"/>
                </a:lnTo>
                <a:lnTo>
                  <a:pt x="169664" y="116086"/>
                </a:lnTo>
                <a:lnTo>
                  <a:pt x="187523" y="80367"/>
                </a:lnTo>
                <a:lnTo>
                  <a:pt x="196453" y="44648"/>
                </a:lnTo>
                <a:lnTo>
                  <a:pt x="205383" y="17859"/>
                </a:lnTo>
                <a:lnTo>
                  <a:pt x="214312" y="0"/>
                </a:lnTo>
                <a:lnTo>
                  <a:pt x="214312" y="0"/>
                </a:lnTo>
                <a:lnTo>
                  <a:pt x="214312" y="17859"/>
                </a:lnTo>
                <a:lnTo>
                  <a:pt x="223242" y="35719"/>
                </a:lnTo>
                <a:lnTo>
                  <a:pt x="223242" y="62508"/>
                </a:lnTo>
                <a:lnTo>
                  <a:pt x="223242" y="89297"/>
                </a:lnTo>
                <a:lnTo>
                  <a:pt x="223242" y="107156"/>
                </a:lnTo>
                <a:lnTo>
                  <a:pt x="223242" y="107156"/>
                </a:lnTo>
                <a:lnTo>
                  <a:pt x="223242" y="107156"/>
                </a:lnTo>
                <a:lnTo>
                  <a:pt x="223242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7563445" y="2098476"/>
            <a:ext cx="116087" cy="8931"/>
          </a:xfrm>
          <a:custGeom>
            <a:avLst/>
            <a:gdLst/>
            <a:ahLst/>
            <a:cxnLst/>
            <a:rect l="0" t="0" r="0" b="0"/>
            <a:pathLst>
              <a:path w="116087" h="8931">
                <a:moveTo>
                  <a:pt x="17860" y="8930"/>
                </a:move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17860" y="8930"/>
                </a:lnTo>
                <a:lnTo>
                  <a:pt x="35719" y="8930"/>
                </a:lnTo>
                <a:lnTo>
                  <a:pt x="53578" y="0"/>
                </a:lnTo>
                <a:lnTo>
                  <a:pt x="80368" y="0"/>
                </a:lnTo>
                <a:lnTo>
                  <a:pt x="116086" y="0"/>
                </a:lnTo>
                <a:lnTo>
                  <a:pt x="11608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7992070" y="2089547"/>
            <a:ext cx="80369" cy="98227"/>
          </a:xfrm>
          <a:custGeom>
            <a:avLst/>
            <a:gdLst/>
            <a:ahLst/>
            <a:cxnLst/>
            <a:rect l="0" t="0" r="0" b="0"/>
            <a:pathLst>
              <a:path w="80369" h="98227">
                <a:moveTo>
                  <a:pt x="80368" y="0"/>
                </a:moveTo>
                <a:lnTo>
                  <a:pt x="71438" y="0"/>
                </a:lnTo>
                <a:lnTo>
                  <a:pt x="53578" y="17859"/>
                </a:lnTo>
                <a:lnTo>
                  <a:pt x="35719" y="35718"/>
                </a:lnTo>
                <a:lnTo>
                  <a:pt x="17860" y="62507"/>
                </a:lnTo>
                <a:lnTo>
                  <a:pt x="0" y="98226"/>
                </a:lnTo>
                <a:lnTo>
                  <a:pt x="0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7974211" y="2089547"/>
            <a:ext cx="125017" cy="250032"/>
          </a:xfrm>
          <a:custGeom>
            <a:avLst/>
            <a:gdLst/>
            <a:ahLst/>
            <a:cxnLst/>
            <a:rect l="0" t="0" r="0" b="0"/>
            <a:pathLst>
              <a:path w="125017" h="250032">
                <a:moveTo>
                  <a:pt x="0" y="250031"/>
                </a:moveTo>
                <a:lnTo>
                  <a:pt x="8930" y="250031"/>
                </a:lnTo>
                <a:lnTo>
                  <a:pt x="17859" y="250031"/>
                </a:lnTo>
                <a:lnTo>
                  <a:pt x="44648" y="241101"/>
                </a:lnTo>
                <a:lnTo>
                  <a:pt x="62508" y="223242"/>
                </a:lnTo>
                <a:lnTo>
                  <a:pt x="89297" y="196453"/>
                </a:lnTo>
                <a:lnTo>
                  <a:pt x="107156" y="160734"/>
                </a:lnTo>
                <a:lnTo>
                  <a:pt x="125016" y="125015"/>
                </a:lnTo>
                <a:lnTo>
                  <a:pt x="125016" y="80367"/>
                </a:lnTo>
                <a:lnTo>
                  <a:pt x="125016" y="44648"/>
                </a:lnTo>
                <a:lnTo>
                  <a:pt x="116086" y="8929"/>
                </a:lnTo>
                <a:lnTo>
                  <a:pt x="98227" y="0"/>
                </a:lnTo>
                <a:lnTo>
                  <a:pt x="80367" y="0"/>
                </a:lnTo>
                <a:lnTo>
                  <a:pt x="71437" y="8929"/>
                </a:lnTo>
                <a:lnTo>
                  <a:pt x="62508" y="35718"/>
                </a:lnTo>
                <a:lnTo>
                  <a:pt x="62508" y="53578"/>
                </a:lnTo>
                <a:lnTo>
                  <a:pt x="71437" y="71437"/>
                </a:lnTo>
                <a:lnTo>
                  <a:pt x="89297" y="89297"/>
                </a:lnTo>
                <a:lnTo>
                  <a:pt x="107156" y="89297"/>
                </a:lnTo>
                <a:lnTo>
                  <a:pt x="125016" y="89297"/>
                </a:lnTo>
                <a:lnTo>
                  <a:pt x="125016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8090297" y="2098476"/>
            <a:ext cx="178594" cy="187525"/>
          </a:xfrm>
          <a:custGeom>
            <a:avLst/>
            <a:gdLst/>
            <a:ahLst/>
            <a:cxnLst/>
            <a:rect l="0" t="0" r="0" b="0"/>
            <a:pathLst>
              <a:path w="178594" h="187525">
                <a:moveTo>
                  <a:pt x="0" y="0"/>
                </a:moveTo>
                <a:lnTo>
                  <a:pt x="0" y="0"/>
                </a:lnTo>
                <a:lnTo>
                  <a:pt x="8930" y="8930"/>
                </a:lnTo>
                <a:lnTo>
                  <a:pt x="17859" y="26789"/>
                </a:lnTo>
                <a:lnTo>
                  <a:pt x="26789" y="53578"/>
                </a:lnTo>
                <a:lnTo>
                  <a:pt x="44648" y="89297"/>
                </a:lnTo>
                <a:lnTo>
                  <a:pt x="62508" y="125016"/>
                </a:lnTo>
                <a:lnTo>
                  <a:pt x="80367" y="151805"/>
                </a:lnTo>
                <a:lnTo>
                  <a:pt x="89297" y="178594"/>
                </a:lnTo>
                <a:lnTo>
                  <a:pt x="107155" y="187524"/>
                </a:lnTo>
                <a:lnTo>
                  <a:pt x="125015" y="187524"/>
                </a:lnTo>
                <a:lnTo>
                  <a:pt x="142874" y="169664"/>
                </a:lnTo>
                <a:lnTo>
                  <a:pt x="160733" y="142875"/>
                </a:lnTo>
                <a:lnTo>
                  <a:pt x="178593" y="107157"/>
                </a:lnTo>
                <a:lnTo>
                  <a:pt x="178593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8215312" y="1848445"/>
            <a:ext cx="107157" cy="401837"/>
          </a:xfrm>
          <a:custGeom>
            <a:avLst/>
            <a:gdLst/>
            <a:ahLst/>
            <a:cxnLst/>
            <a:rect l="0" t="0" r="0" b="0"/>
            <a:pathLst>
              <a:path w="107157" h="401837">
                <a:moveTo>
                  <a:pt x="8929" y="0"/>
                </a:move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0" y="26789"/>
                </a:lnTo>
                <a:lnTo>
                  <a:pt x="8929" y="53578"/>
                </a:lnTo>
                <a:lnTo>
                  <a:pt x="17859" y="98227"/>
                </a:lnTo>
                <a:lnTo>
                  <a:pt x="17859" y="151805"/>
                </a:lnTo>
                <a:lnTo>
                  <a:pt x="26789" y="214313"/>
                </a:lnTo>
                <a:lnTo>
                  <a:pt x="44648" y="267891"/>
                </a:lnTo>
                <a:lnTo>
                  <a:pt x="53578" y="312539"/>
                </a:lnTo>
                <a:lnTo>
                  <a:pt x="62508" y="357188"/>
                </a:lnTo>
                <a:lnTo>
                  <a:pt x="71437" y="383977"/>
                </a:lnTo>
                <a:lnTo>
                  <a:pt x="80367" y="401836"/>
                </a:lnTo>
                <a:lnTo>
                  <a:pt x="98226" y="401836"/>
                </a:lnTo>
                <a:lnTo>
                  <a:pt x="107156" y="383977"/>
                </a:lnTo>
                <a:lnTo>
                  <a:pt x="107156" y="357188"/>
                </a:lnTo>
                <a:lnTo>
                  <a:pt x="107156" y="3571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8358187" y="1875234"/>
            <a:ext cx="160735" cy="294681"/>
          </a:xfrm>
          <a:custGeom>
            <a:avLst/>
            <a:gdLst/>
            <a:ahLst/>
            <a:cxnLst/>
            <a:rect l="0" t="0" r="0" b="0"/>
            <a:pathLst>
              <a:path w="160735" h="294681">
                <a:moveTo>
                  <a:pt x="8929" y="116086"/>
                </a:moveTo>
                <a:lnTo>
                  <a:pt x="0" y="116086"/>
                </a:lnTo>
                <a:lnTo>
                  <a:pt x="0" y="116086"/>
                </a:lnTo>
                <a:lnTo>
                  <a:pt x="0" y="116086"/>
                </a:lnTo>
                <a:lnTo>
                  <a:pt x="0" y="125016"/>
                </a:lnTo>
                <a:lnTo>
                  <a:pt x="0" y="133945"/>
                </a:lnTo>
                <a:lnTo>
                  <a:pt x="8929" y="151805"/>
                </a:lnTo>
                <a:lnTo>
                  <a:pt x="17859" y="178594"/>
                </a:lnTo>
                <a:lnTo>
                  <a:pt x="26789" y="196453"/>
                </a:lnTo>
                <a:lnTo>
                  <a:pt x="44648" y="223242"/>
                </a:lnTo>
                <a:lnTo>
                  <a:pt x="53578" y="250031"/>
                </a:lnTo>
                <a:lnTo>
                  <a:pt x="62508" y="276820"/>
                </a:lnTo>
                <a:lnTo>
                  <a:pt x="53578" y="294680"/>
                </a:lnTo>
                <a:lnTo>
                  <a:pt x="53578" y="294680"/>
                </a:lnTo>
                <a:lnTo>
                  <a:pt x="44648" y="294680"/>
                </a:lnTo>
                <a:lnTo>
                  <a:pt x="44648" y="276820"/>
                </a:lnTo>
                <a:lnTo>
                  <a:pt x="35718" y="250031"/>
                </a:lnTo>
                <a:lnTo>
                  <a:pt x="35718" y="214313"/>
                </a:lnTo>
                <a:lnTo>
                  <a:pt x="44648" y="169664"/>
                </a:lnTo>
                <a:lnTo>
                  <a:pt x="44648" y="133945"/>
                </a:lnTo>
                <a:lnTo>
                  <a:pt x="62508" y="89297"/>
                </a:lnTo>
                <a:lnTo>
                  <a:pt x="80367" y="53578"/>
                </a:lnTo>
                <a:lnTo>
                  <a:pt x="98226" y="35719"/>
                </a:lnTo>
                <a:lnTo>
                  <a:pt x="116086" y="17860"/>
                </a:lnTo>
                <a:lnTo>
                  <a:pt x="133945" y="8930"/>
                </a:lnTo>
                <a:lnTo>
                  <a:pt x="160734" y="0"/>
                </a:lnTo>
                <a:lnTo>
                  <a:pt x="16073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8474273" y="1884164"/>
            <a:ext cx="169665" cy="214313"/>
          </a:xfrm>
          <a:custGeom>
            <a:avLst/>
            <a:gdLst/>
            <a:ahLst/>
            <a:cxnLst/>
            <a:rect l="0" t="0" r="0" b="0"/>
            <a:pathLst>
              <a:path w="169665" h="214313">
                <a:moveTo>
                  <a:pt x="0" y="107156"/>
                </a:moveTo>
                <a:lnTo>
                  <a:pt x="0" y="107156"/>
                </a:lnTo>
                <a:lnTo>
                  <a:pt x="8929" y="107156"/>
                </a:lnTo>
                <a:lnTo>
                  <a:pt x="8929" y="116086"/>
                </a:lnTo>
                <a:lnTo>
                  <a:pt x="26789" y="107156"/>
                </a:lnTo>
                <a:lnTo>
                  <a:pt x="53578" y="107156"/>
                </a:lnTo>
                <a:lnTo>
                  <a:pt x="80367" y="98226"/>
                </a:lnTo>
                <a:lnTo>
                  <a:pt x="98226" y="89297"/>
                </a:lnTo>
                <a:lnTo>
                  <a:pt x="125015" y="80367"/>
                </a:lnTo>
                <a:lnTo>
                  <a:pt x="142875" y="62508"/>
                </a:lnTo>
                <a:lnTo>
                  <a:pt x="151804" y="44648"/>
                </a:lnTo>
                <a:lnTo>
                  <a:pt x="151804" y="26789"/>
                </a:lnTo>
                <a:lnTo>
                  <a:pt x="151804" y="8930"/>
                </a:lnTo>
                <a:lnTo>
                  <a:pt x="142875" y="0"/>
                </a:lnTo>
                <a:lnTo>
                  <a:pt x="116086" y="8930"/>
                </a:lnTo>
                <a:lnTo>
                  <a:pt x="98226" y="26789"/>
                </a:lnTo>
                <a:lnTo>
                  <a:pt x="71437" y="53578"/>
                </a:lnTo>
                <a:lnTo>
                  <a:pt x="53578" y="89297"/>
                </a:lnTo>
                <a:lnTo>
                  <a:pt x="44648" y="125015"/>
                </a:lnTo>
                <a:lnTo>
                  <a:pt x="44648" y="160734"/>
                </a:lnTo>
                <a:lnTo>
                  <a:pt x="44648" y="187523"/>
                </a:lnTo>
                <a:lnTo>
                  <a:pt x="62507" y="205383"/>
                </a:lnTo>
                <a:lnTo>
                  <a:pt x="71437" y="214312"/>
                </a:lnTo>
                <a:lnTo>
                  <a:pt x="89297" y="214312"/>
                </a:lnTo>
                <a:lnTo>
                  <a:pt x="116086" y="214312"/>
                </a:lnTo>
                <a:lnTo>
                  <a:pt x="133945" y="196453"/>
                </a:lnTo>
                <a:lnTo>
                  <a:pt x="151804" y="178594"/>
                </a:lnTo>
                <a:lnTo>
                  <a:pt x="169664" y="142875"/>
                </a:lnTo>
                <a:lnTo>
                  <a:pt x="169664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8617148" y="1866304"/>
            <a:ext cx="160735" cy="142876"/>
          </a:xfrm>
          <a:custGeom>
            <a:avLst/>
            <a:gdLst/>
            <a:ahLst/>
            <a:cxnLst/>
            <a:rect l="0" t="0" r="0" b="0"/>
            <a:pathLst>
              <a:path w="160735" h="142876">
                <a:moveTo>
                  <a:pt x="71437" y="26790"/>
                </a:moveTo>
                <a:lnTo>
                  <a:pt x="62507" y="35719"/>
                </a:lnTo>
                <a:lnTo>
                  <a:pt x="53578" y="44649"/>
                </a:lnTo>
                <a:lnTo>
                  <a:pt x="35718" y="62508"/>
                </a:lnTo>
                <a:lnTo>
                  <a:pt x="17859" y="80368"/>
                </a:lnTo>
                <a:lnTo>
                  <a:pt x="8929" y="98227"/>
                </a:lnTo>
                <a:lnTo>
                  <a:pt x="0" y="116086"/>
                </a:lnTo>
                <a:lnTo>
                  <a:pt x="0" y="133946"/>
                </a:lnTo>
                <a:lnTo>
                  <a:pt x="8929" y="142875"/>
                </a:lnTo>
                <a:lnTo>
                  <a:pt x="17859" y="142875"/>
                </a:lnTo>
                <a:lnTo>
                  <a:pt x="35718" y="142875"/>
                </a:lnTo>
                <a:lnTo>
                  <a:pt x="53578" y="133946"/>
                </a:lnTo>
                <a:lnTo>
                  <a:pt x="62507" y="116086"/>
                </a:lnTo>
                <a:lnTo>
                  <a:pt x="80367" y="98227"/>
                </a:lnTo>
                <a:lnTo>
                  <a:pt x="89297" y="62508"/>
                </a:lnTo>
                <a:lnTo>
                  <a:pt x="98226" y="35719"/>
                </a:lnTo>
                <a:lnTo>
                  <a:pt x="107156" y="8930"/>
                </a:lnTo>
                <a:lnTo>
                  <a:pt x="116086" y="0"/>
                </a:lnTo>
                <a:lnTo>
                  <a:pt x="116086" y="0"/>
                </a:lnTo>
                <a:lnTo>
                  <a:pt x="116086" y="8930"/>
                </a:lnTo>
                <a:lnTo>
                  <a:pt x="116086" y="35719"/>
                </a:lnTo>
                <a:lnTo>
                  <a:pt x="107156" y="53579"/>
                </a:lnTo>
                <a:lnTo>
                  <a:pt x="116086" y="71438"/>
                </a:lnTo>
                <a:lnTo>
                  <a:pt x="116086" y="89297"/>
                </a:lnTo>
                <a:lnTo>
                  <a:pt x="125015" y="107157"/>
                </a:lnTo>
                <a:lnTo>
                  <a:pt x="133945" y="116086"/>
                </a:lnTo>
                <a:lnTo>
                  <a:pt x="151804" y="107157"/>
                </a:lnTo>
                <a:lnTo>
                  <a:pt x="160734" y="98227"/>
                </a:lnTo>
                <a:lnTo>
                  <a:pt x="160734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8786812" y="1714500"/>
            <a:ext cx="223243" cy="392907"/>
          </a:xfrm>
          <a:custGeom>
            <a:avLst/>
            <a:gdLst/>
            <a:ahLst/>
            <a:cxnLst/>
            <a:rect l="0" t="0" r="0" b="0"/>
            <a:pathLst>
              <a:path w="223243" h="392907">
                <a:moveTo>
                  <a:pt x="26789" y="98226"/>
                </a:moveTo>
                <a:lnTo>
                  <a:pt x="26789" y="107156"/>
                </a:lnTo>
                <a:lnTo>
                  <a:pt x="17859" y="133945"/>
                </a:lnTo>
                <a:lnTo>
                  <a:pt x="8929" y="160734"/>
                </a:lnTo>
                <a:lnTo>
                  <a:pt x="8929" y="187523"/>
                </a:lnTo>
                <a:lnTo>
                  <a:pt x="0" y="214312"/>
                </a:lnTo>
                <a:lnTo>
                  <a:pt x="0" y="232172"/>
                </a:lnTo>
                <a:lnTo>
                  <a:pt x="0" y="250031"/>
                </a:lnTo>
                <a:lnTo>
                  <a:pt x="8929" y="258961"/>
                </a:lnTo>
                <a:lnTo>
                  <a:pt x="17859" y="258961"/>
                </a:lnTo>
                <a:lnTo>
                  <a:pt x="17859" y="250031"/>
                </a:lnTo>
                <a:lnTo>
                  <a:pt x="35718" y="241101"/>
                </a:lnTo>
                <a:lnTo>
                  <a:pt x="44648" y="223242"/>
                </a:lnTo>
                <a:lnTo>
                  <a:pt x="53578" y="196453"/>
                </a:lnTo>
                <a:lnTo>
                  <a:pt x="62508" y="169664"/>
                </a:lnTo>
                <a:lnTo>
                  <a:pt x="62508" y="142875"/>
                </a:lnTo>
                <a:lnTo>
                  <a:pt x="71437" y="125015"/>
                </a:lnTo>
                <a:lnTo>
                  <a:pt x="80367" y="98226"/>
                </a:lnTo>
                <a:lnTo>
                  <a:pt x="89297" y="71437"/>
                </a:lnTo>
                <a:lnTo>
                  <a:pt x="89297" y="44648"/>
                </a:lnTo>
                <a:lnTo>
                  <a:pt x="98226" y="17859"/>
                </a:lnTo>
                <a:lnTo>
                  <a:pt x="98226" y="0"/>
                </a:lnTo>
                <a:lnTo>
                  <a:pt x="98226" y="0"/>
                </a:lnTo>
                <a:lnTo>
                  <a:pt x="80367" y="8929"/>
                </a:lnTo>
                <a:lnTo>
                  <a:pt x="71437" y="53578"/>
                </a:lnTo>
                <a:lnTo>
                  <a:pt x="62508" y="89297"/>
                </a:lnTo>
                <a:lnTo>
                  <a:pt x="53578" y="133945"/>
                </a:lnTo>
                <a:lnTo>
                  <a:pt x="53578" y="169664"/>
                </a:lnTo>
                <a:lnTo>
                  <a:pt x="53578" y="187523"/>
                </a:lnTo>
                <a:lnTo>
                  <a:pt x="62508" y="187523"/>
                </a:lnTo>
                <a:lnTo>
                  <a:pt x="71437" y="196453"/>
                </a:lnTo>
                <a:lnTo>
                  <a:pt x="80367" y="196453"/>
                </a:lnTo>
                <a:lnTo>
                  <a:pt x="89297" y="205383"/>
                </a:lnTo>
                <a:lnTo>
                  <a:pt x="98226" y="196453"/>
                </a:lnTo>
                <a:lnTo>
                  <a:pt x="116086" y="187523"/>
                </a:lnTo>
                <a:lnTo>
                  <a:pt x="133945" y="169664"/>
                </a:lnTo>
                <a:lnTo>
                  <a:pt x="142875" y="151804"/>
                </a:lnTo>
                <a:lnTo>
                  <a:pt x="160734" y="133945"/>
                </a:lnTo>
                <a:lnTo>
                  <a:pt x="160734" y="125015"/>
                </a:lnTo>
                <a:lnTo>
                  <a:pt x="169664" y="125015"/>
                </a:lnTo>
                <a:lnTo>
                  <a:pt x="169664" y="116086"/>
                </a:lnTo>
                <a:lnTo>
                  <a:pt x="169664" y="116086"/>
                </a:lnTo>
                <a:lnTo>
                  <a:pt x="169664" y="116086"/>
                </a:lnTo>
                <a:lnTo>
                  <a:pt x="160734" y="116086"/>
                </a:lnTo>
                <a:lnTo>
                  <a:pt x="160734" y="125015"/>
                </a:lnTo>
                <a:lnTo>
                  <a:pt x="160734" y="133945"/>
                </a:lnTo>
                <a:lnTo>
                  <a:pt x="160734" y="142875"/>
                </a:lnTo>
                <a:lnTo>
                  <a:pt x="160734" y="151804"/>
                </a:lnTo>
                <a:lnTo>
                  <a:pt x="160734" y="151804"/>
                </a:lnTo>
                <a:lnTo>
                  <a:pt x="169664" y="160734"/>
                </a:lnTo>
                <a:lnTo>
                  <a:pt x="169664" y="160734"/>
                </a:lnTo>
                <a:lnTo>
                  <a:pt x="178593" y="151804"/>
                </a:lnTo>
                <a:lnTo>
                  <a:pt x="187523" y="151804"/>
                </a:lnTo>
                <a:lnTo>
                  <a:pt x="196453" y="151804"/>
                </a:lnTo>
                <a:lnTo>
                  <a:pt x="205383" y="151804"/>
                </a:lnTo>
                <a:lnTo>
                  <a:pt x="205383" y="160734"/>
                </a:lnTo>
                <a:lnTo>
                  <a:pt x="214312" y="169664"/>
                </a:lnTo>
                <a:lnTo>
                  <a:pt x="223242" y="187523"/>
                </a:lnTo>
                <a:lnTo>
                  <a:pt x="223242" y="214312"/>
                </a:lnTo>
                <a:lnTo>
                  <a:pt x="214312" y="241101"/>
                </a:lnTo>
                <a:lnTo>
                  <a:pt x="196453" y="321469"/>
                </a:lnTo>
                <a:lnTo>
                  <a:pt x="160734" y="392906"/>
                </a:lnTo>
                <a:lnTo>
                  <a:pt x="160734" y="3929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7786688" y="2562820"/>
            <a:ext cx="312540" cy="348259"/>
          </a:xfrm>
          <a:custGeom>
            <a:avLst/>
            <a:gdLst/>
            <a:ahLst/>
            <a:cxnLst/>
            <a:rect l="0" t="0" r="0" b="0"/>
            <a:pathLst>
              <a:path w="312540" h="348259">
                <a:moveTo>
                  <a:pt x="0" y="0"/>
                </a:moveTo>
                <a:lnTo>
                  <a:pt x="0" y="0"/>
                </a:lnTo>
                <a:lnTo>
                  <a:pt x="0" y="17860"/>
                </a:lnTo>
                <a:lnTo>
                  <a:pt x="17859" y="35719"/>
                </a:lnTo>
                <a:lnTo>
                  <a:pt x="35718" y="80368"/>
                </a:lnTo>
                <a:lnTo>
                  <a:pt x="62507" y="125016"/>
                </a:lnTo>
                <a:lnTo>
                  <a:pt x="89296" y="169664"/>
                </a:lnTo>
                <a:lnTo>
                  <a:pt x="107156" y="205383"/>
                </a:lnTo>
                <a:lnTo>
                  <a:pt x="125015" y="250031"/>
                </a:lnTo>
                <a:lnTo>
                  <a:pt x="125015" y="276820"/>
                </a:lnTo>
                <a:lnTo>
                  <a:pt x="125015" y="294680"/>
                </a:lnTo>
                <a:lnTo>
                  <a:pt x="116085" y="303609"/>
                </a:lnTo>
                <a:lnTo>
                  <a:pt x="116085" y="303609"/>
                </a:lnTo>
                <a:lnTo>
                  <a:pt x="107156" y="276820"/>
                </a:lnTo>
                <a:lnTo>
                  <a:pt x="116085" y="232172"/>
                </a:lnTo>
                <a:lnTo>
                  <a:pt x="125015" y="178594"/>
                </a:lnTo>
                <a:lnTo>
                  <a:pt x="151804" y="125016"/>
                </a:lnTo>
                <a:lnTo>
                  <a:pt x="178593" y="80368"/>
                </a:lnTo>
                <a:lnTo>
                  <a:pt x="214312" y="62508"/>
                </a:lnTo>
                <a:lnTo>
                  <a:pt x="250031" y="71438"/>
                </a:lnTo>
                <a:lnTo>
                  <a:pt x="276820" y="89297"/>
                </a:lnTo>
                <a:lnTo>
                  <a:pt x="303609" y="133946"/>
                </a:lnTo>
                <a:lnTo>
                  <a:pt x="312539" y="178594"/>
                </a:lnTo>
                <a:lnTo>
                  <a:pt x="303609" y="223243"/>
                </a:lnTo>
                <a:lnTo>
                  <a:pt x="285750" y="267891"/>
                </a:lnTo>
                <a:lnTo>
                  <a:pt x="258960" y="303609"/>
                </a:lnTo>
                <a:lnTo>
                  <a:pt x="232171" y="330398"/>
                </a:lnTo>
                <a:lnTo>
                  <a:pt x="205382" y="348258"/>
                </a:lnTo>
                <a:lnTo>
                  <a:pt x="178593" y="348258"/>
                </a:lnTo>
                <a:lnTo>
                  <a:pt x="160734" y="321469"/>
                </a:lnTo>
                <a:lnTo>
                  <a:pt x="160734" y="3214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8215312" y="2732484"/>
            <a:ext cx="8930" cy="53580"/>
          </a:xfrm>
          <a:custGeom>
            <a:avLst/>
            <a:gdLst/>
            <a:ahLst/>
            <a:cxnLst/>
            <a:rect l="0" t="0" r="0" b="0"/>
            <a:pathLst>
              <a:path w="8930" h="53580">
                <a:moveTo>
                  <a:pt x="0" y="53579"/>
                </a:moveTo>
                <a:lnTo>
                  <a:pt x="0" y="44649"/>
                </a:lnTo>
                <a:lnTo>
                  <a:pt x="0" y="26789"/>
                </a:lnTo>
                <a:lnTo>
                  <a:pt x="8929" y="0"/>
                </a:lnTo>
                <a:lnTo>
                  <a:pt x="892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8268890" y="2607469"/>
            <a:ext cx="98227" cy="125016"/>
          </a:xfrm>
          <a:custGeom>
            <a:avLst/>
            <a:gdLst/>
            <a:ahLst/>
            <a:cxnLst/>
            <a:rect l="0" t="0" r="0" b="0"/>
            <a:pathLst>
              <a:path w="98227" h="125016">
                <a:moveTo>
                  <a:pt x="0" y="44648"/>
                </a:moveTo>
                <a:lnTo>
                  <a:pt x="0" y="53578"/>
                </a:lnTo>
                <a:lnTo>
                  <a:pt x="0" y="71437"/>
                </a:lnTo>
                <a:lnTo>
                  <a:pt x="0" y="89297"/>
                </a:lnTo>
                <a:lnTo>
                  <a:pt x="8930" y="107156"/>
                </a:lnTo>
                <a:lnTo>
                  <a:pt x="17859" y="116086"/>
                </a:lnTo>
                <a:lnTo>
                  <a:pt x="35719" y="125015"/>
                </a:lnTo>
                <a:lnTo>
                  <a:pt x="53578" y="125015"/>
                </a:lnTo>
                <a:lnTo>
                  <a:pt x="71437" y="116086"/>
                </a:lnTo>
                <a:lnTo>
                  <a:pt x="80367" y="98226"/>
                </a:lnTo>
                <a:lnTo>
                  <a:pt x="89297" y="71437"/>
                </a:lnTo>
                <a:lnTo>
                  <a:pt x="98226" y="53578"/>
                </a:lnTo>
                <a:lnTo>
                  <a:pt x="89297" y="26789"/>
                </a:lnTo>
                <a:lnTo>
                  <a:pt x="71437" y="8929"/>
                </a:lnTo>
                <a:lnTo>
                  <a:pt x="53578" y="0"/>
                </a:lnTo>
                <a:lnTo>
                  <a:pt x="26789" y="0"/>
                </a:lnTo>
                <a:lnTo>
                  <a:pt x="17859" y="8929"/>
                </a:lnTo>
                <a:lnTo>
                  <a:pt x="8930" y="17859"/>
                </a:lnTo>
                <a:lnTo>
                  <a:pt x="8930" y="26789"/>
                </a:lnTo>
                <a:lnTo>
                  <a:pt x="17859" y="35719"/>
                </a:lnTo>
                <a:lnTo>
                  <a:pt x="35719" y="35719"/>
                </a:lnTo>
                <a:lnTo>
                  <a:pt x="53578" y="26789"/>
                </a:lnTo>
                <a:lnTo>
                  <a:pt x="53578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8456413" y="2500313"/>
            <a:ext cx="80368" cy="169665"/>
          </a:xfrm>
          <a:custGeom>
            <a:avLst/>
            <a:gdLst/>
            <a:ahLst/>
            <a:cxnLst/>
            <a:rect l="0" t="0" r="0" b="0"/>
            <a:pathLst>
              <a:path w="80368" h="169665">
                <a:moveTo>
                  <a:pt x="71438" y="0"/>
                </a:moveTo>
                <a:lnTo>
                  <a:pt x="62508" y="0"/>
                </a:lnTo>
                <a:lnTo>
                  <a:pt x="53578" y="0"/>
                </a:lnTo>
                <a:lnTo>
                  <a:pt x="44649" y="17859"/>
                </a:lnTo>
                <a:lnTo>
                  <a:pt x="26789" y="35718"/>
                </a:lnTo>
                <a:lnTo>
                  <a:pt x="17860" y="53578"/>
                </a:lnTo>
                <a:lnTo>
                  <a:pt x="8930" y="89296"/>
                </a:lnTo>
                <a:lnTo>
                  <a:pt x="0" y="116085"/>
                </a:lnTo>
                <a:lnTo>
                  <a:pt x="0" y="142875"/>
                </a:lnTo>
                <a:lnTo>
                  <a:pt x="8930" y="160734"/>
                </a:lnTo>
                <a:lnTo>
                  <a:pt x="26789" y="169664"/>
                </a:lnTo>
                <a:lnTo>
                  <a:pt x="35719" y="169664"/>
                </a:lnTo>
                <a:lnTo>
                  <a:pt x="53578" y="160734"/>
                </a:lnTo>
                <a:lnTo>
                  <a:pt x="80367" y="142875"/>
                </a:lnTo>
                <a:lnTo>
                  <a:pt x="80367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8545710" y="2580680"/>
            <a:ext cx="44650" cy="133946"/>
          </a:xfrm>
          <a:custGeom>
            <a:avLst/>
            <a:gdLst/>
            <a:ahLst/>
            <a:cxnLst/>
            <a:rect l="0" t="0" r="0" b="0"/>
            <a:pathLst>
              <a:path w="44650" h="133946">
                <a:moveTo>
                  <a:pt x="0" y="0"/>
                </a:moveTo>
                <a:lnTo>
                  <a:pt x="8930" y="8929"/>
                </a:lnTo>
                <a:lnTo>
                  <a:pt x="8930" y="26789"/>
                </a:lnTo>
                <a:lnTo>
                  <a:pt x="17860" y="53578"/>
                </a:lnTo>
                <a:lnTo>
                  <a:pt x="17860" y="89297"/>
                </a:lnTo>
                <a:lnTo>
                  <a:pt x="26789" y="107156"/>
                </a:lnTo>
                <a:lnTo>
                  <a:pt x="26789" y="125015"/>
                </a:lnTo>
                <a:lnTo>
                  <a:pt x="35719" y="133945"/>
                </a:lnTo>
                <a:lnTo>
                  <a:pt x="35719" y="133945"/>
                </a:lnTo>
                <a:lnTo>
                  <a:pt x="44649" y="125015"/>
                </a:lnTo>
                <a:lnTo>
                  <a:pt x="44649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8626077" y="2473523"/>
            <a:ext cx="62509" cy="125017"/>
          </a:xfrm>
          <a:custGeom>
            <a:avLst/>
            <a:gdLst/>
            <a:ahLst/>
            <a:cxnLst/>
            <a:rect l="0" t="0" r="0" b="0"/>
            <a:pathLst>
              <a:path w="62509" h="125017">
                <a:moveTo>
                  <a:pt x="62508" y="0"/>
                </a:moveTo>
                <a:lnTo>
                  <a:pt x="53578" y="8930"/>
                </a:lnTo>
                <a:lnTo>
                  <a:pt x="44649" y="26790"/>
                </a:lnTo>
                <a:lnTo>
                  <a:pt x="26789" y="62508"/>
                </a:lnTo>
                <a:lnTo>
                  <a:pt x="8930" y="98227"/>
                </a:lnTo>
                <a:lnTo>
                  <a:pt x="0" y="125016"/>
                </a:lnTo>
                <a:lnTo>
                  <a:pt x="0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8661796" y="2669977"/>
            <a:ext cx="53579" cy="17860"/>
          </a:xfrm>
          <a:custGeom>
            <a:avLst/>
            <a:gdLst/>
            <a:ahLst/>
            <a:cxnLst/>
            <a:rect l="0" t="0" r="0" b="0"/>
            <a:pathLst>
              <a:path w="53579" h="17860">
                <a:moveTo>
                  <a:pt x="0" y="17859"/>
                </a:moveTo>
                <a:lnTo>
                  <a:pt x="17859" y="8929"/>
                </a:lnTo>
                <a:lnTo>
                  <a:pt x="35719" y="8929"/>
                </a:lnTo>
                <a:lnTo>
                  <a:pt x="53578" y="0"/>
                </a:lnTo>
                <a:lnTo>
                  <a:pt x="5357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1026914" y="5384602"/>
            <a:ext cx="1410892" cy="35719"/>
          </a:xfrm>
          <a:custGeom>
            <a:avLst/>
            <a:gdLst/>
            <a:ahLst/>
            <a:cxnLst/>
            <a:rect l="0" t="0" r="0" b="0"/>
            <a:pathLst>
              <a:path w="1410892" h="35719">
                <a:moveTo>
                  <a:pt x="0" y="8929"/>
                </a:move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8929"/>
                </a:lnTo>
                <a:lnTo>
                  <a:pt x="17860" y="8929"/>
                </a:lnTo>
                <a:lnTo>
                  <a:pt x="26789" y="8929"/>
                </a:lnTo>
                <a:lnTo>
                  <a:pt x="44649" y="8929"/>
                </a:lnTo>
                <a:lnTo>
                  <a:pt x="62508" y="8929"/>
                </a:lnTo>
                <a:lnTo>
                  <a:pt x="80367" y="8929"/>
                </a:lnTo>
                <a:lnTo>
                  <a:pt x="98227" y="8929"/>
                </a:lnTo>
                <a:lnTo>
                  <a:pt x="125016" y="8929"/>
                </a:lnTo>
                <a:lnTo>
                  <a:pt x="142875" y="8929"/>
                </a:lnTo>
                <a:lnTo>
                  <a:pt x="169664" y="8929"/>
                </a:lnTo>
                <a:lnTo>
                  <a:pt x="196453" y="8929"/>
                </a:lnTo>
                <a:lnTo>
                  <a:pt x="223242" y="8929"/>
                </a:lnTo>
                <a:lnTo>
                  <a:pt x="250031" y="8929"/>
                </a:lnTo>
                <a:lnTo>
                  <a:pt x="276820" y="8929"/>
                </a:lnTo>
                <a:lnTo>
                  <a:pt x="312539" y="8929"/>
                </a:lnTo>
                <a:lnTo>
                  <a:pt x="339328" y="17859"/>
                </a:lnTo>
                <a:lnTo>
                  <a:pt x="375047" y="17859"/>
                </a:lnTo>
                <a:lnTo>
                  <a:pt x="401836" y="17859"/>
                </a:lnTo>
                <a:lnTo>
                  <a:pt x="437555" y="17859"/>
                </a:lnTo>
                <a:lnTo>
                  <a:pt x="473274" y="26789"/>
                </a:lnTo>
                <a:lnTo>
                  <a:pt x="508992" y="26789"/>
                </a:lnTo>
                <a:lnTo>
                  <a:pt x="553641" y="26789"/>
                </a:lnTo>
                <a:lnTo>
                  <a:pt x="589359" y="26789"/>
                </a:lnTo>
                <a:lnTo>
                  <a:pt x="634008" y="26789"/>
                </a:lnTo>
                <a:lnTo>
                  <a:pt x="678656" y="26789"/>
                </a:lnTo>
                <a:lnTo>
                  <a:pt x="723305" y="26789"/>
                </a:lnTo>
                <a:lnTo>
                  <a:pt x="767953" y="26789"/>
                </a:lnTo>
                <a:lnTo>
                  <a:pt x="812602" y="26789"/>
                </a:lnTo>
                <a:lnTo>
                  <a:pt x="857250" y="26789"/>
                </a:lnTo>
                <a:lnTo>
                  <a:pt x="901899" y="26789"/>
                </a:lnTo>
                <a:lnTo>
                  <a:pt x="955477" y="26789"/>
                </a:lnTo>
                <a:lnTo>
                  <a:pt x="1000125" y="26789"/>
                </a:lnTo>
                <a:lnTo>
                  <a:pt x="1044774" y="26789"/>
                </a:lnTo>
                <a:lnTo>
                  <a:pt x="1089422" y="17859"/>
                </a:lnTo>
                <a:lnTo>
                  <a:pt x="1134070" y="26789"/>
                </a:lnTo>
                <a:lnTo>
                  <a:pt x="1178719" y="26789"/>
                </a:lnTo>
                <a:lnTo>
                  <a:pt x="1214438" y="26789"/>
                </a:lnTo>
                <a:lnTo>
                  <a:pt x="1250156" y="35718"/>
                </a:lnTo>
                <a:lnTo>
                  <a:pt x="1285875" y="35718"/>
                </a:lnTo>
                <a:lnTo>
                  <a:pt x="1321594" y="26789"/>
                </a:lnTo>
                <a:lnTo>
                  <a:pt x="1348383" y="26789"/>
                </a:lnTo>
                <a:lnTo>
                  <a:pt x="1375172" y="17859"/>
                </a:lnTo>
                <a:lnTo>
                  <a:pt x="1401961" y="17859"/>
                </a:lnTo>
                <a:lnTo>
                  <a:pt x="1410891" y="8929"/>
                </a:lnTo>
                <a:lnTo>
                  <a:pt x="1410891" y="0"/>
                </a:lnTo>
                <a:lnTo>
                  <a:pt x="1410891" y="0"/>
                </a:lnTo>
                <a:lnTo>
                  <a:pt x="141089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6250781" y="4902398"/>
            <a:ext cx="17861" cy="303611"/>
          </a:xfrm>
          <a:custGeom>
            <a:avLst/>
            <a:gdLst/>
            <a:ahLst/>
            <a:cxnLst/>
            <a:rect l="0" t="0" r="0" b="0"/>
            <a:pathLst>
              <a:path w="17861" h="303611">
                <a:moveTo>
                  <a:pt x="8930" y="17860"/>
                </a:moveTo>
                <a:lnTo>
                  <a:pt x="8930" y="1786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26790"/>
                </a:lnTo>
                <a:lnTo>
                  <a:pt x="17860" y="44649"/>
                </a:lnTo>
                <a:lnTo>
                  <a:pt x="17860" y="80368"/>
                </a:lnTo>
                <a:lnTo>
                  <a:pt x="17860" y="125016"/>
                </a:lnTo>
                <a:lnTo>
                  <a:pt x="8930" y="160735"/>
                </a:lnTo>
                <a:lnTo>
                  <a:pt x="8930" y="196454"/>
                </a:lnTo>
                <a:lnTo>
                  <a:pt x="8930" y="232172"/>
                </a:lnTo>
                <a:lnTo>
                  <a:pt x="0" y="258961"/>
                </a:lnTo>
                <a:lnTo>
                  <a:pt x="0" y="285750"/>
                </a:lnTo>
                <a:lnTo>
                  <a:pt x="0" y="294680"/>
                </a:lnTo>
                <a:lnTo>
                  <a:pt x="0" y="303610"/>
                </a:lnTo>
                <a:lnTo>
                  <a:pt x="8930" y="294680"/>
                </a:lnTo>
                <a:lnTo>
                  <a:pt x="8930" y="267891"/>
                </a:lnTo>
                <a:lnTo>
                  <a:pt x="8930" y="26789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6277570" y="4804171"/>
            <a:ext cx="267892" cy="366119"/>
          </a:xfrm>
          <a:custGeom>
            <a:avLst/>
            <a:gdLst/>
            <a:ahLst/>
            <a:cxnLst/>
            <a:rect l="0" t="0" r="0" b="0"/>
            <a:pathLst>
              <a:path w="267892" h="366119">
                <a:moveTo>
                  <a:pt x="258961" y="0"/>
                </a:moveTo>
                <a:lnTo>
                  <a:pt x="258961" y="0"/>
                </a:lnTo>
                <a:lnTo>
                  <a:pt x="250032" y="0"/>
                </a:lnTo>
                <a:lnTo>
                  <a:pt x="241102" y="8930"/>
                </a:lnTo>
                <a:lnTo>
                  <a:pt x="232172" y="17860"/>
                </a:lnTo>
                <a:lnTo>
                  <a:pt x="205383" y="26790"/>
                </a:lnTo>
                <a:lnTo>
                  <a:pt x="178594" y="44649"/>
                </a:lnTo>
                <a:lnTo>
                  <a:pt x="142875" y="71438"/>
                </a:lnTo>
                <a:lnTo>
                  <a:pt x="98227" y="89298"/>
                </a:lnTo>
                <a:lnTo>
                  <a:pt x="53578" y="125017"/>
                </a:lnTo>
                <a:lnTo>
                  <a:pt x="26789" y="151806"/>
                </a:lnTo>
                <a:lnTo>
                  <a:pt x="0" y="196454"/>
                </a:lnTo>
                <a:lnTo>
                  <a:pt x="0" y="241102"/>
                </a:lnTo>
                <a:lnTo>
                  <a:pt x="17860" y="285751"/>
                </a:lnTo>
                <a:lnTo>
                  <a:pt x="44649" y="321470"/>
                </a:lnTo>
                <a:lnTo>
                  <a:pt x="80368" y="339329"/>
                </a:lnTo>
                <a:lnTo>
                  <a:pt x="125016" y="366118"/>
                </a:lnTo>
                <a:lnTo>
                  <a:pt x="169664" y="366118"/>
                </a:lnTo>
                <a:lnTo>
                  <a:pt x="223243" y="366118"/>
                </a:lnTo>
                <a:lnTo>
                  <a:pt x="267891" y="357188"/>
                </a:lnTo>
                <a:lnTo>
                  <a:pt x="267891" y="3571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6634758" y="4991695"/>
            <a:ext cx="44649" cy="196454"/>
          </a:xfrm>
          <a:custGeom>
            <a:avLst/>
            <a:gdLst/>
            <a:ahLst/>
            <a:cxnLst/>
            <a:rect l="0" t="0" r="0" b="0"/>
            <a:pathLst>
              <a:path w="44649" h="196454">
                <a:moveTo>
                  <a:pt x="35719" y="0"/>
                </a:moveTo>
                <a:lnTo>
                  <a:pt x="26789" y="8930"/>
                </a:lnTo>
                <a:lnTo>
                  <a:pt x="26789" y="17860"/>
                </a:lnTo>
                <a:lnTo>
                  <a:pt x="8930" y="44649"/>
                </a:lnTo>
                <a:lnTo>
                  <a:pt x="0" y="80368"/>
                </a:lnTo>
                <a:lnTo>
                  <a:pt x="0" y="107157"/>
                </a:lnTo>
                <a:lnTo>
                  <a:pt x="0" y="142875"/>
                </a:lnTo>
                <a:lnTo>
                  <a:pt x="0" y="169664"/>
                </a:lnTo>
                <a:lnTo>
                  <a:pt x="8930" y="178594"/>
                </a:lnTo>
                <a:lnTo>
                  <a:pt x="17859" y="196453"/>
                </a:lnTo>
                <a:lnTo>
                  <a:pt x="35719" y="196453"/>
                </a:lnTo>
                <a:lnTo>
                  <a:pt x="44648" y="187524"/>
                </a:lnTo>
                <a:lnTo>
                  <a:pt x="44648" y="1875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6670477" y="4777382"/>
            <a:ext cx="44649" cy="35720"/>
          </a:xfrm>
          <a:custGeom>
            <a:avLst/>
            <a:gdLst/>
            <a:ahLst/>
            <a:cxnLst/>
            <a:rect l="0" t="0" r="0" b="0"/>
            <a:pathLst>
              <a:path w="44649" h="35720">
                <a:moveTo>
                  <a:pt x="26789" y="35719"/>
                </a:moveTo>
                <a:lnTo>
                  <a:pt x="17859" y="35719"/>
                </a:lnTo>
                <a:lnTo>
                  <a:pt x="8929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17860"/>
                </a:lnTo>
                <a:lnTo>
                  <a:pt x="0" y="17860"/>
                </a:lnTo>
                <a:lnTo>
                  <a:pt x="8929" y="8930"/>
                </a:lnTo>
                <a:lnTo>
                  <a:pt x="26789" y="8930"/>
                </a:lnTo>
                <a:lnTo>
                  <a:pt x="44648" y="0"/>
                </a:lnTo>
                <a:lnTo>
                  <a:pt x="4464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6849070" y="4741664"/>
            <a:ext cx="53579" cy="473275"/>
          </a:xfrm>
          <a:custGeom>
            <a:avLst/>
            <a:gdLst/>
            <a:ahLst/>
            <a:cxnLst/>
            <a:rect l="0" t="0" r="0" b="0"/>
            <a:pathLst>
              <a:path w="53579" h="473275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8929"/>
                </a:lnTo>
                <a:lnTo>
                  <a:pt x="8930" y="26789"/>
                </a:lnTo>
                <a:lnTo>
                  <a:pt x="8930" y="62507"/>
                </a:lnTo>
                <a:lnTo>
                  <a:pt x="0" y="116086"/>
                </a:lnTo>
                <a:lnTo>
                  <a:pt x="0" y="169664"/>
                </a:lnTo>
                <a:lnTo>
                  <a:pt x="0" y="241102"/>
                </a:lnTo>
                <a:lnTo>
                  <a:pt x="0" y="312539"/>
                </a:lnTo>
                <a:lnTo>
                  <a:pt x="8930" y="366117"/>
                </a:lnTo>
                <a:lnTo>
                  <a:pt x="8930" y="419695"/>
                </a:lnTo>
                <a:lnTo>
                  <a:pt x="17860" y="455414"/>
                </a:lnTo>
                <a:lnTo>
                  <a:pt x="17860" y="473274"/>
                </a:lnTo>
                <a:lnTo>
                  <a:pt x="26789" y="473274"/>
                </a:lnTo>
                <a:lnTo>
                  <a:pt x="44649" y="464344"/>
                </a:lnTo>
                <a:lnTo>
                  <a:pt x="53578" y="437555"/>
                </a:lnTo>
                <a:lnTo>
                  <a:pt x="53578" y="43755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7036594" y="4661296"/>
            <a:ext cx="89298" cy="607221"/>
          </a:xfrm>
          <a:custGeom>
            <a:avLst/>
            <a:gdLst/>
            <a:ahLst/>
            <a:cxnLst/>
            <a:rect l="0" t="0" r="0" b="0"/>
            <a:pathLst>
              <a:path w="89298" h="607221">
                <a:moveTo>
                  <a:pt x="89297" y="0"/>
                </a:moveTo>
                <a:lnTo>
                  <a:pt x="89297" y="0"/>
                </a:lnTo>
                <a:lnTo>
                  <a:pt x="80367" y="0"/>
                </a:lnTo>
                <a:lnTo>
                  <a:pt x="71437" y="17860"/>
                </a:lnTo>
                <a:lnTo>
                  <a:pt x="53578" y="35719"/>
                </a:lnTo>
                <a:lnTo>
                  <a:pt x="35719" y="71438"/>
                </a:lnTo>
                <a:lnTo>
                  <a:pt x="26789" y="125016"/>
                </a:lnTo>
                <a:lnTo>
                  <a:pt x="8929" y="196454"/>
                </a:lnTo>
                <a:lnTo>
                  <a:pt x="0" y="276821"/>
                </a:lnTo>
                <a:lnTo>
                  <a:pt x="0" y="357188"/>
                </a:lnTo>
                <a:lnTo>
                  <a:pt x="0" y="446485"/>
                </a:lnTo>
                <a:lnTo>
                  <a:pt x="0" y="517923"/>
                </a:lnTo>
                <a:lnTo>
                  <a:pt x="8929" y="571501"/>
                </a:lnTo>
                <a:lnTo>
                  <a:pt x="8929" y="607220"/>
                </a:lnTo>
                <a:lnTo>
                  <a:pt x="8929" y="6072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6259711" y="5625702"/>
            <a:ext cx="151806" cy="53579"/>
          </a:xfrm>
          <a:custGeom>
            <a:avLst/>
            <a:gdLst/>
            <a:ahLst/>
            <a:cxnLst/>
            <a:rect l="0" t="0" r="0" b="0"/>
            <a:pathLst>
              <a:path w="151806" h="53579">
                <a:moveTo>
                  <a:pt x="0" y="53578"/>
                </a:move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44649"/>
                </a:lnTo>
                <a:lnTo>
                  <a:pt x="8930" y="35719"/>
                </a:lnTo>
                <a:lnTo>
                  <a:pt x="26789" y="26789"/>
                </a:lnTo>
                <a:lnTo>
                  <a:pt x="53578" y="17860"/>
                </a:lnTo>
                <a:lnTo>
                  <a:pt x="80367" y="8930"/>
                </a:lnTo>
                <a:lnTo>
                  <a:pt x="107156" y="0"/>
                </a:lnTo>
                <a:lnTo>
                  <a:pt x="125016" y="0"/>
                </a:lnTo>
                <a:lnTo>
                  <a:pt x="151805" y="0"/>
                </a:lnTo>
                <a:lnTo>
                  <a:pt x="151805" y="8930"/>
                </a:lnTo>
                <a:lnTo>
                  <a:pt x="151805" y="17860"/>
                </a:lnTo>
                <a:lnTo>
                  <a:pt x="151805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6170414" y="5768577"/>
            <a:ext cx="232173" cy="71439"/>
          </a:xfrm>
          <a:custGeom>
            <a:avLst/>
            <a:gdLst/>
            <a:ahLst/>
            <a:cxnLst/>
            <a:rect l="0" t="0" r="0" b="0"/>
            <a:pathLst>
              <a:path w="232173" h="71439">
                <a:moveTo>
                  <a:pt x="0" y="71438"/>
                </a:moveTo>
                <a:lnTo>
                  <a:pt x="0" y="71438"/>
                </a:lnTo>
                <a:lnTo>
                  <a:pt x="0" y="71438"/>
                </a:lnTo>
                <a:lnTo>
                  <a:pt x="8930" y="71438"/>
                </a:lnTo>
                <a:lnTo>
                  <a:pt x="35719" y="62508"/>
                </a:lnTo>
                <a:lnTo>
                  <a:pt x="62508" y="53578"/>
                </a:lnTo>
                <a:lnTo>
                  <a:pt x="107156" y="44649"/>
                </a:lnTo>
                <a:lnTo>
                  <a:pt x="142875" y="35719"/>
                </a:lnTo>
                <a:lnTo>
                  <a:pt x="187524" y="26789"/>
                </a:lnTo>
                <a:lnTo>
                  <a:pt x="214313" y="17860"/>
                </a:lnTo>
                <a:lnTo>
                  <a:pt x="232172" y="8930"/>
                </a:lnTo>
                <a:lnTo>
                  <a:pt x="232172" y="0"/>
                </a:lnTo>
                <a:lnTo>
                  <a:pt x="23217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6590109" y="5518547"/>
            <a:ext cx="214314" cy="339328"/>
          </a:xfrm>
          <a:custGeom>
            <a:avLst/>
            <a:gdLst/>
            <a:ahLst/>
            <a:cxnLst/>
            <a:rect l="0" t="0" r="0" b="0"/>
            <a:pathLst>
              <a:path w="214314" h="339328">
                <a:moveTo>
                  <a:pt x="205383" y="8930"/>
                </a:moveTo>
                <a:lnTo>
                  <a:pt x="205383" y="0"/>
                </a:lnTo>
                <a:lnTo>
                  <a:pt x="196454" y="0"/>
                </a:lnTo>
                <a:lnTo>
                  <a:pt x="178594" y="0"/>
                </a:lnTo>
                <a:lnTo>
                  <a:pt x="160735" y="8930"/>
                </a:lnTo>
                <a:lnTo>
                  <a:pt x="142875" y="17859"/>
                </a:lnTo>
                <a:lnTo>
                  <a:pt x="107157" y="35719"/>
                </a:lnTo>
                <a:lnTo>
                  <a:pt x="89297" y="53578"/>
                </a:lnTo>
                <a:lnTo>
                  <a:pt x="71438" y="62507"/>
                </a:lnTo>
                <a:lnTo>
                  <a:pt x="53579" y="80366"/>
                </a:lnTo>
                <a:lnTo>
                  <a:pt x="62508" y="98226"/>
                </a:lnTo>
                <a:lnTo>
                  <a:pt x="80368" y="107155"/>
                </a:lnTo>
                <a:lnTo>
                  <a:pt x="98227" y="116085"/>
                </a:lnTo>
                <a:lnTo>
                  <a:pt x="125016" y="133944"/>
                </a:lnTo>
                <a:lnTo>
                  <a:pt x="160735" y="142874"/>
                </a:lnTo>
                <a:lnTo>
                  <a:pt x="187524" y="169663"/>
                </a:lnTo>
                <a:lnTo>
                  <a:pt x="205383" y="187523"/>
                </a:lnTo>
                <a:lnTo>
                  <a:pt x="214313" y="223241"/>
                </a:lnTo>
                <a:lnTo>
                  <a:pt x="205383" y="258960"/>
                </a:lnTo>
                <a:lnTo>
                  <a:pt x="187524" y="285749"/>
                </a:lnTo>
                <a:lnTo>
                  <a:pt x="142875" y="312538"/>
                </a:lnTo>
                <a:lnTo>
                  <a:pt x="107157" y="330398"/>
                </a:lnTo>
                <a:lnTo>
                  <a:pt x="62508" y="339327"/>
                </a:lnTo>
                <a:lnTo>
                  <a:pt x="26789" y="339327"/>
                </a:lnTo>
                <a:lnTo>
                  <a:pt x="8930" y="321468"/>
                </a:lnTo>
                <a:lnTo>
                  <a:pt x="0" y="294679"/>
                </a:lnTo>
                <a:lnTo>
                  <a:pt x="8930" y="267890"/>
                </a:lnTo>
                <a:lnTo>
                  <a:pt x="35719" y="232171"/>
                </a:lnTo>
                <a:lnTo>
                  <a:pt x="35719" y="23217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6795492" y="5581054"/>
            <a:ext cx="232173" cy="258962"/>
          </a:xfrm>
          <a:custGeom>
            <a:avLst/>
            <a:gdLst/>
            <a:ahLst/>
            <a:cxnLst/>
            <a:rect l="0" t="0" r="0" b="0"/>
            <a:pathLst>
              <a:path w="232173" h="258962">
                <a:moveTo>
                  <a:pt x="0" y="107156"/>
                </a:moveTo>
                <a:lnTo>
                  <a:pt x="0" y="107156"/>
                </a:lnTo>
                <a:lnTo>
                  <a:pt x="8930" y="107156"/>
                </a:lnTo>
                <a:lnTo>
                  <a:pt x="17860" y="116086"/>
                </a:lnTo>
                <a:lnTo>
                  <a:pt x="35719" y="107156"/>
                </a:lnTo>
                <a:lnTo>
                  <a:pt x="62508" y="107156"/>
                </a:lnTo>
                <a:lnTo>
                  <a:pt x="89297" y="98226"/>
                </a:lnTo>
                <a:lnTo>
                  <a:pt x="125016" y="80367"/>
                </a:lnTo>
                <a:lnTo>
                  <a:pt x="151805" y="71437"/>
                </a:lnTo>
                <a:lnTo>
                  <a:pt x="169664" y="53578"/>
                </a:lnTo>
                <a:lnTo>
                  <a:pt x="187524" y="35719"/>
                </a:lnTo>
                <a:lnTo>
                  <a:pt x="196453" y="17859"/>
                </a:lnTo>
                <a:lnTo>
                  <a:pt x="187524" y="0"/>
                </a:lnTo>
                <a:lnTo>
                  <a:pt x="178594" y="0"/>
                </a:lnTo>
                <a:lnTo>
                  <a:pt x="160735" y="0"/>
                </a:lnTo>
                <a:lnTo>
                  <a:pt x="142875" y="17859"/>
                </a:lnTo>
                <a:lnTo>
                  <a:pt x="125016" y="44648"/>
                </a:lnTo>
                <a:lnTo>
                  <a:pt x="116086" y="80367"/>
                </a:lnTo>
                <a:lnTo>
                  <a:pt x="116086" y="125016"/>
                </a:lnTo>
                <a:lnTo>
                  <a:pt x="116086" y="169664"/>
                </a:lnTo>
                <a:lnTo>
                  <a:pt x="125016" y="205383"/>
                </a:lnTo>
                <a:lnTo>
                  <a:pt x="142875" y="232172"/>
                </a:lnTo>
                <a:lnTo>
                  <a:pt x="160735" y="250031"/>
                </a:lnTo>
                <a:lnTo>
                  <a:pt x="178594" y="258961"/>
                </a:lnTo>
                <a:lnTo>
                  <a:pt x="196453" y="250031"/>
                </a:lnTo>
                <a:lnTo>
                  <a:pt x="214313" y="232172"/>
                </a:lnTo>
                <a:lnTo>
                  <a:pt x="223242" y="196453"/>
                </a:lnTo>
                <a:lnTo>
                  <a:pt x="232172" y="151805"/>
                </a:lnTo>
                <a:lnTo>
                  <a:pt x="232172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7054453" y="5545336"/>
            <a:ext cx="241103" cy="258961"/>
          </a:xfrm>
          <a:custGeom>
            <a:avLst/>
            <a:gdLst/>
            <a:ahLst/>
            <a:cxnLst/>
            <a:rect l="0" t="0" r="0" b="0"/>
            <a:pathLst>
              <a:path w="241103" h="258961">
                <a:moveTo>
                  <a:pt x="0" y="0"/>
                </a:moveTo>
                <a:lnTo>
                  <a:pt x="0" y="8930"/>
                </a:lnTo>
                <a:lnTo>
                  <a:pt x="0" y="17859"/>
                </a:lnTo>
                <a:lnTo>
                  <a:pt x="0" y="35718"/>
                </a:lnTo>
                <a:lnTo>
                  <a:pt x="0" y="62507"/>
                </a:lnTo>
                <a:lnTo>
                  <a:pt x="8930" y="98226"/>
                </a:lnTo>
                <a:lnTo>
                  <a:pt x="8930" y="133944"/>
                </a:lnTo>
                <a:lnTo>
                  <a:pt x="17860" y="169663"/>
                </a:lnTo>
                <a:lnTo>
                  <a:pt x="17860" y="196452"/>
                </a:lnTo>
                <a:lnTo>
                  <a:pt x="26789" y="223241"/>
                </a:lnTo>
                <a:lnTo>
                  <a:pt x="35719" y="241101"/>
                </a:lnTo>
                <a:lnTo>
                  <a:pt x="44649" y="250030"/>
                </a:lnTo>
                <a:lnTo>
                  <a:pt x="53578" y="241101"/>
                </a:lnTo>
                <a:lnTo>
                  <a:pt x="62508" y="223241"/>
                </a:lnTo>
                <a:lnTo>
                  <a:pt x="80367" y="187523"/>
                </a:lnTo>
                <a:lnTo>
                  <a:pt x="89297" y="142874"/>
                </a:lnTo>
                <a:lnTo>
                  <a:pt x="107156" y="98226"/>
                </a:lnTo>
                <a:lnTo>
                  <a:pt x="125016" y="71437"/>
                </a:lnTo>
                <a:lnTo>
                  <a:pt x="133945" y="53577"/>
                </a:lnTo>
                <a:lnTo>
                  <a:pt x="142875" y="62507"/>
                </a:lnTo>
                <a:lnTo>
                  <a:pt x="151805" y="80366"/>
                </a:lnTo>
                <a:lnTo>
                  <a:pt x="169664" y="116085"/>
                </a:lnTo>
                <a:lnTo>
                  <a:pt x="178594" y="151804"/>
                </a:lnTo>
                <a:lnTo>
                  <a:pt x="187524" y="187523"/>
                </a:lnTo>
                <a:lnTo>
                  <a:pt x="205383" y="223241"/>
                </a:lnTo>
                <a:lnTo>
                  <a:pt x="214313" y="250030"/>
                </a:lnTo>
                <a:lnTo>
                  <a:pt x="223242" y="258960"/>
                </a:lnTo>
                <a:lnTo>
                  <a:pt x="241102" y="258960"/>
                </a:lnTo>
                <a:lnTo>
                  <a:pt x="241102" y="2589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7277695" y="5384602"/>
            <a:ext cx="285751" cy="410765"/>
          </a:xfrm>
          <a:custGeom>
            <a:avLst/>
            <a:gdLst/>
            <a:ahLst/>
            <a:cxnLst/>
            <a:rect l="0" t="0" r="0" b="0"/>
            <a:pathLst>
              <a:path w="285751" h="410765">
                <a:moveTo>
                  <a:pt x="71438" y="151804"/>
                </a:moveTo>
                <a:lnTo>
                  <a:pt x="71438" y="160734"/>
                </a:lnTo>
                <a:lnTo>
                  <a:pt x="62508" y="169664"/>
                </a:lnTo>
                <a:lnTo>
                  <a:pt x="44649" y="187523"/>
                </a:lnTo>
                <a:lnTo>
                  <a:pt x="26789" y="214311"/>
                </a:lnTo>
                <a:lnTo>
                  <a:pt x="17860" y="250030"/>
                </a:lnTo>
                <a:lnTo>
                  <a:pt x="8930" y="285749"/>
                </a:lnTo>
                <a:lnTo>
                  <a:pt x="0" y="330397"/>
                </a:lnTo>
                <a:lnTo>
                  <a:pt x="8930" y="366116"/>
                </a:lnTo>
                <a:lnTo>
                  <a:pt x="17860" y="392905"/>
                </a:lnTo>
                <a:lnTo>
                  <a:pt x="26789" y="401835"/>
                </a:lnTo>
                <a:lnTo>
                  <a:pt x="44649" y="410764"/>
                </a:lnTo>
                <a:lnTo>
                  <a:pt x="62508" y="401835"/>
                </a:lnTo>
                <a:lnTo>
                  <a:pt x="80368" y="383975"/>
                </a:lnTo>
                <a:lnTo>
                  <a:pt x="89297" y="357186"/>
                </a:lnTo>
                <a:lnTo>
                  <a:pt x="98227" y="321468"/>
                </a:lnTo>
                <a:lnTo>
                  <a:pt x="107157" y="267889"/>
                </a:lnTo>
                <a:lnTo>
                  <a:pt x="107157" y="205382"/>
                </a:lnTo>
                <a:lnTo>
                  <a:pt x="107157" y="142875"/>
                </a:lnTo>
                <a:lnTo>
                  <a:pt x="107157" y="80367"/>
                </a:lnTo>
                <a:lnTo>
                  <a:pt x="98227" y="26789"/>
                </a:lnTo>
                <a:lnTo>
                  <a:pt x="89297" y="0"/>
                </a:lnTo>
                <a:lnTo>
                  <a:pt x="80368" y="0"/>
                </a:lnTo>
                <a:lnTo>
                  <a:pt x="62508" y="8929"/>
                </a:lnTo>
                <a:lnTo>
                  <a:pt x="53578" y="44648"/>
                </a:lnTo>
                <a:lnTo>
                  <a:pt x="53578" y="98226"/>
                </a:lnTo>
                <a:lnTo>
                  <a:pt x="53578" y="160734"/>
                </a:lnTo>
                <a:lnTo>
                  <a:pt x="71438" y="223241"/>
                </a:lnTo>
                <a:lnTo>
                  <a:pt x="98227" y="285749"/>
                </a:lnTo>
                <a:lnTo>
                  <a:pt x="133946" y="330397"/>
                </a:lnTo>
                <a:lnTo>
                  <a:pt x="169664" y="357186"/>
                </a:lnTo>
                <a:lnTo>
                  <a:pt x="214313" y="375046"/>
                </a:lnTo>
                <a:lnTo>
                  <a:pt x="250032" y="366116"/>
                </a:lnTo>
                <a:lnTo>
                  <a:pt x="285750" y="339327"/>
                </a:lnTo>
                <a:lnTo>
                  <a:pt x="285750" y="3393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7563445" y="5456039"/>
            <a:ext cx="160736" cy="250032"/>
          </a:xfrm>
          <a:custGeom>
            <a:avLst/>
            <a:gdLst/>
            <a:ahLst/>
            <a:cxnLst/>
            <a:rect l="0" t="0" r="0" b="0"/>
            <a:pathLst>
              <a:path w="160736" h="250032">
                <a:moveTo>
                  <a:pt x="107157" y="8930"/>
                </a:moveTo>
                <a:lnTo>
                  <a:pt x="107157" y="8930"/>
                </a:lnTo>
                <a:lnTo>
                  <a:pt x="107157" y="0"/>
                </a:lnTo>
                <a:lnTo>
                  <a:pt x="98227" y="0"/>
                </a:lnTo>
                <a:lnTo>
                  <a:pt x="89297" y="0"/>
                </a:lnTo>
                <a:lnTo>
                  <a:pt x="71438" y="8930"/>
                </a:lnTo>
                <a:lnTo>
                  <a:pt x="53578" y="17859"/>
                </a:lnTo>
                <a:lnTo>
                  <a:pt x="35719" y="35719"/>
                </a:lnTo>
                <a:lnTo>
                  <a:pt x="26789" y="62508"/>
                </a:lnTo>
                <a:lnTo>
                  <a:pt x="26789" y="80367"/>
                </a:lnTo>
                <a:lnTo>
                  <a:pt x="44649" y="98227"/>
                </a:lnTo>
                <a:lnTo>
                  <a:pt x="62508" y="107156"/>
                </a:lnTo>
                <a:lnTo>
                  <a:pt x="89297" y="116086"/>
                </a:lnTo>
                <a:lnTo>
                  <a:pt x="125016" y="133945"/>
                </a:lnTo>
                <a:lnTo>
                  <a:pt x="142875" y="142874"/>
                </a:lnTo>
                <a:lnTo>
                  <a:pt x="160735" y="160734"/>
                </a:lnTo>
                <a:lnTo>
                  <a:pt x="160735" y="178593"/>
                </a:lnTo>
                <a:lnTo>
                  <a:pt x="142875" y="205382"/>
                </a:lnTo>
                <a:lnTo>
                  <a:pt x="116086" y="223241"/>
                </a:lnTo>
                <a:lnTo>
                  <a:pt x="80368" y="241101"/>
                </a:lnTo>
                <a:lnTo>
                  <a:pt x="53578" y="250031"/>
                </a:lnTo>
                <a:lnTo>
                  <a:pt x="17860" y="250031"/>
                </a:lnTo>
                <a:lnTo>
                  <a:pt x="8930" y="232171"/>
                </a:lnTo>
                <a:lnTo>
                  <a:pt x="0" y="214312"/>
                </a:lnTo>
                <a:lnTo>
                  <a:pt x="0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7750969" y="5554266"/>
            <a:ext cx="71438" cy="125015"/>
          </a:xfrm>
          <a:custGeom>
            <a:avLst/>
            <a:gdLst/>
            <a:ahLst/>
            <a:cxnLst/>
            <a:rect l="0" t="0" r="0" b="0"/>
            <a:pathLst>
              <a:path w="71438" h="125015">
                <a:moveTo>
                  <a:pt x="0" y="0"/>
                </a:moveTo>
                <a:lnTo>
                  <a:pt x="0" y="8929"/>
                </a:lnTo>
                <a:lnTo>
                  <a:pt x="8929" y="26788"/>
                </a:lnTo>
                <a:lnTo>
                  <a:pt x="17859" y="44647"/>
                </a:lnTo>
                <a:lnTo>
                  <a:pt x="26789" y="71436"/>
                </a:lnTo>
                <a:lnTo>
                  <a:pt x="44648" y="98225"/>
                </a:lnTo>
                <a:lnTo>
                  <a:pt x="62508" y="116085"/>
                </a:lnTo>
                <a:lnTo>
                  <a:pt x="71437" y="125014"/>
                </a:lnTo>
                <a:lnTo>
                  <a:pt x="71437" y="12501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7750969" y="5322094"/>
            <a:ext cx="133946" cy="98227"/>
          </a:xfrm>
          <a:custGeom>
            <a:avLst/>
            <a:gdLst/>
            <a:ahLst/>
            <a:cxnLst/>
            <a:rect l="0" t="0" r="0" b="0"/>
            <a:pathLst>
              <a:path w="133946" h="98227">
                <a:moveTo>
                  <a:pt x="8929" y="8929"/>
                </a:moveTo>
                <a:lnTo>
                  <a:pt x="8929" y="0"/>
                </a:ln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8929" y="17859"/>
                </a:lnTo>
                <a:lnTo>
                  <a:pt x="17859" y="26789"/>
                </a:lnTo>
                <a:lnTo>
                  <a:pt x="35719" y="35719"/>
                </a:lnTo>
                <a:lnTo>
                  <a:pt x="62508" y="53578"/>
                </a:lnTo>
                <a:lnTo>
                  <a:pt x="89297" y="62508"/>
                </a:lnTo>
                <a:lnTo>
                  <a:pt x="107156" y="80367"/>
                </a:lnTo>
                <a:lnTo>
                  <a:pt x="133945" y="98226"/>
                </a:lnTo>
                <a:lnTo>
                  <a:pt x="133945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7875984" y="5491758"/>
            <a:ext cx="187525" cy="580430"/>
          </a:xfrm>
          <a:custGeom>
            <a:avLst/>
            <a:gdLst/>
            <a:ahLst/>
            <a:cxnLst/>
            <a:rect l="0" t="0" r="0" b="0"/>
            <a:pathLst>
              <a:path w="187525" h="580430">
                <a:moveTo>
                  <a:pt x="116086" y="35719"/>
                </a:moveTo>
                <a:lnTo>
                  <a:pt x="107157" y="26789"/>
                </a:lnTo>
                <a:lnTo>
                  <a:pt x="98227" y="8930"/>
                </a:lnTo>
                <a:lnTo>
                  <a:pt x="89297" y="0"/>
                </a:lnTo>
                <a:lnTo>
                  <a:pt x="71438" y="0"/>
                </a:lnTo>
                <a:lnTo>
                  <a:pt x="53579" y="17859"/>
                </a:lnTo>
                <a:lnTo>
                  <a:pt x="35719" y="35719"/>
                </a:lnTo>
                <a:lnTo>
                  <a:pt x="17860" y="71437"/>
                </a:lnTo>
                <a:lnTo>
                  <a:pt x="8930" y="107155"/>
                </a:lnTo>
                <a:lnTo>
                  <a:pt x="0" y="142874"/>
                </a:lnTo>
                <a:lnTo>
                  <a:pt x="8930" y="169663"/>
                </a:lnTo>
                <a:lnTo>
                  <a:pt x="17860" y="187522"/>
                </a:lnTo>
                <a:lnTo>
                  <a:pt x="26789" y="196452"/>
                </a:lnTo>
                <a:lnTo>
                  <a:pt x="44649" y="187522"/>
                </a:lnTo>
                <a:lnTo>
                  <a:pt x="62508" y="178593"/>
                </a:lnTo>
                <a:lnTo>
                  <a:pt x="80368" y="151804"/>
                </a:lnTo>
                <a:lnTo>
                  <a:pt x="98227" y="116085"/>
                </a:lnTo>
                <a:lnTo>
                  <a:pt x="107157" y="80367"/>
                </a:lnTo>
                <a:lnTo>
                  <a:pt x="116086" y="53578"/>
                </a:lnTo>
                <a:lnTo>
                  <a:pt x="125016" y="44648"/>
                </a:lnTo>
                <a:lnTo>
                  <a:pt x="125016" y="53578"/>
                </a:lnTo>
                <a:lnTo>
                  <a:pt x="125016" y="80367"/>
                </a:lnTo>
                <a:lnTo>
                  <a:pt x="133946" y="125015"/>
                </a:lnTo>
                <a:lnTo>
                  <a:pt x="133946" y="178593"/>
                </a:lnTo>
                <a:lnTo>
                  <a:pt x="151805" y="241101"/>
                </a:lnTo>
                <a:lnTo>
                  <a:pt x="160735" y="312538"/>
                </a:lnTo>
                <a:lnTo>
                  <a:pt x="178594" y="375046"/>
                </a:lnTo>
                <a:lnTo>
                  <a:pt x="187524" y="437554"/>
                </a:lnTo>
                <a:lnTo>
                  <a:pt x="178594" y="491132"/>
                </a:lnTo>
                <a:lnTo>
                  <a:pt x="169664" y="535780"/>
                </a:lnTo>
                <a:lnTo>
                  <a:pt x="125016" y="580429"/>
                </a:lnTo>
                <a:lnTo>
                  <a:pt x="125016" y="5804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8108156" y="5491758"/>
            <a:ext cx="250032" cy="178594"/>
          </a:xfrm>
          <a:custGeom>
            <a:avLst/>
            <a:gdLst/>
            <a:ahLst/>
            <a:cxnLst/>
            <a:rect l="0" t="0" r="0" b="0"/>
            <a:pathLst>
              <a:path w="250032" h="178594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8930" y="35719"/>
                </a:lnTo>
                <a:lnTo>
                  <a:pt x="17860" y="62508"/>
                </a:lnTo>
                <a:lnTo>
                  <a:pt x="26789" y="89296"/>
                </a:lnTo>
                <a:lnTo>
                  <a:pt x="26789" y="116085"/>
                </a:lnTo>
                <a:lnTo>
                  <a:pt x="26789" y="142874"/>
                </a:lnTo>
                <a:lnTo>
                  <a:pt x="35719" y="160733"/>
                </a:lnTo>
                <a:lnTo>
                  <a:pt x="35719" y="169663"/>
                </a:lnTo>
                <a:lnTo>
                  <a:pt x="35719" y="178593"/>
                </a:lnTo>
                <a:lnTo>
                  <a:pt x="35719" y="169663"/>
                </a:lnTo>
                <a:lnTo>
                  <a:pt x="35719" y="151804"/>
                </a:lnTo>
                <a:lnTo>
                  <a:pt x="44649" y="125015"/>
                </a:lnTo>
                <a:lnTo>
                  <a:pt x="53578" y="89296"/>
                </a:lnTo>
                <a:lnTo>
                  <a:pt x="71438" y="53578"/>
                </a:lnTo>
                <a:lnTo>
                  <a:pt x="89296" y="26789"/>
                </a:lnTo>
                <a:lnTo>
                  <a:pt x="116085" y="0"/>
                </a:lnTo>
                <a:lnTo>
                  <a:pt x="142874" y="0"/>
                </a:lnTo>
                <a:lnTo>
                  <a:pt x="160734" y="8930"/>
                </a:lnTo>
                <a:lnTo>
                  <a:pt x="187523" y="26789"/>
                </a:lnTo>
                <a:lnTo>
                  <a:pt x="205382" y="53578"/>
                </a:lnTo>
                <a:lnTo>
                  <a:pt x="223242" y="89296"/>
                </a:lnTo>
                <a:lnTo>
                  <a:pt x="232171" y="116085"/>
                </a:lnTo>
                <a:lnTo>
                  <a:pt x="241101" y="142874"/>
                </a:lnTo>
                <a:lnTo>
                  <a:pt x="250031" y="151804"/>
                </a:lnTo>
                <a:lnTo>
                  <a:pt x="250031" y="160733"/>
                </a:lnTo>
                <a:lnTo>
                  <a:pt x="250031" y="16073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8322468" y="5429250"/>
            <a:ext cx="116087" cy="214313"/>
          </a:xfrm>
          <a:custGeom>
            <a:avLst/>
            <a:gdLst/>
            <a:ahLst/>
            <a:cxnLst/>
            <a:rect l="0" t="0" r="0" b="0"/>
            <a:pathLst>
              <a:path w="116087" h="214313">
                <a:moveTo>
                  <a:pt x="80367" y="0"/>
                </a:moveTo>
                <a:lnTo>
                  <a:pt x="71437" y="8930"/>
                </a:lnTo>
                <a:lnTo>
                  <a:pt x="62508" y="8930"/>
                </a:lnTo>
                <a:lnTo>
                  <a:pt x="53578" y="17859"/>
                </a:lnTo>
                <a:lnTo>
                  <a:pt x="35719" y="35719"/>
                </a:lnTo>
                <a:lnTo>
                  <a:pt x="17859" y="62508"/>
                </a:lnTo>
                <a:lnTo>
                  <a:pt x="8930" y="98227"/>
                </a:lnTo>
                <a:lnTo>
                  <a:pt x="0" y="133945"/>
                </a:lnTo>
                <a:lnTo>
                  <a:pt x="8930" y="169663"/>
                </a:lnTo>
                <a:lnTo>
                  <a:pt x="8930" y="196452"/>
                </a:lnTo>
                <a:lnTo>
                  <a:pt x="17859" y="214312"/>
                </a:lnTo>
                <a:lnTo>
                  <a:pt x="35719" y="214312"/>
                </a:lnTo>
                <a:lnTo>
                  <a:pt x="44648" y="205382"/>
                </a:lnTo>
                <a:lnTo>
                  <a:pt x="62508" y="187523"/>
                </a:lnTo>
                <a:lnTo>
                  <a:pt x="80367" y="160734"/>
                </a:lnTo>
                <a:lnTo>
                  <a:pt x="98227" y="116086"/>
                </a:lnTo>
                <a:lnTo>
                  <a:pt x="107156" y="80367"/>
                </a:lnTo>
                <a:lnTo>
                  <a:pt x="116086" y="44648"/>
                </a:lnTo>
                <a:lnTo>
                  <a:pt x="116086" y="26789"/>
                </a:lnTo>
                <a:lnTo>
                  <a:pt x="116086" y="17859"/>
                </a:lnTo>
                <a:lnTo>
                  <a:pt x="116086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8465343" y="5375672"/>
            <a:ext cx="125017" cy="258961"/>
          </a:xfrm>
          <a:custGeom>
            <a:avLst/>
            <a:gdLst/>
            <a:ahLst/>
            <a:cxnLst/>
            <a:rect l="0" t="0" r="0" b="0"/>
            <a:pathLst>
              <a:path w="125017" h="258961">
                <a:moveTo>
                  <a:pt x="0" y="0"/>
                </a:moveTo>
                <a:lnTo>
                  <a:pt x="8930" y="26789"/>
                </a:lnTo>
                <a:lnTo>
                  <a:pt x="17859" y="71437"/>
                </a:lnTo>
                <a:lnTo>
                  <a:pt x="44648" y="142875"/>
                </a:lnTo>
                <a:lnTo>
                  <a:pt x="80367" y="205382"/>
                </a:lnTo>
                <a:lnTo>
                  <a:pt x="125016" y="258960"/>
                </a:lnTo>
                <a:lnTo>
                  <a:pt x="125016" y="2589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1428750" y="5009555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>
            <a:off x="1428750" y="4643437"/>
            <a:ext cx="116087" cy="357189"/>
          </a:xfrm>
          <a:custGeom>
            <a:avLst/>
            <a:gdLst/>
            <a:ahLst/>
            <a:cxnLst/>
            <a:rect l="0" t="0" r="0" b="0"/>
            <a:pathLst>
              <a:path w="116087" h="357189">
                <a:moveTo>
                  <a:pt x="0" y="357188"/>
                </a:moveTo>
                <a:lnTo>
                  <a:pt x="0" y="348258"/>
                </a:lnTo>
                <a:lnTo>
                  <a:pt x="0" y="339329"/>
                </a:lnTo>
                <a:lnTo>
                  <a:pt x="0" y="321469"/>
                </a:lnTo>
                <a:lnTo>
                  <a:pt x="8930" y="303610"/>
                </a:lnTo>
                <a:lnTo>
                  <a:pt x="17859" y="267891"/>
                </a:lnTo>
                <a:lnTo>
                  <a:pt x="35719" y="214313"/>
                </a:lnTo>
                <a:lnTo>
                  <a:pt x="62508" y="169664"/>
                </a:lnTo>
                <a:lnTo>
                  <a:pt x="89297" y="107156"/>
                </a:lnTo>
                <a:lnTo>
                  <a:pt x="107156" y="53578"/>
                </a:lnTo>
                <a:lnTo>
                  <a:pt x="116086" y="0"/>
                </a:lnTo>
                <a:lnTo>
                  <a:pt x="11608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2250281" y="4848820"/>
            <a:ext cx="250033" cy="125017"/>
          </a:xfrm>
          <a:custGeom>
            <a:avLst/>
            <a:gdLst/>
            <a:ahLst/>
            <a:cxnLst/>
            <a:rect l="0" t="0" r="0" b="0"/>
            <a:pathLst>
              <a:path w="250033" h="125017">
                <a:moveTo>
                  <a:pt x="0" y="125016"/>
                </a:moveTo>
                <a:lnTo>
                  <a:pt x="26789" y="116086"/>
                </a:lnTo>
                <a:lnTo>
                  <a:pt x="62508" y="107157"/>
                </a:lnTo>
                <a:lnTo>
                  <a:pt x="125016" y="80368"/>
                </a:lnTo>
                <a:lnTo>
                  <a:pt x="187524" y="44649"/>
                </a:lnTo>
                <a:lnTo>
                  <a:pt x="250032" y="0"/>
                </a:lnTo>
                <a:lnTo>
                  <a:pt x="25003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36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Examples/sigmask2.c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12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62570" y="669727"/>
            <a:ext cx="5170290" cy="294680"/>
          </a:xfrm>
          <a:custGeom>
            <a:avLst/>
            <a:gdLst/>
            <a:ahLst/>
            <a:cxnLst/>
            <a:rect l="0" t="0" r="0" b="0"/>
            <a:pathLst>
              <a:path w="5170290" h="294680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8930" y="8929"/>
                </a:lnTo>
                <a:lnTo>
                  <a:pt x="35719" y="17859"/>
                </a:lnTo>
                <a:lnTo>
                  <a:pt x="62508" y="26789"/>
                </a:lnTo>
                <a:lnTo>
                  <a:pt x="116086" y="35718"/>
                </a:lnTo>
                <a:lnTo>
                  <a:pt x="169664" y="44648"/>
                </a:lnTo>
                <a:lnTo>
                  <a:pt x="250032" y="53578"/>
                </a:lnTo>
                <a:lnTo>
                  <a:pt x="339329" y="53578"/>
                </a:lnTo>
                <a:lnTo>
                  <a:pt x="437555" y="62507"/>
                </a:lnTo>
                <a:lnTo>
                  <a:pt x="544711" y="62507"/>
                </a:lnTo>
                <a:lnTo>
                  <a:pt x="678657" y="71437"/>
                </a:lnTo>
                <a:lnTo>
                  <a:pt x="812602" y="80367"/>
                </a:lnTo>
                <a:lnTo>
                  <a:pt x="964407" y="89296"/>
                </a:lnTo>
                <a:lnTo>
                  <a:pt x="1134071" y="98226"/>
                </a:lnTo>
                <a:lnTo>
                  <a:pt x="1321594" y="107156"/>
                </a:lnTo>
                <a:lnTo>
                  <a:pt x="1509118" y="107156"/>
                </a:lnTo>
                <a:lnTo>
                  <a:pt x="1714500" y="107156"/>
                </a:lnTo>
                <a:lnTo>
                  <a:pt x="1928813" y="98226"/>
                </a:lnTo>
                <a:lnTo>
                  <a:pt x="2143125" y="98226"/>
                </a:lnTo>
                <a:lnTo>
                  <a:pt x="2357438" y="89296"/>
                </a:lnTo>
                <a:lnTo>
                  <a:pt x="2562821" y="80367"/>
                </a:lnTo>
                <a:lnTo>
                  <a:pt x="2768203" y="80367"/>
                </a:lnTo>
                <a:lnTo>
                  <a:pt x="2955727" y="71437"/>
                </a:lnTo>
                <a:lnTo>
                  <a:pt x="3143250" y="71437"/>
                </a:lnTo>
                <a:lnTo>
                  <a:pt x="3295055" y="71437"/>
                </a:lnTo>
                <a:lnTo>
                  <a:pt x="3437930" y="71437"/>
                </a:lnTo>
                <a:lnTo>
                  <a:pt x="3545086" y="71437"/>
                </a:lnTo>
                <a:lnTo>
                  <a:pt x="3634383" y="71437"/>
                </a:lnTo>
                <a:lnTo>
                  <a:pt x="3705821" y="71437"/>
                </a:lnTo>
                <a:lnTo>
                  <a:pt x="3750469" y="71437"/>
                </a:lnTo>
                <a:lnTo>
                  <a:pt x="3768328" y="62507"/>
                </a:lnTo>
                <a:lnTo>
                  <a:pt x="3759399" y="62507"/>
                </a:lnTo>
                <a:lnTo>
                  <a:pt x="3705821" y="53578"/>
                </a:lnTo>
                <a:lnTo>
                  <a:pt x="3616524" y="44648"/>
                </a:lnTo>
                <a:lnTo>
                  <a:pt x="3473649" y="35718"/>
                </a:lnTo>
                <a:lnTo>
                  <a:pt x="3286125" y="26789"/>
                </a:lnTo>
                <a:lnTo>
                  <a:pt x="3062883" y="17859"/>
                </a:lnTo>
                <a:lnTo>
                  <a:pt x="2803922" y="17859"/>
                </a:lnTo>
                <a:lnTo>
                  <a:pt x="2509243" y="8929"/>
                </a:lnTo>
                <a:lnTo>
                  <a:pt x="2205633" y="17859"/>
                </a:lnTo>
                <a:lnTo>
                  <a:pt x="1893094" y="17859"/>
                </a:lnTo>
                <a:lnTo>
                  <a:pt x="1580555" y="26789"/>
                </a:lnTo>
                <a:lnTo>
                  <a:pt x="1303735" y="44648"/>
                </a:lnTo>
                <a:lnTo>
                  <a:pt x="1053703" y="71437"/>
                </a:lnTo>
                <a:lnTo>
                  <a:pt x="857250" y="89296"/>
                </a:lnTo>
                <a:lnTo>
                  <a:pt x="705446" y="125015"/>
                </a:lnTo>
                <a:lnTo>
                  <a:pt x="598289" y="151804"/>
                </a:lnTo>
                <a:lnTo>
                  <a:pt x="526852" y="187523"/>
                </a:lnTo>
                <a:lnTo>
                  <a:pt x="500063" y="223242"/>
                </a:lnTo>
                <a:lnTo>
                  <a:pt x="500063" y="250031"/>
                </a:lnTo>
                <a:lnTo>
                  <a:pt x="535782" y="267890"/>
                </a:lnTo>
                <a:lnTo>
                  <a:pt x="607219" y="285749"/>
                </a:lnTo>
                <a:lnTo>
                  <a:pt x="732235" y="294679"/>
                </a:lnTo>
                <a:lnTo>
                  <a:pt x="875110" y="294679"/>
                </a:lnTo>
                <a:lnTo>
                  <a:pt x="1062633" y="285749"/>
                </a:lnTo>
                <a:lnTo>
                  <a:pt x="1268016" y="276820"/>
                </a:lnTo>
                <a:lnTo>
                  <a:pt x="1500188" y="267890"/>
                </a:lnTo>
                <a:lnTo>
                  <a:pt x="1741289" y="258960"/>
                </a:lnTo>
                <a:lnTo>
                  <a:pt x="2018110" y="250031"/>
                </a:lnTo>
                <a:lnTo>
                  <a:pt x="2294930" y="241101"/>
                </a:lnTo>
                <a:lnTo>
                  <a:pt x="2598539" y="241101"/>
                </a:lnTo>
                <a:lnTo>
                  <a:pt x="2902149" y="232171"/>
                </a:lnTo>
                <a:lnTo>
                  <a:pt x="3223618" y="223242"/>
                </a:lnTo>
                <a:lnTo>
                  <a:pt x="3545086" y="223242"/>
                </a:lnTo>
                <a:lnTo>
                  <a:pt x="3866555" y="223242"/>
                </a:lnTo>
                <a:lnTo>
                  <a:pt x="4170164" y="223242"/>
                </a:lnTo>
                <a:lnTo>
                  <a:pt x="4438055" y="223242"/>
                </a:lnTo>
                <a:lnTo>
                  <a:pt x="4670227" y="223242"/>
                </a:lnTo>
                <a:lnTo>
                  <a:pt x="4866680" y="223242"/>
                </a:lnTo>
                <a:lnTo>
                  <a:pt x="5009555" y="223242"/>
                </a:lnTo>
                <a:lnTo>
                  <a:pt x="5107782" y="223242"/>
                </a:lnTo>
                <a:lnTo>
                  <a:pt x="5161360" y="223242"/>
                </a:lnTo>
                <a:lnTo>
                  <a:pt x="5170289" y="223242"/>
                </a:lnTo>
                <a:lnTo>
                  <a:pt x="5143500" y="223242"/>
                </a:lnTo>
                <a:lnTo>
                  <a:pt x="5063133" y="214312"/>
                </a:lnTo>
                <a:lnTo>
                  <a:pt x="4938118" y="205382"/>
                </a:lnTo>
                <a:lnTo>
                  <a:pt x="4777383" y="187523"/>
                </a:lnTo>
                <a:lnTo>
                  <a:pt x="4572000" y="178593"/>
                </a:lnTo>
                <a:lnTo>
                  <a:pt x="4330899" y="160734"/>
                </a:lnTo>
                <a:lnTo>
                  <a:pt x="4071938" y="142874"/>
                </a:lnTo>
                <a:lnTo>
                  <a:pt x="3777258" y="125015"/>
                </a:lnTo>
                <a:lnTo>
                  <a:pt x="3473649" y="116085"/>
                </a:lnTo>
                <a:lnTo>
                  <a:pt x="3178969" y="107156"/>
                </a:lnTo>
                <a:lnTo>
                  <a:pt x="2884289" y="107156"/>
                </a:lnTo>
                <a:lnTo>
                  <a:pt x="2607469" y="107156"/>
                </a:lnTo>
                <a:lnTo>
                  <a:pt x="2348508" y="107156"/>
                </a:lnTo>
                <a:lnTo>
                  <a:pt x="2125266" y="116085"/>
                </a:lnTo>
                <a:lnTo>
                  <a:pt x="1910953" y="125015"/>
                </a:lnTo>
                <a:lnTo>
                  <a:pt x="1750219" y="125015"/>
                </a:lnTo>
                <a:lnTo>
                  <a:pt x="1607344" y="133945"/>
                </a:lnTo>
                <a:lnTo>
                  <a:pt x="1509118" y="133945"/>
                </a:lnTo>
                <a:lnTo>
                  <a:pt x="1446610" y="125015"/>
                </a:lnTo>
                <a:lnTo>
                  <a:pt x="1428750" y="116085"/>
                </a:lnTo>
                <a:lnTo>
                  <a:pt x="1437680" y="116085"/>
                </a:lnTo>
                <a:lnTo>
                  <a:pt x="1482328" y="107156"/>
                </a:lnTo>
                <a:lnTo>
                  <a:pt x="1544836" y="98226"/>
                </a:lnTo>
                <a:lnTo>
                  <a:pt x="1643063" y="98226"/>
                </a:lnTo>
                <a:lnTo>
                  <a:pt x="1750219" y="98226"/>
                </a:lnTo>
                <a:lnTo>
                  <a:pt x="1875235" y="98226"/>
                </a:lnTo>
                <a:lnTo>
                  <a:pt x="2018110" y="98226"/>
                </a:lnTo>
                <a:lnTo>
                  <a:pt x="2178844" y="98226"/>
                </a:lnTo>
                <a:lnTo>
                  <a:pt x="2348508" y="98226"/>
                </a:lnTo>
                <a:lnTo>
                  <a:pt x="2536032" y="107156"/>
                </a:lnTo>
                <a:lnTo>
                  <a:pt x="2732485" y="107156"/>
                </a:lnTo>
                <a:lnTo>
                  <a:pt x="2928938" y="107156"/>
                </a:lnTo>
                <a:lnTo>
                  <a:pt x="3143250" y="107156"/>
                </a:lnTo>
                <a:lnTo>
                  <a:pt x="3339703" y="98226"/>
                </a:lnTo>
                <a:lnTo>
                  <a:pt x="3527227" y="98226"/>
                </a:lnTo>
                <a:lnTo>
                  <a:pt x="3687961" y="89296"/>
                </a:lnTo>
                <a:lnTo>
                  <a:pt x="3830836" y="80367"/>
                </a:lnTo>
                <a:lnTo>
                  <a:pt x="3937993" y="71437"/>
                </a:lnTo>
                <a:lnTo>
                  <a:pt x="4018360" y="71437"/>
                </a:lnTo>
                <a:lnTo>
                  <a:pt x="4054078" y="62507"/>
                </a:lnTo>
                <a:lnTo>
                  <a:pt x="4071938" y="71437"/>
                </a:lnTo>
                <a:lnTo>
                  <a:pt x="4045149" y="80367"/>
                </a:lnTo>
                <a:lnTo>
                  <a:pt x="3991571" y="80367"/>
                </a:lnTo>
                <a:lnTo>
                  <a:pt x="3991571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973586" y="1937742"/>
            <a:ext cx="98228" cy="125017"/>
          </a:xfrm>
          <a:custGeom>
            <a:avLst/>
            <a:gdLst/>
            <a:ahLst/>
            <a:cxnLst/>
            <a:rect l="0" t="0" r="0" b="0"/>
            <a:pathLst>
              <a:path w="98228" h="125017">
                <a:moveTo>
                  <a:pt x="8930" y="0"/>
                </a:moveTo>
                <a:lnTo>
                  <a:pt x="8930" y="0"/>
                </a:lnTo>
                <a:lnTo>
                  <a:pt x="8930" y="8930"/>
                </a:lnTo>
                <a:lnTo>
                  <a:pt x="8930" y="17859"/>
                </a:lnTo>
                <a:lnTo>
                  <a:pt x="0" y="26789"/>
                </a:lnTo>
                <a:lnTo>
                  <a:pt x="0" y="44648"/>
                </a:lnTo>
                <a:lnTo>
                  <a:pt x="0" y="71437"/>
                </a:lnTo>
                <a:lnTo>
                  <a:pt x="0" y="98227"/>
                </a:lnTo>
                <a:lnTo>
                  <a:pt x="8930" y="107156"/>
                </a:lnTo>
                <a:lnTo>
                  <a:pt x="17859" y="125016"/>
                </a:lnTo>
                <a:lnTo>
                  <a:pt x="35719" y="125016"/>
                </a:lnTo>
                <a:lnTo>
                  <a:pt x="62508" y="125016"/>
                </a:lnTo>
                <a:lnTo>
                  <a:pt x="80367" y="116086"/>
                </a:lnTo>
                <a:lnTo>
                  <a:pt x="98227" y="98227"/>
                </a:lnTo>
                <a:lnTo>
                  <a:pt x="98227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946797" y="1812726"/>
            <a:ext cx="35720" cy="8931"/>
          </a:xfrm>
          <a:custGeom>
            <a:avLst/>
            <a:gdLst/>
            <a:ahLst/>
            <a:cxnLst/>
            <a:rect l="0" t="0" r="0" b="0"/>
            <a:pathLst>
              <a:path w="35720" h="8931">
                <a:moveTo>
                  <a:pt x="35719" y="8930"/>
                </a:moveTo>
                <a:lnTo>
                  <a:pt x="26789" y="8930"/>
                </a:lnTo>
                <a:lnTo>
                  <a:pt x="17859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59" y="0"/>
                </a:lnTo>
                <a:lnTo>
                  <a:pt x="1785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152180" y="1910953"/>
            <a:ext cx="223243" cy="178595"/>
          </a:xfrm>
          <a:custGeom>
            <a:avLst/>
            <a:gdLst/>
            <a:ahLst/>
            <a:cxnLst/>
            <a:rect l="0" t="0" r="0" b="0"/>
            <a:pathLst>
              <a:path w="223243" h="178595">
                <a:moveTo>
                  <a:pt x="26789" y="0"/>
                </a:moveTo>
                <a:lnTo>
                  <a:pt x="17859" y="8930"/>
                </a:lnTo>
                <a:lnTo>
                  <a:pt x="17859" y="17859"/>
                </a:lnTo>
                <a:lnTo>
                  <a:pt x="8929" y="44648"/>
                </a:lnTo>
                <a:lnTo>
                  <a:pt x="8929" y="71437"/>
                </a:lnTo>
                <a:lnTo>
                  <a:pt x="0" y="98226"/>
                </a:lnTo>
                <a:lnTo>
                  <a:pt x="0" y="125016"/>
                </a:lnTo>
                <a:lnTo>
                  <a:pt x="0" y="151805"/>
                </a:lnTo>
                <a:lnTo>
                  <a:pt x="0" y="169664"/>
                </a:lnTo>
                <a:lnTo>
                  <a:pt x="0" y="178594"/>
                </a:lnTo>
                <a:lnTo>
                  <a:pt x="0" y="178594"/>
                </a:lnTo>
                <a:lnTo>
                  <a:pt x="8929" y="169664"/>
                </a:lnTo>
                <a:lnTo>
                  <a:pt x="17859" y="151805"/>
                </a:lnTo>
                <a:lnTo>
                  <a:pt x="26789" y="125016"/>
                </a:lnTo>
                <a:lnTo>
                  <a:pt x="44648" y="98226"/>
                </a:lnTo>
                <a:lnTo>
                  <a:pt x="62508" y="71437"/>
                </a:lnTo>
                <a:lnTo>
                  <a:pt x="80367" y="44648"/>
                </a:lnTo>
                <a:lnTo>
                  <a:pt x="89297" y="44648"/>
                </a:lnTo>
                <a:lnTo>
                  <a:pt x="107156" y="53578"/>
                </a:lnTo>
                <a:lnTo>
                  <a:pt x="107156" y="71437"/>
                </a:lnTo>
                <a:lnTo>
                  <a:pt x="116086" y="98226"/>
                </a:lnTo>
                <a:lnTo>
                  <a:pt x="125015" y="125016"/>
                </a:lnTo>
                <a:lnTo>
                  <a:pt x="125015" y="151805"/>
                </a:lnTo>
                <a:lnTo>
                  <a:pt x="133945" y="160734"/>
                </a:lnTo>
                <a:lnTo>
                  <a:pt x="142875" y="178594"/>
                </a:lnTo>
                <a:lnTo>
                  <a:pt x="160734" y="178594"/>
                </a:lnTo>
                <a:lnTo>
                  <a:pt x="178593" y="178594"/>
                </a:lnTo>
                <a:lnTo>
                  <a:pt x="187523" y="169664"/>
                </a:lnTo>
                <a:lnTo>
                  <a:pt x="205383" y="142875"/>
                </a:lnTo>
                <a:lnTo>
                  <a:pt x="223242" y="116086"/>
                </a:lnTo>
                <a:lnTo>
                  <a:pt x="223242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411141" y="1759148"/>
            <a:ext cx="98227" cy="366118"/>
          </a:xfrm>
          <a:custGeom>
            <a:avLst/>
            <a:gdLst/>
            <a:ahLst/>
            <a:cxnLst/>
            <a:rect l="0" t="0" r="0" b="0"/>
            <a:pathLst>
              <a:path w="98227" h="366118">
                <a:moveTo>
                  <a:pt x="26789" y="0"/>
                </a:moveTo>
                <a:lnTo>
                  <a:pt x="26789" y="0"/>
                </a:lnTo>
                <a:lnTo>
                  <a:pt x="26789" y="0"/>
                </a:lnTo>
                <a:lnTo>
                  <a:pt x="17859" y="0"/>
                </a:lnTo>
                <a:lnTo>
                  <a:pt x="17859" y="8930"/>
                </a:lnTo>
                <a:lnTo>
                  <a:pt x="17859" y="17860"/>
                </a:lnTo>
                <a:lnTo>
                  <a:pt x="8929" y="44649"/>
                </a:lnTo>
                <a:lnTo>
                  <a:pt x="8929" y="80367"/>
                </a:lnTo>
                <a:lnTo>
                  <a:pt x="0" y="125016"/>
                </a:lnTo>
                <a:lnTo>
                  <a:pt x="0" y="178594"/>
                </a:lnTo>
                <a:lnTo>
                  <a:pt x="0" y="223242"/>
                </a:lnTo>
                <a:lnTo>
                  <a:pt x="8929" y="267891"/>
                </a:lnTo>
                <a:lnTo>
                  <a:pt x="17859" y="303610"/>
                </a:lnTo>
                <a:lnTo>
                  <a:pt x="26789" y="330399"/>
                </a:lnTo>
                <a:lnTo>
                  <a:pt x="44648" y="348258"/>
                </a:lnTo>
                <a:lnTo>
                  <a:pt x="62507" y="357188"/>
                </a:lnTo>
                <a:lnTo>
                  <a:pt x="71437" y="366117"/>
                </a:lnTo>
                <a:lnTo>
                  <a:pt x="80367" y="357188"/>
                </a:lnTo>
                <a:lnTo>
                  <a:pt x="89297" y="348258"/>
                </a:lnTo>
                <a:lnTo>
                  <a:pt x="98226" y="330399"/>
                </a:lnTo>
                <a:lnTo>
                  <a:pt x="89297" y="312539"/>
                </a:lnTo>
                <a:lnTo>
                  <a:pt x="89297" y="285750"/>
                </a:lnTo>
                <a:lnTo>
                  <a:pt x="89297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3295055" y="1875234"/>
            <a:ext cx="267891" cy="53579"/>
          </a:xfrm>
          <a:custGeom>
            <a:avLst/>
            <a:gdLst/>
            <a:ahLst/>
            <a:cxnLst/>
            <a:rect l="0" t="0" r="0" b="0"/>
            <a:pathLst>
              <a:path w="267891" h="53579">
                <a:moveTo>
                  <a:pt x="8929" y="44649"/>
                </a:moveTo>
                <a:lnTo>
                  <a:pt x="0" y="44649"/>
                </a:lnTo>
                <a:lnTo>
                  <a:pt x="0" y="53578"/>
                </a:lnTo>
                <a:lnTo>
                  <a:pt x="0" y="53578"/>
                </a:lnTo>
                <a:lnTo>
                  <a:pt x="17859" y="53578"/>
                </a:lnTo>
                <a:lnTo>
                  <a:pt x="44648" y="53578"/>
                </a:lnTo>
                <a:lnTo>
                  <a:pt x="71437" y="53578"/>
                </a:lnTo>
                <a:lnTo>
                  <a:pt x="107156" y="44649"/>
                </a:lnTo>
                <a:lnTo>
                  <a:pt x="151804" y="44649"/>
                </a:lnTo>
                <a:lnTo>
                  <a:pt x="196453" y="26789"/>
                </a:lnTo>
                <a:lnTo>
                  <a:pt x="232172" y="17860"/>
                </a:lnTo>
                <a:lnTo>
                  <a:pt x="267890" y="0"/>
                </a:lnTo>
                <a:lnTo>
                  <a:pt x="26789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107656" y="1875234"/>
            <a:ext cx="205384" cy="196454"/>
          </a:xfrm>
          <a:custGeom>
            <a:avLst/>
            <a:gdLst/>
            <a:ahLst/>
            <a:cxnLst/>
            <a:rect l="0" t="0" r="0" b="0"/>
            <a:pathLst>
              <a:path w="205384" h="196454">
                <a:moveTo>
                  <a:pt x="8930" y="0"/>
                </a:moveTo>
                <a:lnTo>
                  <a:pt x="0" y="0"/>
                </a:lnTo>
                <a:lnTo>
                  <a:pt x="8930" y="8930"/>
                </a:lnTo>
                <a:lnTo>
                  <a:pt x="8930" y="17860"/>
                </a:lnTo>
                <a:lnTo>
                  <a:pt x="17860" y="26789"/>
                </a:lnTo>
                <a:lnTo>
                  <a:pt x="26789" y="44649"/>
                </a:lnTo>
                <a:lnTo>
                  <a:pt x="35719" y="62508"/>
                </a:lnTo>
                <a:lnTo>
                  <a:pt x="62508" y="80367"/>
                </a:lnTo>
                <a:lnTo>
                  <a:pt x="80367" y="107156"/>
                </a:lnTo>
                <a:lnTo>
                  <a:pt x="107157" y="133945"/>
                </a:lnTo>
                <a:lnTo>
                  <a:pt x="133946" y="151805"/>
                </a:lnTo>
                <a:lnTo>
                  <a:pt x="151805" y="169664"/>
                </a:lnTo>
                <a:lnTo>
                  <a:pt x="169664" y="187524"/>
                </a:lnTo>
                <a:lnTo>
                  <a:pt x="178594" y="187524"/>
                </a:lnTo>
                <a:lnTo>
                  <a:pt x="187524" y="196453"/>
                </a:lnTo>
                <a:lnTo>
                  <a:pt x="196453" y="187524"/>
                </a:lnTo>
                <a:lnTo>
                  <a:pt x="205383" y="169664"/>
                </a:lnTo>
                <a:lnTo>
                  <a:pt x="205383" y="142875"/>
                </a:lnTo>
                <a:lnTo>
                  <a:pt x="205383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134445" y="1893094"/>
            <a:ext cx="142876" cy="214313"/>
          </a:xfrm>
          <a:custGeom>
            <a:avLst/>
            <a:gdLst/>
            <a:ahLst/>
            <a:cxnLst/>
            <a:rect l="0" t="0" r="0" b="0"/>
            <a:pathLst>
              <a:path w="142876" h="214313">
                <a:moveTo>
                  <a:pt x="142875" y="0"/>
                </a:moveTo>
                <a:lnTo>
                  <a:pt x="133946" y="8929"/>
                </a:lnTo>
                <a:lnTo>
                  <a:pt x="116086" y="35718"/>
                </a:lnTo>
                <a:lnTo>
                  <a:pt x="80368" y="62507"/>
                </a:lnTo>
                <a:lnTo>
                  <a:pt x="53578" y="98226"/>
                </a:lnTo>
                <a:lnTo>
                  <a:pt x="26789" y="142875"/>
                </a:lnTo>
                <a:lnTo>
                  <a:pt x="8930" y="169664"/>
                </a:lnTo>
                <a:lnTo>
                  <a:pt x="0" y="196453"/>
                </a:lnTo>
                <a:lnTo>
                  <a:pt x="8930" y="205382"/>
                </a:lnTo>
                <a:lnTo>
                  <a:pt x="17860" y="214312"/>
                </a:lnTo>
                <a:lnTo>
                  <a:pt x="35719" y="205382"/>
                </a:lnTo>
                <a:lnTo>
                  <a:pt x="62508" y="196453"/>
                </a:lnTo>
                <a:lnTo>
                  <a:pt x="62508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375547" y="2044898"/>
            <a:ext cx="62509" cy="160736"/>
          </a:xfrm>
          <a:custGeom>
            <a:avLst/>
            <a:gdLst/>
            <a:ahLst/>
            <a:cxnLst/>
            <a:rect l="0" t="0" r="0" b="0"/>
            <a:pathLst>
              <a:path w="62509" h="160736">
                <a:moveTo>
                  <a:pt x="62508" y="0"/>
                </a:moveTo>
                <a:lnTo>
                  <a:pt x="62508" y="8930"/>
                </a:lnTo>
                <a:lnTo>
                  <a:pt x="53578" y="17860"/>
                </a:lnTo>
                <a:lnTo>
                  <a:pt x="44648" y="35719"/>
                </a:lnTo>
                <a:lnTo>
                  <a:pt x="35719" y="62508"/>
                </a:lnTo>
                <a:lnTo>
                  <a:pt x="17859" y="89297"/>
                </a:lnTo>
                <a:lnTo>
                  <a:pt x="8930" y="125016"/>
                </a:lnTo>
                <a:lnTo>
                  <a:pt x="0" y="142875"/>
                </a:lnTo>
                <a:lnTo>
                  <a:pt x="0" y="160735"/>
                </a:lnTo>
                <a:lnTo>
                  <a:pt x="0" y="160735"/>
                </a:lnTo>
                <a:lnTo>
                  <a:pt x="0" y="16073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580930" y="1928812"/>
            <a:ext cx="160735" cy="375048"/>
          </a:xfrm>
          <a:custGeom>
            <a:avLst/>
            <a:gdLst/>
            <a:ahLst/>
            <a:cxnLst/>
            <a:rect l="0" t="0" r="0" b="0"/>
            <a:pathLst>
              <a:path w="160735" h="375048">
                <a:moveTo>
                  <a:pt x="26789" y="8930"/>
                </a:moveTo>
                <a:lnTo>
                  <a:pt x="26789" y="8930"/>
                </a:lnTo>
                <a:lnTo>
                  <a:pt x="26789" y="8930"/>
                </a:lnTo>
                <a:lnTo>
                  <a:pt x="17859" y="26789"/>
                </a:lnTo>
                <a:lnTo>
                  <a:pt x="8929" y="35719"/>
                </a:lnTo>
                <a:lnTo>
                  <a:pt x="0" y="53578"/>
                </a:lnTo>
                <a:lnTo>
                  <a:pt x="0" y="71438"/>
                </a:lnTo>
                <a:lnTo>
                  <a:pt x="0" y="89297"/>
                </a:lnTo>
                <a:lnTo>
                  <a:pt x="8929" y="107157"/>
                </a:lnTo>
                <a:lnTo>
                  <a:pt x="17859" y="107157"/>
                </a:lnTo>
                <a:lnTo>
                  <a:pt x="26789" y="116086"/>
                </a:lnTo>
                <a:lnTo>
                  <a:pt x="35718" y="107157"/>
                </a:lnTo>
                <a:lnTo>
                  <a:pt x="53578" y="98227"/>
                </a:lnTo>
                <a:lnTo>
                  <a:pt x="71437" y="80367"/>
                </a:lnTo>
                <a:lnTo>
                  <a:pt x="89297" y="62508"/>
                </a:lnTo>
                <a:lnTo>
                  <a:pt x="107156" y="35719"/>
                </a:lnTo>
                <a:lnTo>
                  <a:pt x="116086" y="17860"/>
                </a:lnTo>
                <a:lnTo>
                  <a:pt x="125015" y="0"/>
                </a:lnTo>
                <a:lnTo>
                  <a:pt x="125015" y="0"/>
                </a:lnTo>
                <a:lnTo>
                  <a:pt x="116086" y="8930"/>
                </a:lnTo>
                <a:lnTo>
                  <a:pt x="116086" y="26789"/>
                </a:lnTo>
                <a:lnTo>
                  <a:pt x="116086" y="62508"/>
                </a:lnTo>
                <a:lnTo>
                  <a:pt x="125015" y="98227"/>
                </a:lnTo>
                <a:lnTo>
                  <a:pt x="133945" y="142875"/>
                </a:lnTo>
                <a:lnTo>
                  <a:pt x="142875" y="196453"/>
                </a:lnTo>
                <a:lnTo>
                  <a:pt x="160734" y="241102"/>
                </a:lnTo>
                <a:lnTo>
                  <a:pt x="151804" y="294680"/>
                </a:lnTo>
                <a:lnTo>
                  <a:pt x="142875" y="330399"/>
                </a:lnTo>
                <a:lnTo>
                  <a:pt x="125015" y="357188"/>
                </a:lnTo>
                <a:lnTo>
                  <a:pt x="98226" y="375047"/>
                </a:lnTo>
                <a:lnTo>
                  <a:pt x="80367" y="375047"/>
                </a:lnTo>
                <a:lnTo>
                  <a:pt x="62508" y="366117"/>
                </a:lnTo>
                <a:lnTo>
                  <a:pt x="62508" y="36611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4929188" y="1875234"/>
            <a:ext cx="17860" cy="26790"/>
          </a:xfrm>
          <a:custGeom>
            <a:avLst/>
            <a:gdLst/>
            <a:ahLst/>
            <a:cxnLst/>
            <a:rect l="0" t="0" r="0" b="0"/>
            <a:pathLst>
              <a:path w="17860" h="26790">
                <a:moveTo>
                  <a:pt x="8929" y="26789"/>
                </a:moveTo>
                <a:lnTo>
                  <a:pt x="8929" y="26789"/>
                </a:lnTo>
                <a:lnTo>
                  <a:pt x="8929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8929" y="0"/>
                </a:lnTo>
                <a:lnTo>
                  <a:pt x="8929" y="8930"/>
                </a:lnTo>
                <a:lnTo>
                  <a:pt x="17859" y="17860"/>
                </a:lnTo>
                <a:lnTo>
                  <a:pt x="17859" y="26789"/>
                </a:lnTo>
                <a:lnTo>
                  <a:pt x="17859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4822031" y="2053828"/>
            <a:ext cx="125017" cy="258962"/>
          </a:xfrm>
          <a:custGeom>
            <a:avLst/>
            <a:gdLst/>
            <a:ahLst/>
            <a:cxnLst/>
            <a:rect l="0" t="0" r="0" b="0"/>
            <a:pathLst>
              <a:path w="125017" h="258962">
                <a:moveTo>
                  <a:pt x="125016" y="0"/>
                </a:moveTo>
                <a:lnTo>
                  <a:pt x="125016" y="8930"/>
                </a:lnTo>
                <a:lnTo>
                  <a:pt x="125016" y="26789"/>
                </a:lnTo>
                <a:lnTo>
                  <a:pt x="125016" y="53578"/>
                </a:lnTo>
                <a:lnTo>
                  <a:pt x="125016" y="89297"/>
                </a:lnTo>
                <a:lnTo>
                  <a:pt x="125016" y="125016"/>
                </a:lnTo>
                <a:lnTo>
                  <a:pt x="107157" y="169664"/>
                </a:lnTo>
                <a:lnTo>
                  <a:pt x="80367" y="205383"/>
                </a:lnTo>
                <a:lnTo>
                  <a:pt x="44649" y="241101"/>
                </a:lnTo>
                <a:lnTo>
                  <a:pt x="0" y="258961"/>
                </a:lnTo>
                <a:lnTo>
                  <a:pt x="0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3420070" y="3134320"/>
            <a:ext cx="446486" cy="303610"/>
          </a:xfrm>
          <a:custGeom>
            <a:avLst/>
            <a:gdLst/>
            <a:ahLst/>
            <a:cxnLst/>
            <a:rect l="0" t="0" r="0" b="0"/>
            <a:pathLst>
              <a:path w="446486" h="303610">
                <a:moveTo>
                  <a:pt x="0" y="116086"/>
                </a:moveTo>
                <a:lnTo>
                  <a:pt x="0" y="116086"/>
                </a:lnTo>
                <a:lnTo>
                  <a:pt x="0" y="107156"/>
                </a:lnTo>
                <a:lnTo>
                  <a:pt x="0" y="89297"/>
                </a:lnTo>
                <a:lnTo>
                  <a:pt x="8930" y="71437"/>
                </a:lnTo>
                <a:lnTo>
                  <a:pt x="17860" y="44648"/>
                </a:lnTo>
                <a:lnTo>
                  <a:pt x="44649" y="26789"/>
                </a:lnTo>
                <a:lnTo>
                  <a:pt x="62508" y="8930"/>
                </a:lnTo>
                <a:lnTo>
                  <a:pt x="89297" y="0"/>
                </a:lnTo>
                <a:lnTo>
                  <a:pt x="116086" y="0"/>
                </a:lnTo>
                <a:lnTo>
                  <a:pt x="151805" y="8930"/>
                </a:lnTo>
                <a:lnTo>
                  <a:pt x="178594" y="35719"/>
                </a:lnTo>
                <a:lnTo>
                  <a:pt x="205383" y="71437"/>
                </a:lnTo>
                <a:lnTo>
                  <a:pt x="232172" y="116086"/>
                </a:lnTo>
                <a:lnTo>
                  <a:pt x="258961" y="160734"/>
                </a:lnTo>
                <a:lnTo>
                  <a:pt x="285750" y="196453"/>
                </a:lnTo>
                <a:lnTo>
                  <a:pt x="321469" y="241101"/>
                </a:lnTo>
                <a:lnTo>
                  <a:pt x="348258" y="267891"/>
                </a:lnTo>
                <a:lnTo>
                  <a:pt x="375047" y="285750"/>
                </a:lnTo>
                <a:lnTo>
                  <a:pt x="401836" y="294680"/>
                </a:lnTo>
                <a:lnTo>
                  <a:pt x="419696" y="303609"/>
                </a:lnTo>
                <a:lnTo>
                  <a:pt x="437555" y="294680"/>
                </a:lnTo>
                <a:lnTo>
                  <a:pt x="446485" y="285750"/>
                </a:lnTo>
                <a:lnTo>
                  <a:pt x="446485" y="258961"/>
                </a:lnTo>
                <a:lnTo>
                  <a:pt x="446485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3545086" y="3089671"/>
            <a:ext cx="303610" cy="446486"/>
          </a:xfrm>
          <a:custGeom>
            <a:avLst/>
            <a:gdLst/>
            <a:ahLst/>
            <a:cxnLst/>
            <a:rect l="0" t="0" r="0" b="0"/>
            <a:pathLst>
              <a:path w="303610" h="446486">
                <a:moveTo>
                  <a:pt x="303609" y="0"/>
                </a:moveTo>
                <a:lnTo>
                  <a:pt x="294680" y="0"/>
                </a:lnTo>
                <a:lnTo>
                  <a:pt x="285750" y="8930"/>
                </a:lnTo>
                <a:lnTo>
                  <a:pt x="276820" y="17860"/>
                </a:lnTo>
                <a:lnTo>
                  <a:pt x="250031" y="44649"/>
                </a:lnTo>
                <a:lnTo>
                  <a:pt x="223242" y="80368"/>
                </a:lnTo>
                <a:lnTo>
                  <a:pt x="178594" y="133946"/>
                </a:lnTo>
                <a:lnTo>
                  <a:pt x="125016" y="205383"/>
                </a:lnTo>
                <a:lnTo>
                  <a:pt x="80367" y="276821"/>
                </a:lnTo>
                <a:lnTo>
                  <a:pt x="35719" y="339329"/>
                </a:lnTo>
                <a:lnTo>
                  <a:pt x="8930" y="392907"/>
                </a:lnTo>
                <a:lnTo>
                  <a:pt x="0" y="428625"/>
                </a:lnTo>
                <a:lnTo>
                  <a:pt x="0" y="446485"/>
                </a:lnTo>
                <a:lnTo>
                  <a:pt x="26789" y="437555"/>
                </a:lnTo>
                <a:lnTo>
                  <a:pt x="53578" y="401836"/>
                </a:lnTo>
                <a:lnTo>
                  <a:pt x="89297" y="357188"/>
                </a:lnTo>
                <a:lnTo>
                  <a:pt x="89297" y="3571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4152305" y="2866429"/>
            <a:ext cx="62509" cy="642939"/>
          </a:xfrm>
          <a:custGeom>
            <a:avLst/>
            <a:gdLst/>
            <a:ahLst/>
            <a:cxnLst/>
            <a:rect l="0" t="0" r="0" b="0"/>
            <a:pathLst>
              <a:path w="62509" h="642939">
                <a:moveTo>
                  <a:pt x="62508" y="0"/>
                </a:moveTo>
                <a:lnTo>
                  <a:pt x="62508" y="0"/>
                </a:lnTo>
                <a:lnTo>
                  <a:pt x="53578" y="8930"/>
                </a:lnTo>
                <a:lnTo>
                  <a:pt x="44648" y="17860"/>
                </a:lnTo>
                <a:lnTo>
                  <a:pt x="35718" y="26789"/>
                </a:lnTo>
                <a:lnTo>
                  <a:pt x="35718" y="53578"/>
                </a:lnTo>
                <a:lnTo>
                  <a:pt x="26789" y="98227"/>
                </a:lnTo>
                <a:lnTo>
                  <a:pt x="26789" y="151805"/>
                </a:lnTo>
                <a:lnTo>
                  <a:pt x="17859" y="223242"/>
                </a:lnTo>
                <a:lnTo>
                  <a:pt x="17859" y="303610"/>
                </a:lnTo>
                <a:lnTo>
                  <a:pt x="17859" y="383977"/>
                </a:lnTo>
                <a:lnTo>
                  <a:pt x="17859" y="464344"/>
                </a:lnTo>
                <a:lnTo>
                  <a:pt x="8929" y="526852"/>
                </a:lnTo>
                <a:lnTo>
                  <a:pt x="0" y="580430"/>
                </a:lnTo>
                <a:lnTo>
                  <a:pt x="0" y="616149"/>
                </a:lnTo>
                <a:lnTo>
                  <a:pt x="0" y="642938"/>
                </a:lnTo>
                <a:lnTo>
                  <a:pt x="0" y="642938"/>
                </a:lnTo>
                <a:lnTo>
                  <a:pt x="8929" y="616149"/>
                </a:lnTo>
                <a:lnTo>
                  <a:pt x="8929" y="6161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4402336" y="3009304"/>
            <a:ext cx="223243" cy="714376"/>
          </a:xfrm>
          <a:custGeom>
            <a:avLst/>
            <a:gdLst/>
            <a:ahLst/>
            <a:cxnLst/>
            <a:rect l="0" t="0" r="0" b="0"/>
            <a:pathLst>
              <a:path w="223243" h="714376">
                <a:moveTo>
                  <a:pt x="80367" y="53578"/>
                </a:moveTo>
                <a:lnTo>
                  <a:pt x="80367" y="44649"/>
                </a:lnTo>
                <a:lnTo>
                  <a:pt x="80367" y="44649"/>
                </a:lnTo>
                <a:lnTo>
                  <a:pt x="80367" y="35719"/>
                </a:lnTo>
                <a:lnTo>
                  <a:pt x="80367" y="17860"/>
                </a:lnTo>
                <a:lnTo>
                  <a:pt x="89297" y="8930"/>
                </a:lnTo>
                <a:lnTo>
                  <a:pt x="89297" y="0"/>
                </a:lnTo>
                <a:lnTo>
                  <a:pt x="98227" y="8930"/>
                </a:lnTo>
                <a:lnTo>
                  <a:pt x="89297" y="17860"/>
                </a:lnTo>
                <a:lnTo>
                  <a:pt x="89297" y="44649"/>
                </a:lnTo>
                <a:lnTo>
                  <a:pt x="80367" y="80367"/>
                </a:lnTo>
                <a:lnTo>
                  <a:pt x="80367" y="125016"/>
                </a:lnTo>
                <a:lnTo>
                  <a:pt x="80367" y="169664"/>
                </a:lnTo>
                <a:lnTo>
                  <a:pt x="80367" y="205383"/>
                </a:lnTo>
                <a:lnTo>
                  <a:pt x="80367" y="241102"/>
                </a:lnTo>
                <a:lnTo>
                  <a:pt x="89297" y="258961"/>
                </a:lnTo>
                <a:lnTo>
                  <a:pt x="107156" y="267891"/>
                </a:lnTo>
                <a:lnTo>
                  <a:pt x="116086" y="258961"/>
                </a:lnTo>
                <a:lnTo>
                  <a:pt x="125016" y="241102"/>
                </a:lnTo>
                <a:lnTo>
                  <a:pt x="142875" y="214313"/>
                </a:lnTo>
                <a:lnTo>
                  <a:pt x="151805" y="178594"/>
                </a:lnTo>
                <a:lnTo>
                  <a:pt x="160734" y="133946"/>
                </a:lnTo>
                <a:lnTo>
                  <a:pt x="169664" y="98227"/>
                </a:lnTo>
                <a:lnTo>
                  <a:pt x="169664" y="71438"/>
                </a:lnTo>
                <a:lnTo>
                  <a:pt x="178594" y="62508"/>
                </a:lnTo>
                <a:lnTo>
                  <a:pt x="178594" y="62508"/>
                </a:lnTo>
                <a:lnTo>
                  <a:pt x="178594" y="80367"/>
                </a:lnTo>
                <a:lnTo>
                  <a:pt x="178594" y="107157"/>
                </a:lnTo>
                <a:lnTo>
                  <a:pt x="187523" y="151805"/>
                </a:lnTo>
                <a:lnTo>
                  <a:pt x="196453" y="196453"/>
                </a:lnTo>
                <a:lnTo>
                  <a:pt x="205383" y="250032"/>
                </a:lnTo>
                <a:lnTo>
                  <a:pt x="214312" y="303610"/>
                </a:lnTo>
                <a:lnTo>
                  <a:pt x="223242" y="357188"/>
                </a:lnTo>
                <a:lnTo>
                  <a:pt x="223242" y="419696"/>
                </a:lnTo>
                <a:lnTo>
                  <a:pt x="205383" y="482203"/>
                </a:lnTo>
                <a:lnTo>
                  <a:pt x="187523" y="544711"/>
                </a:lnTo>
                <a:lnTo>
                  <a:pt x="151805" y="607219"/>
                </a:lnTo>
                <a:lnTo>
                  <a:pt x="125016" y="660797"/>
                </a:lnTo>
                <a:lnTo>
                  <a:pt x="89297" y="696516"/>
                </a:lnTo>
                <a:lnTo>
                  <a:pt x="62508" y="714375"/>
                </a:lnTo>
                <a:lnTo>
                  <a:pt x="35719" y="705446"/>
                </a:lnTo>
                <a:lnTo>
                  <a:pt x="0" y="669727"/>
                </a:lnTo>
                <a:lnTo>
                  <a:pt x="0" y="6697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5982891" y="1919883"/>
            <a:ext cx="53579" cy="303610"/>
          </a:xfrm>
          <a:custGeom>
            <a:avLst/>
            <a:gdLst/>
            <a:ahLst/>
            <a:cxnLst/>
            <a:rect l="0" t="0" r="0" b="0"/>
            <a:pathLst>
              <a:path w="53579" h="303610">
                <a:moveTo>
                  <a:pt x="8929" y="8929"/>
                </a:move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8929"/>
                </a:lnTo>
                <a:lnTo>
                  <a:pt x="8929" y="26789"/>
                </a:lnTo>
                <a:lnTo>
                  <a:pt x="8929" y="62507"/>
                </a:lnTo>
                <a:lnTo>
                  <a:pt x="17859" y="98226"/>
                </a:lnTo>
                <a:lnTo>
                  <a:pt x="17859" y="142875"/>
                </a:lnTo>
                <a:lnTo>
                  <a:pt x="26789" y="187523"/>
                </a:lnTo>
                <a:lnTo>
                  <a:pt x="35718" y="223242"/>
                </a:lnTo>
                <a:lnTo>
                  <a:pt x="44648" y="258961"/>
                </a:lnTo>
                <a:lnTo>
                  <a:pt x="44648" y="285750"/>
                </a:lnTo>
                <a:lnTo>
                  <a:pt x="44648" y="294679"/>
                </a:lnTo>
                <a:lnTo>
                  <a:pt x="53578" y="303609"/>
                </a:lnTo>
                <a:lnTo>
                  <a:pt x="53578" y="294679"/>
                </a:lnTo>
                <a:lnTo>
                  <a:pt x="53578" y="285750"/>
                </a:lnTo>
                <a:lnTo>
                  <a:pt x="44648" y="258961"/>
                </a:lnTo>
                <a:lnTo>
                  <a:pt x="44648" y="232171"/>
                </a:lnTo>
                <a:lnTo>
                  <a:pt x="44648" y="196453"/>
                </a:lnTo>
                <a:lnTo>
                  <a:pt x="35718" y="160734"/>
                </a:lnTo>
                <a:lnTo>
                  <a:pt x="35718" y="125015"/>
                </a:lnTo>
                <a:lnTo>
                  <a:pt x="26789" y="89296"/>
                </a:lnTo>
                <a:lnTo>
                  <a:pt x="26789" y="8929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5973961" y="1928812"/>
            <a:ext cx="8931" cy="1"/>
          </a:xfrm>
          <a:custGeom>
            <a:avLst/>
            <a:gdLst/>
            <a:ahLst/>
            <a:cxnLst/>
            <a:rect l="0" t="0" r="0" b="0"/>
            <a:pathLst>
              <a:path w="8931" h="1">
                <a:moveTo>
                  <a:pt x="8930" y="0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5973961" y="1053703"/>
            <a:ext cx="2303860" cy="1178720"/>
          </a:xfrm>
          <a:custGeom>
            <a:avLst/>
            <a:gdLst/>
            <a:ahLst/>
            <a:cxnLst/>
            <a:rect l="0" t="0" r="0" b="0"/>
            <a:pathLst>
              <a:path w="2303860" h="1178720">
                <a:moveTo>
                  <a:pt x="0" y="875109"/>
                </a:moveTo>
                <a:lnTo>
                  <a:pt x="0" y="875109"/>
                </a:lnTo>
                <a:lnTo>
                  <a:pt x="8930" y="866180"/>
                </a:lnTo>
                <a:lnTo>
                  <a:pt x="26789" y="857250"/>
                </a:lnTo>
                <a:lnTo>
                  <a:pt x="53578" y="839391"/>
                </a:lnTo>
                <a:lnTo>
                  <a:pt x="89297" y="821531"/>
                </a:lnTo>
                <a:lnTo>
                  <a:pt x="133945" y="803672"/>
                </a:lnTo>
                <a:lnTo>
                  <a:pt x="187523" y="785812"/>
                </a:lnTo>
                <a:lnTo>
                  <a:pt x="241102" y="759023"/>
                </a:lnTo>
                <a:lnTo>
                  <a:pt x="294680" y="732234"/>
                </a:lnTo>
                <a:lnTo>
                  <a:pt x="357187" y="705445"/>
                </a:lnTo>
                <a:lnTo>
                  <a:pt x="419695" y="678656"/>
                </a:lnTo>
                <a:lnTo>
                  <a:pt x="491133" y="642937"/>
                </a:lnTo>
                <a:lnTo>
                  <a:pt x="571500" y="607219"/>
                </a:lnTo>
                <a:lnTo>
                  <a:pt x="651867" y="580430"/>
                </a:lnTo>
                <a:lnTo>
                  <a:pt x="732234" y="544711"/>
                </a:lnTo>
                <a:lnTo>
                  <a:pt x="812602" y="508992"/>
                </a:lnTo>
                <a:lnTo>
                  <a:pt x="901898" y="482203"/>
                </a:lnTo>
                <a:lnTo>
                  <a:pt x="982266" y="446484"/>
                </a:lnTo>
                <a:lnTo>
                  <a:pt x="1062633" y="419695"/>
                </a:lnTo>
                <a:lnTo>
                  <a:pt x="1143000" y="383976"/>
                </a:lnTo>
                <a:lnTo>
                  <a:pt x="1223367" y="357187"/>
                </a:lnTo>
                <a:lnTo>
                  <a:pt x="1294805" y="330399"/>
                </a:lnTo>
                <a:lnTo>
                  <a:pt x="1375172" y="303610"/>
                </a:lnTo>
                <a:lnTo>
                  <a:pt x="1455539" y="276820"/>
                </a:lnTo>
                <a:lnTo>
                  <a:pt x="1535906" y="250031"/>
                </a:lnTo>
                <a:lnTo>
                  <a:pt x="1616273" y="223242"/>
                </a:lnTo>
                <a:lnTo>
                  <a:pt x="1696641" y="196453"/>
                </a:lnTo>
                <a:lnTo>
                  <a:pt x="1768078" y="178594"/>
                </a:lnTo>
                <a:lnTo>
                  <a:pt x="1839516" y="151805"/>
                </a:lnTo>
                <a:lnTo>
                  <a:pt x="1902023" y="125016"/>
                </a:lnTo>
                <a:lnTo>
                  <a:pt x="1964531" y="107156"/>
                </a:lnTo>
                <a:lnTo>
                  <a:pt x="2009180" y="89297"/>
                </a:lnTo>
                <a:lnTo>
                  <a:pt x="2053828" y="71438"/>
                </a:lnTo>
                <a:lnTo>
                  <a:pt x="2080617" y="62508"/>
                </a:lnTo>
                <a:lnTo>
                  <a:pt x="2107406" y="53578"/>
                </a:lnTo>
                <a:lnTo>
                  <a:pt x="2125266" y="44648"/>
                </a:lnTo>
                <a:lnTo>
                  <a:pt x="2143125" y="35719"/>
                </a:lnTo>
                <a:lnTo>
                  <a:pt x="2160984" y="26789"/>
                </a:lnTo>
                <a:lnTo>
                  <a:pt x="2178844" y="17859"/>
                </a:lnTo>
                <a:lnTo>
                  <a:pt x="2187773" y="17859"/>
                </a:lnTo>
                <a:lnTo>
                  <a:pt x="2187773" y="8930"/>
                </a:lnTo>
                <a:lnTo>
                  <a:pt x="2196703" y="8930"/>
                </a:lnTo>
                <a:lnTo>
                  <a:pt x="2196703" y="0"/>
                </a:lnTo>
                <a:lnTo>
                  <a:pt x="2196703" y="0"/>
                </a:lnTo>
                <a:lnTo>
                  <a:pt x="2196703" y="0"/>
                </a:lnTo>
                <a:lnTo>
                  <a:pt x="2196703" y="0"/>
                </a:lnTo>
                <a:lnTo>
                  <a:pt x="2196703" y="0"/>
                </a:lnTo>
                <a:lnTo>
                  <a:pt x="2205633" y="8930"/>
                </a:lnTo>
                <a:lnTo>
                  <a:pt x="2205633" y="17859"/>
                </a:lnTo>
                <a:lnTo>
                  <a:pt x="2205633" y="17859"/>
                </a:lnTo>
                <a:lnTo>
                  <a:pt x="2214562" y="26789"/>
                </a:lnTo>
                <a:lnTo>
                  <a:pt x="2214562" y="26789"/>
                </a:lnTo>
                <a:lnTo>
                  <a:pt x="2214562" y="35719"/>
                </a:lnTo>
                <a:lnTo>
                  <a:pt x="2214562" y="44648"/>
                </a:lnTo>
                <a:lnTo>
                  <a:pt x="2214562" y="62508"/>
                </a:lnTo>
                <a:lnTo>
                  <a:pt x="2214562" y="80367"/>
                </a:lnTo>
                <a:lnTo>
                  <a:pt x="2214562" y="98227"/>
                </a:lnTo>
                <a:lnTo>
                  <a:pt x="2223491" y="125016"/>
                </a:lnTo>
                <a:lnTo>
                  <a:pt x="2223491" y="151805"/>
                </a:lnTo>
                <a:lnTo>
                  <a:pt x="2232421" y="187524"/>
                </a:lnTo>
                <a:lnTo>
                  <a:pt x="2241351" y="223242"/>
                </a:lnTo>
                <a:lnTo>
                  <a:pt x="2241351" y="250031"/>
                </a:lnTo>
                <a:lnTo>
                  <a:pt x="2250280" y="285750"/>
                </a:lnTo>
                <a:lnTo>
                  <a:pt x="2259210" y="312539"/>
                </a:lnTo>
                <a:lnTo>
                  <a:pt x="2268140" y="339328"/>
                </a:lnTo>
                <a:lnTo>
                  <a:pt x="2277069" y="366117"/>
                </a:lnTo>
                <a:lnTo>
                  <a:pt x="2285999" y="392906"/>
                </a:lnTo>
                <a:lnTo>
                  <a:pt x="2294929" y="410766"/>
                </a:lnTo>
                <a:lnTo>
                  <a:pt x="2303859" y="428625"/>
                </a:lnTo>
                <a:lnTo>
                  <a:pt x="2303859" y="446484"/>
                </a:lnTo>
                <a:lnTo>
                  <a:pt x="2303859" y="455414"/>
                </a:lnTo>
                <a:lnTo>
                  <a:pt x="2303859" y="473273"/>
                </a:lnTo>
                <a:lnTo>
                  <a:pt x="2294929" y="482203"/>
                </a:lnTo>
                <a:lnTo>
                  <a:pt x="2285999" y="491133"/>
                </a:lnTo>
                <a:lnTo>
                  <a:pt x="2277069" y="500062"/>
                </a:lnTo>
                <a:lnTo>
                  <a:pt x="2268140" y="508992"/>
                </a:lnTo>
                <a:lnTo>
                  <a:pt x="2250280" y="517922"/>
                </a:lnTo>
                <a:lnTo>
                  <a:pt x="2241351" y="517922"/>
                </a:lnTo>
                <a:lnTo>
                  <a:pt x="2223491" y="526851"/>
                </a:lnTo>
                <a:lnTo>
                  <a:pt x="2196703" y="526851"/>
                </a:lnTo>
                <a:lnTo>
                  <a:pt x="2169914" y="535781"/>
                </a:lnTo>
                <a:lnTo>
                  <a:pt x="2125266" y="535781"/>
                </a:lnTo>
                <a:lnTo>
                  <a:pt x="2080617" y="544711"/>
                </a:lnTo>
                <a:lnTo>
                  <a:pt x="2035969" y="553641"/>
                </a:lnTo>
                <a:lnTo>
                  <a:pt x="1973461" y="562570"/>
                </a:lnTo>
                <a:lnTo>
                  <a:pt x="1902023" y="571500"/>
                </a:lnTo>
                <a:lnTo>
                  <a:pt x="1821656" y="589359"/>
                </a:lnTo>
                <a:lnTo>
                  <a:pt x="1732359" y="607219"/>
                </a:lnTo>
                <a:lnTo>
                  <a:pt x="1634133" y="625078"/>
                </a:lnTo>
                <a:lnTo>
                  <a:pt x="1535906" y="651867"/>
                </a:lnTo>
                <a:lnTo>
                  <a:pt x="1428750" y="678656"/>
                </a:lnTo>
                <a:lnTo>
                  <a:pt x="1330523" y="705445"/>
                </a:lnTo>
                <a:lnTo>
                  <a:pt x="1223367" y="741164"/>
                </a:lnTo>
                <a:lnTo>
                  <a:pt x="1116211" y="776883"/>
                </a:lnTo>
                <a:lnTo>
                  <a:pt x="1009055" y="821531"/>
                </a:lnTo>
                <a:lnTo>
                  <a:pt x="910828" y="857250"/>
                </a:lnTo>
                <a:lnTo>
                  <a:pt x="821531" y="901898"/>
                </a:lnTo>
                <a:lnTo>
                  <a:pt x="732234" y="937617"/>
                </a:lnTo>
                <a:lnTo>
                  <a:pt x="642937" y="973336"/>
                </a:lnTo>
                <a:lnTo>
                  <a:pt x="562570" y="1009055"/>
                </a:lnTo>
                <a:lnTo>
                  <a:pt x="482203" y="1035844"/>
                </a:lnTo>
                <a:lnTo>
                  <a:pt x="401836" y="1071562"/>
                </a:lnTo>
                <a:lnTo>
                  <a:pt x="330398" y="1089422"/>
                </a:lnTo>
                <a:lnTo>
                  <a:pt x="258961" y="1116211"/>
                </a:lnTo>
                <a:lnTo>
                  <a:pt x="205383" y="1125141"/>
                </a:lnTo>
                <a:lnTo>
                  <a:pt x="151805" y="1143000"/>
                </a:lnTo>
                <a:lnTo>
                  <a:pt x="116086" y="1143000"/>
                </a:lnTo>
                <a:lnTo>
                  <a:pt x="98227" y="1151930"/>
                </a:lnTo>
                <a:lnTo>
                  <a:pt x="98227" y="1160859"/>
                </a:lnTo>
                <a:lnTo>
                  <a:pt x="107156" y="1169789"/>
                </a:lnTo>
                <a:lnTo>
                  <a:pt x="125016" y="1178719"/>
                </a:lnTo>
                <a:lnTo>
                  <a:pt x="142875" y="1178719"/>
                </a:lnTo>
                <a:lnTo>
                  <a:pt x="142875" y="1178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5509617" y="1259086"/>
            <a:ext cx="535782" cy="687587"/>
          </a:xfrm>
          <a:custGeom>
            <a:avLst/>
            <a:gdLst/>
            <a:ahLst/>
            <a:cxnLst/>
            <a:rect l="0" t="0" r="0" b="0"/>
            <a:pathLst>
              <a:path w="535782" h="687587">
                <a:moveTo>
                  <a:pt x="125016" y="0"/>
                </a:moveTo>
                <a:lnTo>
                  <a:pt x="125016" y="0"/>
                </a:lnTo>
                <a:lnTo>
                  <a:pt x="125016" y="0"/>
                </a:lnTo>
                <a:lnTo>
                  <a:pt x="125016" y="0"/>
                </a:lnTo>
                <a:lnTo>
                  <a:pt x="116086" y="0"/>
                </a:lnTo>
                <a:lnTo>
                  <a:pt x="107156" y="17859"/>
                </a:lnTo>
                <a:lnTo>
                  <a:pt x="89297" y="44648"/>
                </a:lnTo>
                <a:lnTo>
                  <a:pt x="71438" y="80367"/>
                </a:lnTo>
                <a:lnTo>
                  <a:pt x="53578" y="133945"/>
                </a:lnTo>
                <a:lnTo>
                  <a:pt x="35719" y="187523"/>
                </a:lnTo>
                <a:lnTo>
                  <a:pt x="17860" y="267890"/>
                </a:lnTo>
                <a:lnTo>
                  <a:pt x="0" y="348258"/>
                </a:lnTo>
                <a:lnTo>
                  <a:pt x="8930" y="428625"/>
                </a:lnTo>
                <a:lnTo>
                  <a:pt x="26789" y="500062"/>
                </a:lnTo>
                <a:lnTo>
                  <a:pt x="62508" y="562570"/>
                </a:lnTo>
                <a:lnTo>
                  <a:pt x="125016" y="607218"/>
                </a:lnTo>
                <a:lnTo>
                  <a:pt x="205383" y="634008"/>
                </a:lnTo>
                <a:lnTo>
                  <a:pt x="294680" y="660797"/>
                </a:lnTo>
                <a:lnTo>
                  <a:pt x="383977" y="678656"/>
                </a:lnTo>
                <a:lnTo>
                  <a:pt x="455414" y="687586"/>
                </a:lnTo>
                <a:lnTo>
                  <a:pt x="508992" y="678656"/>
                </a:lnTo>
                <a:lnTo>
                  <a:pt x="535781" y="660797"/>
                </a:lnTo>
                <a:lnTo>
                  <a:pt x="535781" y="6607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8027789" y="821531"/>
            <a:ext cx="80368" cy="142876"/>
          </a:xfrm>
          <a:custGeom>
            <a:avLst/>
            <a:gdLst/>
            <a:ahLst/>
            <a:cxnLst/>
            <a:rect l="0" t="0" r="0" b="0"/>
            <a:pathLst>
              <a:path w="80368" h="142876">
                <a:moveTo>
                  <a:pt x="26789" y="17860"/>
                </a:moveTo>
                <a:lnTo>
                  <a:pt x="26789" y="17860"/>
                </a:lnTo>
                <a:lnTo>
                  <a:pt x="17859" y="26789"/>
                </a:lnTo>
                <a:lnTo>
                  <a:pt x="17859" y="26789"/>
                </a:lnTo>
                <a:lnTo>
                  <a:pt x="8930" y="26789"/>
                </a:lnTo>
                <a:lnTo>
                  <a:pt x="8930" y="35719"/>
                </a:lnTo>
                <a:lnTo>
                  <a:pt x="0" y="53578"/>
                </a:lnTo>
                <a:lnTo>
                  <a:pt x="0" y="80367"/>
                </a:lnTo>
                <a:lnTo>
                  <a:pt x="0" y="98227"/>
                </a:lnTo>
                <a:lnTo>
                  <a:pt x="0" y="116086"/>
                </a:lnTo>
                <a:lnTo>
                  <a:pt x="8930" y="133945"/>
                </a:lnTo>
                <a:lnTo>
                  <a:pt x="26789" y="142875"/>
                </a:lnTo>
                <a:lnTo>
                  <a:pt x="35719" y="142875"/>
                </a:lnTo>
                <a:lnTo>
                  <a:pt x="53578" y="133945"/>
                </a:lnTo>
                <a:lnTo>
                  <a:pt x="62508" y="125016"/>
                </a:lnTo>
                <a:lnTo>
                  <a:pt x="80367" y="98227"/>
                </a:lnTo>
                <a:lnTo>
                  <a:pt x="80367" y="71438"/>
                </a:lnTo>
                <a:lnTo>
                  <a:pt x="71438" y="44649"/>
                </a:lnTo>
                <a:lnTo>
                  <a:pt x="53578" y="17860"/>
                </a:lnTo>
                <a:lnTo>
                  <a:pt x="35719" y="0"/>
                </a:lnTo>
                <a:lnTo>
                  <a:pt x="26789" y="0"/>
                </a:lnTo>
                <a:lnTo>
                  <a:pt x="8930" y="8930"/>
                </a:lnTo>
                <a:lnTo>
                  <a:pt x="8930" y="17860"/>
                </a:lnTo>
                <a:lnTo>
                  <a:pt x="17859" y="35719"/>
                </a:lnTo>
                <a:lnTo>
                  <a:pt x="17859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5902523" y="1634133"/>
            <a:ext cx="89298" cy="205383"/>
          </a:xfrm>
          <a:custGeom>
            <a:avLst/>
            <a:gdLst/>
            <a:ahLst/>
            <a:cxnLst/>
            <a:rect l="0" t="0" r="0" b="0"/>
            <a:pathLst>
              <a:path w="89298" h="205383">
                <a:moveTo>
                  <a:pt x="17860" y="44648"/>
                </a:moveTo>
                <a:lnTo>
                  <a:pt x="17860" y="44648"/>
                </a:lnTo>
                <a:lnTo>
                  <a:pt x="17860" y="44648"/>
                </a:lnTo>
                <a:lnTo>
                  <a:pt x="17860" y="53578"/>
                </a:lnTo>
                <a:lnTo>
                  <a:pt x="8930" y="53578"/>
                </a:lnTo>
                <a:lnTo>
                  <a:pt x="893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62507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8930" y="44648"/>
                </a:lnTo>
                <a:lnTo>
                  <a:pt x="8930" y="26789"/>
                </a:lnTo>
                <a:lnTo>
                  <a:pt x="17860" y="17859"/>
                </a:lnTo>
                <a:lnTo>
                  <a:pt x="26790" y="8929"/>
                </a:lnTo>
                <a:lnTo>
                  <a:pt x="35719" y="0"/>
                </a:lnTo>
                <a:lnTo>
                  <a:pt x="44649" y="0"/>
                </a:lnTo>
                <a:lnTo>
                  <a:pt x="44649" y="8929"/>
                </a:lnTo>
                <a:lnTo>
                  <a:pt x="44649" y="17859"/>
                </a:lnTo>
                <a:lnTo>
                  <a:pt x="44649" y="35718"/>
                </a:lnTo>
                <a:lnTo>
                  <a:pt x="44649" y="62507"/>
                </a:lnTo>
                <a:lnTo>
                  <a:pt x="35719" y="80367"/>
                </a:lnTo>
                <a:lnTo>
                  <a:pt x="26790" y="98226"/>
                </a:lnTo>
                <a:lnTo>
                  <a:pt x="17860" y="116086"/>
                </a:lnTo>
                <a:lnTo>
                  <a:pt x="17860" y="116086"/>
                </a:lnTo>
                <a:lnTo>
                  <a:pt x="26790" y="107156"/>
                </a:lnTo>
                <a:lnTo>
                  <a:pt x="26790" y="98226"/>
                </a:lnTo>
                <a:lnTo>
                  <a:pt x="44649" y="71437"/>
                </a:lnTo>
                <a:lnTo>
                  <a:pt x="53579" y="62507"/>
                </a:lnTo>
                <a:lnTo>
                  <a:pt x="71438" y="44648"/>
                </a:lnTo>
                <a:lnTo>
                  <a:pt x="80368" y="44648"/>
                </a:lnTo>
                <a:lnTo>
                  <a:pt x="89297" y="53578"/>
                </a:lnTo>
                <a:lnTo>
                  <a:pt x="89297" y="71437"/>
                </a:lnTo>
                <a:lnTo>
                  <a:pt x="89297" y="89296"/>
                </a:lnTo>
                <a:lnTo>
                  <a:pt x="80368" y="125015"/>
                </a:lnTo>
                <a:lnTo>
                  <a:pt x="62508" y="151804"/>
                </a:lnTo>
                <a:lnTo>
                  <a:pt x="53579" y="178593"/>
                </a:lnTo>
                <a:lnTo>
                  <a:pt x="44649" y="196453"/>
                </a:lnTo>
                <a:lnTo>
                  <a:pt x="26790" y="205382"/>
                </a:lnTo>
                <a:lnTo>
                  <a:pt x="26790" y="196453"/>
                </a:lnTo>
                <a:lnTo>
                  <a:pt x="26790" y="187523"/>
                </a:lnTo>
                <a:lnTo>
                  <a:pt x="26790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6036469" y="1580554"/>
            <a:ext cx="53579" cy="196455"/>
          </a:xfrm>
          <a:custGeom>
            <a:avLst/>
            <a:gdLst/>
            <a:ahLst/>
            <a:cxnLst/>
            <a:rect l="0" t="0" r="0" b="0"/>
            <a:pathLst>
              <a:path w="53579" h="196455">
                <a:moveTo>
                  <a:pt x="8929" y="0"/>
                </a:moveTo>
                <a:lnTo>
                  <a:pt x="0" y="8930"/>
                </a:lnTo>
                <a:lnTo>
                  <a:pt x="8929" y="8930"/>
                </a:lnTo>
                <a:lnTo>
                  <a:pt x="8929" y="26790"/>
                </a:lnTo>
                <a:lnTo>
                  <a:pt x="17859" y="53579"/>
                </a:lnTo>
                <a:lnTo>
                  <a:pt x="26789" y="89297"/>
                </a:lnTo>
                <a:lnTo>
                  <a:pt x="35719" y="125016"/>
                </a:lnTo>
                <a:lnTo>
                  <a:pt x="44648" y="160735"/>
                </a:lnTo>
                <a:lnTo>
                  <a:pt x="44648" y="187524"/>
                </a:lnTo>
                <a:lnTo>
                  <a:pt x="53578" y="196454"/>
                </a:lnTo>
                <a:lnTo>
                  <a:pt x="53578" y="19645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3554016" y="3634382"/>
            <a:ext cx="392907" cy="133947"/>
          </a:xfrm>
          <a:custGeom>
            <a:avLst/>
            <a:gdLst/>
            <a:ahLst/>
            <a:cxnLst/>
            <a:rect l="0" t="0" r="0" b="0"/>
            <a:pathLst>
              <a:path w="392907" h="133947">
                <a:moveTo>
                  <a:pt x="26789" y="125016"/>
                </a:moveTo>
                <a:lnTo>
                  <a:pt x="17859" y="125016"/>
                </a:lnTo>
                <a:lnTo>
                  <a:pt x="8929" y="125016"/>
                </a:lnTo>
                <a:lnTo>
                  <a:pt x="0" y="125016"/>
                </a:lnTo>
                <a:lnTo>
                  <a:pt x="0" y="133946"/>
                </a:lnTo>
                <a:lnTo>
                  <a:pt x="0" y="133946"/>
                </a:lnTo>
                <a:lnTo>
                  <a:pt x="0" y="133946"/>
                </a:lnTo>
                <a:lnTo>
                  <a:pt x="17859" y="133946"/>
                </a:lnTo>
                <a:lnTo>
                  <a:pt x="53578" y="125016"/>
                </a:lnTo>
                <a:lnTo>
                  <a:pt x="98226" y="107157"/>
                </a:lnTo>
                <a:lnTo>
                  <a:pt x="169664" y="80368"/>
                </a:lnTo>
                <a:lnTo>
                  <a:pt x="241101" y="44649"/>
                </a:lnTo>
                <a:lnTo>
                  <a:pt x="321468" y="17860"/>
                </a:lnTo>
                <a:lnTo>
                  <a:pt x="392906" y="0"/>
                </a:lnTo>
                <a:lnTo>
                  <a:pt x="39290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4304109" y="3589734"/>
            <a:ext cx="607220" cy="142876"/>
          </a:xfrm>
          <a:custGeom>
            <a:avLst/>
            <a:gdLst/>
            <a:ahLst/>
            <a:cxnLst/>
            <a:rect l="0" t="0" r="0" b="0"/>
            <a:pathLst>
              <a:path w="607220" h="142876">
                <a:moveTo>
                  <a:pt x="0" y="142875"/>
                </a:moveTo>
                <a:lnTo>
                  <a:pt x="17860" y="142875"/>
                </a:lnTo>
                <a:lnTo>
                  <a:pt x="62508" y="142875"/>
                </a:lnTo>
                <a:lnTo>
                  <a:pt x="125016" y="125016"/>
                </a:lnTo>
                <a:lnTo>
                  <a:pt x="223243" y="98227"/>
                </a:lnTo>
                <a:lnTo>
                  <a:pt x="348258" y="62508"/>
                </a:lnTo>
                <a:lnTo>
                  <a:pt x="482204" y="26789"/>
                </a:lnTo>
                <a:lnTo>
                  <a:pt x="607219" y="0"/>
                </a:lnTo>
                <a:lnTo>
                  <a:pt x="6072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5893594" y="2830711"/>
            <a:ext cx="312540" cy="303610"/>
          </a:xfrm>
          <a:custGeom>
            <a:avLst/>
            <a:gdLst/>
            <a:ahLst/>
            <a:cxnLst/>
            <a:rect l="0" t="0" r="0" b="0"/>
            <a:pathLst>
              <a:path w="312540" h="303610">
                <a:moveTo>
                  <a:pt x="17859" y="187523"/>
                </a:moveTo>
                <a:lnTo>
                  <a:pt x="17859" y="187523"/>
                </a:lnTo>
                <a:lnTo>
                  <a:pt x="8929" y="187523"/>
                </a:lnTo>
                <a:lnTo>
                  <a:pt x="8929" y="187523"/>
                </a:lnTo>
                <a:lnTo>
                  <a:pt x="8929" y="187523"/>
                </a:lnTo>
                <a:lnTo>
                  <a:pt x="8929" y="187523"/>
                </a:lnTo>
                <a:lnTo>
                  <a:pt x="0" y="187523"/>
                </a:lnTo>
                <a:lnTo>
                  <a:pt x="8929" y="187523"/>
                </a:lnTo>
                <a:lnTo>
                  <a:pt x="8929" y="178593"/>
                </a:lnTo>
                <a:lnTo>
                  <a:pt x="8929" y="169664"/>
                </a:lnTo>
                <a:lnTo>
                  <a:pt x="8929" y="169664"/>
                </a:lnTo>
                <a:lnTo>
                  <a:pt x="8929" y="160734"/>
                </a:lnTo>
                <a:lnTo>
                  <a:pt x="17859" y="151804"/>
                </a:lnTo>
                <a:lnTo>
                  <a:pt x="26789" y="133945"/>
                </a:lnTo>
                <a:lnTo>
                  <a:pt x="35719" y="116085"/>
                </a:lnTo>
                <a:lnTo>
                  <a:pt x="53578" y="89296"/>
                </a:lnTo>
                <a:lnTo>
                  <a:pt x="80367" y="53578"/>
                </a:lnTo>
                <a:lnTo>
                  <a:pt x="107156" y="26789"/>
                </a:lnTo>
                <a:lnTo>
                  <a:pt x="133945" y="8929"/>
                </a:lnTo>
                <a:lnTo>
                  <a:pt x="151804" y="0"/>
                </a:lnTo>
                <a:lnTo>
                  <a:pt x="178594" y="17859"/>
                </a:lnTo>
                <a:lnTo>
                  <a:pt x="187523" y="53578"/>
                </a:lnTo>
                <a:lnTo>
                  <a:pt x="196453" y="107156"/>
                </a:lnTo>
                <a:lnTo>
                  <a:pt x="196453" y="160734"/>
                </a:lnTo>
                <a:lnTo>
                  <a:pt x="196453" y="205382"/>
                </a:lnTo>
                <a:lnTo>
                  <a:pt x="205383" y="250031"/>
                </a:lnTo>
                <a:lnTo>
                  <a:pt x="214312" y="276820"/>
                </a:lnTo>
                <a:lnTo>
                  <a:pt x="223242" y="294679"/>
                </a:lnTo>
                <a:lnTo>
                  <a:pt x="241101" y="303609"/>
                </a:lnTo>
                <a:lnTo>
                  <a:pt x="258961" y="294679"/>
                </a:lnTo>
                <a:lnTo>
                  <a:pt x="285750" y="276820"/>
                </a:lnTo>
                <a:lnTo>
                  <a:pt x="312539" y="250031"/>
                </a:lnTo>
                <a:lnTo>
                  <a:pt x="312539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6018609" y="2759273"/>
            <a:ext cx="196455" cy="455415"/>
          </a:xfrm>
          <a:custGeom>
            <a:avLst/>
            <a:gdLst/>
            <a:ahLst/>
            <a:cxnLst/>
            <a:rect l="0" t="0" r="0" b="0"/>
            <a:pathLst>
              <a:path w="196455" h="455415">
                <a:moveTo>
                  <a:pt x="196454" y="0"/>
                </a:moveTo>
                <a:lnTo>
                  <a:pt x="187524" y="8930"/>
                </a:lnTo>
                <a:lnTo>
                  <a:pt x="169664" y="35719"/>
                </a:lnTo>
                <a:lnTo>
                  <a:pt x="142875" y="80367"/>
                </a:lnTo>
                <a:lnTo>
                  <a:pt x="116086" y="142875"/>
                </a:lnTo>
                <a:lnTo>
                  <a:pt x="80368" y="214313"/>
                </a:lnTo>
                <a:lnTo>
                  <a:pt x="53579" y="294680"/>
                </a:lnTo>
                <a:lnTo>
                  <a:pt x="26789" y="366117"/>
                </a:lnTo>
                <a:lnTo>
                  <a:pt x="8930" y="428625"/>
                </a:lnTo>
                <a:lnTo>
                  <a:pt x="0" y="455414"/>
                </a:lnTo>
                <a:lnTo>
                  <a:pt x="8930" y="455414"/>
                </a:lnTo>
                <a:lnTo>
                  <a:pt x="17860" y="428625"/>
                </a:lnTo>
                <a:lnTo>
                  <a:pt x="17860" y="4286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6572250" y="2527102"/>
            <a:ext cx="383978" cy="446485"/>
          </a:xfrm>
          <a:custGeom>
            <a:avLst/>
            <a:gdLst/>
            <a:ahLst/>
            <a:cxnLst/>
            <a:rect l="0" t="0" r="0" b="0"/>
            <a:pathLst>
              <a:path w="383978" h="446485">
                <a:moveTo>
                  <a:pt x="8930" y="98226"/>
                </a:moveTo>
                <a:lnTo>
                  <a:pt x="8930" y="98226"/>
                </a:lnTo>
                <a:lnTo>
                  <a:pt x="0" y="98226"/>
                </a:lnTo>
                <a:lnTo>
                  <a:pt x="0" y="98226"/>
                </a:lnTo>
                <a:lnTo>
                  <a:pt x="0" y="116086"/>
                </a:lnTo>
                <a:lnTo>
                  <a:pt x="0" y="142875"/>
                </a:lnTo>
                <a:lnTo>
                  <a:pt x="0" y="178593"/>
                </a:lnTo>
                <a:lnTo>
                  <a:pt x="0" y="241101"/>
                </a:lnTo>
                <a:lnTo>
                  <a:pt x="8930" y="312538"/>
                </a:lnTo>
                <a:lnTo>
                  <a:pt x="26789" y="366116"/>
                </a:lnTo>
                <a:lnTo>
                  <a:pt x="44648" y="410765"/>
                </a:lnTo>
                <a:lnTo>
                  <a:pt x="80367" y="437554"/>
                </a:lnTo>
                <a:lnTo>
                  <a:pt x="116086" y="446484"/>
                </a:lnTo>
                <a:lnTo>
                  <a:pt x="160734" y="428624"/>
                </a:lnTo>
                <a:lnTo>
                  <a:pt x="196453" y="401835"/>
                </a:lnTo>
                <a:lnTo>
                  <a:pt x="241102" y="357187"/>
                </a:lnTo>
                <a:lnTo>
                  <a:pt x="285750" y="303609"/>
                </a:lnTo>
                <a:lnTo>
                  <a:pt x="321469" y="232171"/>
                </a:lnTo>
                <a:lnTo>
                  <a:pt x="339328" y="160734"/>
                </a:lnTo>
                <a:lnTo>
                  <a:pt x="348258" y="98226"/>
                </a:lnTo>
                <a:lnTo>
                  <a:pt x="348258" y="53578"/>
                </a:lnTo>
                <a:lnTo>
                  <a:pt x="348258" y="17859"/>
                </a:lnTo>
                <a:lnTo>
                  <a:pt x="339328" y="0"/>
                </a:lnTo>
                <a:lnTo>
                  <a:pt x="330398" y="0"/>
                </a:lnTo>
                <a:lnTo>
                  <a:pt x="330398" y="8929"/>
                </a:lnTo>
                <a:lnTo>
                  <a:pt x="339328" y="8929"/>
                </a:lnTo>
                <a:lnTo>
                  <a:pt x="357188" y="17859"/>
                </a:lnTo>
                <a:lnTo>
                  <a:pt x="383977" y="8929"/>
                </a:lnTo>
                <a:lnTo>
                  <a:pt x="383977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7250906" y="2437804"/>
            <a:ext cx="196454" cy="642939"/>
          </a:xfrm>
          <a:custGeom>
            <a:avLst/>
            <a:gdLst/>
            <a:ahLst/>
            <a:cxnLst/>
            <a:rect l="0" t="0" r="0" b="0"/>
            <a:pathLst>
              <a:path w="196454" h="642939">
                <a:moveTo>
                  <a:pt x="17860" y="8930"/>
                </a:moveTo>
                <a:lnTo>
                  <a:pt x="8930" y="17860"/>
                </a:lnTo>
                <a:lnTo>
                  <a:pt x="8930" y="35719"/>
                </a:lnTo>
                <a:lnTo>
                  <a:pt x="8930" y="62509"/>
                </a:lnTo>
                <a:lnTo>
                  <a:pt x="0" y="89298"/>
                </a:lnTo>
                <a:lnTo>
                  <a:pt x="0" y="125016"/>
                </a:lnTo>
                <a:lnTo>
                  <a:pt x="0" y="160735"/>
                </a:lnTo>
                <a:lnTo>
                  <a:pt x="8930" y="196454"/>
                </a:lnTo>
                <a:lnTo>
                  <a:pt x="17860" y="214313"/>
                </a:lnTo>
                <a:lnTo>
                  <a:pt x="26789" y="214313"/>
                </a:lnTo>
                <a:lnTo>
                  <a:pt x="44649" y="214313"/>
                </a:lnTo>
                <a:lnTo>
                  <a:pt x="71438" y="187524"/>
                </a:lnTo>
                <a:lnTo>
                  <a:pt x="98227" y="160735"/>
                </a:lnTo>
                <a:lnTo>
                  <a:pt x="116086" y="116087"/>
                </a:lnTo>
                <a:lnTo>
                  <a:pt x="133946" y="71438"/>
                </a:lnTo>
                <a:lnTo>
                  <a:pt x="151805" y="35719"/>
                </a:lnTo>
                <a:lnTo>
                  <a:pt x="160735" y="8930"/>
                </a:lnTo>
                <a:lnTo>
                  <a:pt x="160735" y="0"/>
                </a:lnTo>
                <a:lnTo>
                  <a:pt x="160735" y="17860"/>
                </a:lnTo>
                <a:lnTo>
                  <a:pt x="151805" y="53579"/>
                </a:lnTo>
                <a:lnTo>
                  <a:pt x="151805" y="116087"/>
                </a:lnTo>
                <a:lnTo>
                  <a:pt x="160735" y="187524"/>
                </a:lnTo>
                <a:lnTo>
                  <a:pt x="169664" y="267891"/>
                </a:lnTo>
                <a:lnTo>
                  <a:pt x="178594" y="348259"/>
                </a:lnTo>
                <a:lnTo>
                  <a:pt x="196453" y="428625"/>
                </a:lnTo>
                <a:lnTo>
                  <a:pt x="196453" y="500063"/>
                </a:lnTo>
                <a:lnTo>
                  <a:pt x="178594" y="553641"/>
                </a:lnTo>
                <a:lnTo>
                  <a:pt x="160735" y="607219"/>
                </a:lnTo>
                <a:lnTo>
                  <a:pt x="125016" y="634008"/>
                </a:lnTo>
                <a:lnTo>
                  <a:pt x="89297" y="642938"/>
                </a:lnTo>
                <a:lnTo>
                  <a:pt x="44649" y="634008"/>
                </a:lnTo>
                <a:lnTo>
                  <a:pt x="8930" y="607219"/>
                </a:lnTo>
                <a:lnTo>
                  <a:pt x="8930" y="6072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3821906" y="4357687"/>
            <a:ext cx="303611" cy="285751"/>
          </a:xfrm>
          <a:custGeom>
            <a:avLst/>
            <a:gdLst/>
            <a:ahLst/>
            <a:cxnLst/>
            <a:rect l="0" t="0" r="0" b="0"/>
            <a:pathLst>
              <a:path w="303611" h="285751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8930" y="0"/>
                </a:lnTo>
                <a:lnTo>
                  <a:pt x="17860" y="0"/>
                </a:lnTo>
                <a:lnTo>
                  <a:pt x="35719" y="0"/>
                </a:lnTo>
                <a:lnTo>
                  <a:pt x="53578" y="17859"/>
                </a:lnTo>
                <a:lnTo>
                  <a:pt x="80367" y="44649"/>
                </a:lnTo>
                <a:lnTo>
                  <a:pt x="107157" y="89297"/>
                </a:lnTo>
                <a:lnTo>
                  <a:pt x="133946" y="133945"/>
                </a:lnTo>
                <a:lnTo>
                  <a:pt x="160735" y="178594"/>
                </a:lnTo>
                <a:lnTo>
                  <a:pt x="187524" y="223242"/>
                </a:lnTo>
                <a:lnTo>
                  <a:pt x="223242" y="250031"/>
                </a:lnTo>
                <a:lnTo>
                  <a:pt x="241102" y="267891"/>
                </a:lnTo>
                <a:lnTo>
                  <a:pt x="258961" y="276820"/>
                </a:lnTo>
                <a:lnTo>
                  <a:pt x="276821" y="285750"/>
                </a:lnTo>
                <a:lnTo>
                  <a:pt x="285750" y="276820"/>
                </a:lnTo>
                <a:lnTo>
                  <a:pt x="294680" y="258961"/>
                </a:lnTo>
                <a:lnTo>
                  <a:pt x="303610" y="232172"/>
                </a:lnTo>
                <a:lnTo>
                  <a:pt x="303610" y="196453"/>
                </a:lnTo>
                <a:lnTo>
                  <a:pt x="303610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3920133" y="4241601"/>
            <a:ext cx="151806" cy="437556"/>
          </a:xfrm>
          <a:custGeom>
            <a:avLst/>
            <a:gdLst/>
            <a:ahLst/>
            <a:cxnLst/>
            <a:rect l="0" t="0" r="0" b="0"/>
            <a:pathLst>
              <a:path w="151806" h="437556">
                <a:moveTo>
                  <a:pt x="151805" y="0"/>
                </a:moveTo>
                <a:lnTo>
                  <a:pt x="142875" y="0"/>
                </a:lnTo>
                <a:lnTo>
                  <a:pt x="133945" y="17860"/>
                </a:lnTo>
                <a:lnTo>
                  <a:pt x="116086" y="44649"/>
                </a:lnTo>
                <a:lnTo>
                  <a:pt x="98226" y="89297"/>
                </a:lnTo>
                <a:lnTo>
                  <a:pt x="71437" y="160735"/>
                </a:lnTo>
                <a:lnTo>
                  <a:pt x="53578" y="232172"/>
                </a:lnTo>
                <a:lnTo>
                  <a:pt x="26789" y="312539"/>
                </a:lnTo>
                <a:lnTo>
                  <a:pt x="8930" y="375047"/>
                </a:lnTo>
                <a:lnTo>
                  <a:pt x="0" y="419695"/>
                </a:lnTo>
                <a:lnTo>
                  <a:pt x="0" y="437555"/>
                </a:lnTo>
                <a:lnTo>
                  <a:pt x="8930" y="428625"/>
                </a:lnTo>
                <a:lnTo>
                  <a:pt x="26789" y="383977"/>
                </a:lnTo>
                <a:lnTo>
                  <a:pt x="53578" y="312539"/>
                </a:lnTo>
                <a:lnTo>
                  <a:pt x="53578" y="31253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4393406" y="4089796"/>
            <a:ext cx="258962" cy="348259"/>
          </a:xfrm>
          <a:custGeom>
            <a:avLst/>
            <a:gdLst/>
            <a:ahLst/>
            <a:cxnLst/>
            <a:rect l="0" t="0" r="0" b="0"/>
            <a:pathLst>
              <a:path w="258962" h="348259">
                <a:moveTo>
                  <a:pt x="241102" y="294680"/>
                </a:moveTo>
                <a:lnTo>
                  <a:pt x="232172" y="294680"/>
                </a:lnTo>
                <a:lnTo>
                  <a:pt x="232172" y="294680"/>
                </a:lnTo>
                <a:lnTo>
                  <a:pt x="232172" y="303610"/>
                </a:lnTo>
                <a:lnTo>
                  <a:pt x="223242" y="303610"/>
                </a:lnTo>
                <a:lnTo>
                  <a:pt x="214313" y="294680"/>
                </a:lnTo>
                <a:lnTo>
                  <a:pt x="196453" y="285750"/>
                </a:lnTo>
                <a:lnTo>
                  <a:pt x="187524" y="267891"/>
                </a:lnTo>
                <a:lnTo>
                  <a:pt x="169664" y="250032"/>
                </a:lnTo>
                <a:lnTo>
                  <a:pt x="142875" y="223243"/>
                </a:lnTo>
                <a:lnTo>
                  <a:pt x="125016" y="196454"/>
                </a:lnTo>
                <a:lnTo>
                  <a:pt x="107157" y="169665"/>
                </a:lnTo>
                <a:lnTo>
                  <a:pt x="89297" y="142875"/>
                </a:lnTo>
                <a:lnTo>
                  <a:pt x="80367" y="107157"/>
                </a:lnTo>
                <a:lnTo>
                  <a:pt x="71438" y="71438"/>
                </a:lnTo>
                <a:lnTo>
                  <a:pt x="71438" y="44649"/>
                </a:lnTo>
                <a:lnTo>
                  <a:pt x="71438" y="17860"/>
                </a:lnTo>
                <a:lnTo>
                  <a:pt x="80367" y="8930"/>
                </a:lnTo>
                <a:lnTo>
                  <a:pt x="98227" y="0"/>
                </a:lnTo>
                <a:lnTo>
                  <a:pt x="107157" y="0"/>
                </a:lnTo>
                <a:lnTo>
                  <a:pt x="116086" y="8930"/>
                </a:lnTo>
                <a:lnTo>
                  <a:pt x="125016" y="35719"/>
                </a:lnTo>
                <a:lnTo>
                  <a:pt x="116086" y="80368"/>
                </a:lnTo>
                <a:lnTo>
                  <a:pt x="107157" y="133946"/>
                </a:lnTo>
                <a:lnTo>
                  <a:pt x="89297" y="187524"/>
                </a:lnTo>
                <a:lnTo>
                  <a:pt x="71438" y="241102"/>
                </a:lnTo>
                <a:lnTo>
                  <a:pt x="44649" y="294680"/>
                </a:lnTo>
                <a:lnTo>
                  <a:pt x="26789" y="330399"/>
                </a:lnTo>
                <a:lnTo>
                  <a:pt x="8930" y="348258"/>
                </a:lnTo>
                <a:lnTo>
                  <a:pt x="0" y="348258"/>
                </a:lnTo>
                <a:lnTo>
                  <a:pt x="0" y="330399"/>
                </a:lnTo>
                <a:lnTo>
                  <a:pt x="17860" y="294680"/>
                </a:lnTo>
                <a:lnTo>
                  <a:pt x="44649" y="258961"/>
                </a:lnTo>
                <a:lnTo>
                  <a:pt x="80367" y="223243"/>
                </a:lnTo>
                <a:lnTo>
                  <a:pt x="125016" y="205383"/>
                </a:lnTo>
                <a:lnTo>
                  <a:pt x="178594" y="187524"/>
                </a:lnTo>
                <a:lnTo>
                  <a:pt x="223242" y="187524"/>
                </a:lnTo>
                <a:lnTo>
                  <a:pt x="258961" y="178594"/>
                </a:lnTo>
                <a:lnTo>
                  <a:pt x="258961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4866680" y="3920132"/>
            <a:ext cx="205384" cy="571501"/>
          </a:xfrm>
          <a:custGeom>
            <a:avLst/>
            <a:gdLst/>
            <a:ahLst/>
            <a:cxnLst/>
            <a:rect l="0" t="0" r="0" b="0"/>
            <a:pathLst>
              <a:path w="205384" h="571501">
                <a:moveTo>
                  <a:pt x="8929" y="35719"/>
                </a:moveTo>
                <a:lnTo>
                  <a:pt x="8929" y="35719"/>
                </a:lnTo>
                <a:lnTo>
                  <a:pt x="0" y="35719"/>
                </a:lnTo>
                <a:lnTo>
                  <a:pt x="0" y="53579"/>
                </a:lnTo>
                <a:lnTo>
                  <a:pt x="0" y="71438"/>
                </a:lnTo>
                <a:lnTo>
                  <a:pt x="0" y="98227"/>
                </a:lnTo>
                <a:lnTo>
                  <a:pt x="8929" y="125016"/>
                </a:lnTo>
                <a:lnTo>
                  <a:pt x="8929" y="151805"/>
                </a:lnTo>
                <a:lnTo>
                  <a:pt x="17859" y="178594"/>
                </a:lnTo>
                <a:lnTo>
                  <a:pt x="26789" y="196454"/>
                </a:lnTo>
                <a:lnTo>
                  <a:pt x="35718" y="196454"/>
                </a:lnTo>
                <a:lnTo>
                  <a:pt x="53578" y="187524"/>
                </a:lnTo>
                <a:lnTo>
                  <a:pt x="71437" y="169664"/>
                </a:lnTo>
                <a:lnTo>
                  <a:pt x="89297" y="133946"/>
                </a:lnTo>
                <a:lnTo>
                  <a:pt x="107156" y="98227"/>
                </a:lnTo>
                <a:lnTo>
                  <a:pt x="125015" y="62508"/>
                </a:lnTo>
                <a:lnTo>
                  <a:pt x="133945" y="26789"/>
                </a:lnTo>
                <a:lnTo>
                  <a:pt x="151804" y="8930"/>
                </a:lnTo>
                <a:lnTo>
                  <a:pt x="151804" y="0"/>
                </a:lnTo>
                <a:lnTo>
                  <a:pt x="151804" y="17860"/>
                </a:lnTo>
                <a:lnTo>
                  <a:pt x="151804" y="53579"/>
                </a:lnTo>
                <a:lnTo>
                  <a:pt x="151804" y="107157"/>
                </a:lnTo>
                <a:lnTo>
                  <a:pt x="160734" y="169664"/>
                </a:lnTo>
                <a:lnTo>
                  <a:pt x="169664" y="232172"/>
                </a:lnTo>
                <a:lnTo>
                  <a:pt x="178593" y="294680"/>
                </a:lnTo>
                <a:lnTo>
                  <a:pt x="187523" y="357188"/>
                </a:lnTo>
                <a:lnTo>
                  <a:pt x="196453" y="419696"/>
                </a:lnTo>
                <a:lnTo>
                  <a:pt x="205383" y="464344"/>
                </a:lnTo>
                <a:lnTo>
                  <a:pt x="205383" y="508993"/>
                </a:lnTo>
                <a:lnTo>
                  <a:pt x="196453" y="535782"/>
                </a:lnTo>
                <a:lnTo>
                  <a:pt x="187523" y="562571"/>
                </a:lnTo>
                <a:lnTo>
                  <a:pt x="169664" y="571500"/>
                </a:lnTo>
                <a:lnTo>
                  <a:pt x="169664" y="5715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2982516" y="2580680"/>
            <a:ext cx="2178844" cy="1214438"/>
          </a:xfrm>
          <a:custGeom>
            <a:avLst/>
            <a:gdLst/>
            <a:ahLst/>
            <a:cxnLst/>
            <a:rect l="0" t="0" r="0" b="0"/>
            <a:pathLst>
              <a:path w="2178844" h="1214438">
                <a:moveTo>
                  <a:pt x="2178843" y="348257"/>
                </a:moveTo>
                <a:lnTo>
                  <a:pt x="2169914" y="330398"/>
                </a:lnTo>
                <a:lnTo>
                  <a:pt x="2143125" y="312538"/>
                </a:lnTo>
                <a:lnTo>
                  <a:pt x="2107406" y="276820"/>
                </a:lnTo>
                <a:lnTo>
                  <a:pt x="2062757" y="241101"/>
                </a:lnTo>
                <a:lnTo>
                  <a:pt x="2009179" y="205383"/>
                </a:lnTo>
                <a:lnTo>
                  <a:pt x="1946672" y="160734"/>
                </a:lnTo>
                <a:lnTo>
                  <a:pt x="1866304" y="125015"/>
                </a:lnTo>
                <a:lnTo>
                  <a:pt x="1785937" y="89297"/>
                </a:lnTo>
                <a:lnTo>
                  <a:pt x="1696640" y="53578"/>
                </a:lnTo>
                <a:lnTo>
                  <a:pt x="1589484" y="35718"/>
                </a:lnTo>
                <a:lnTo>
                  <a:pt x="1473398" y="8929"/>
                </a:lnTo>
                <a:lnTo>
                  <a:pt x="1357312" y="0"/>
                </a:lnTo>
                <a:lnTo>
                  <a:pt x="1223367" y="8929"/>
                </a:lnTo>
                <a:lnTo>
                  <a:pt x="1089422" y="17859"/>
                </a:lnTo>
                <a:lnTo>
                  <a:pt x="946547" y="53578"/>
                </a:lnTo>
                <a:lnTo>
                  <a:pt x="794742" y="98226"/>
                </a:lnTo>
                <a:lnTo>
                  <a:pt x="642937" y="169664"/>
                </a:lnTo>
                <a:lnTo>
                  <a:pt x="500062" y="250031"/>
                </a:lnTo>
                <a:lnTo>
                  <a:pt x="348257" y="348257"/>
                </a:lnTo>
                <a:lnTo>
                  <a:pt x="223242" y="464343"/>
                </a:lnTo>
                <a:lnTo>
                  <a:pt x="107156" y="589359"/>
                </a:lnTo>
                <a:lnTo>
                  <a:pt x="35718" y="714374"/>
                </a:lnTo>
                <a:lnTo>
                  <a:pt x="0" y="839390"/>
                </a:lnTo>
                <a:lnTo>
                  <a:pt x="8929" y="955476"/>
                </a:lnTo>
                <a:lnTo>
                  <a:pt x="53578" y="1053702"/>
                </a:lnTo>
                <a:lnTo>
                  <a:pt x="151804" y="1134070"/>
                </a:lnTo>
                <a:lnTo>
                  <a:pt x="276820" y="1187648"/>
                </a:lnTo>
                <a:lnTo>
                  <a:pt x="446484" y="1214437"/>
                </a:lnTo>
                <a:lnTo>
                  <a:pt x="651867" y="1214437"/>
                </a:lnTo>
                <a:lnTo>
                  <a:pt x="875109" y="1196577"/>
                </a:lnTo>
                <a:lnTo>
                  <a:pt x="1107281" y="1151929"/>
                </a:lnTo>
                <a:lnTo>
                  <a:pt x="1339453" y="1107281"/>
                </a:lnTo>
                <a:lnTo>
                  <a:pt x="1562695" y="1053702"/>
                </a:lnTo>
                <a:lnTo>
                  <a:pt x="1750218" y="991195"/>
                </a:lnTo>
                <a:lnTo>
                  <a:pt x="1910953" y="928687"/>
                </a:lnTo>
                <a:lnTo>
                  <a:pt x="2000250" y="848320"/>
                </a:lnTo>
                <a:lnTo>
                  <a:pt x="2044898" y="750093"/>
                </a:lnTo>
                <a:lnTo>
                  <a:pt x="2009179" y="634007"/>
                </a:lnTo>
                <a:lnTo>
                  <a:pt x="1919882" y="517921"/>
                </a:lnTo>
                <a:lnTo>
                  <a:pt x="1777007" y="392906"/>
                </a:lnTo>
                <a:lnTo>
                  <a:pt x="1607343" y="294679"/>
                </a:lnTo>
                <a:lnTo>
                  <a:pt x="1401961" y="223241"/>
                </a:lnTo>
                <a:lnTo>
                  <a:pt x="1205507" y="187523"/>
                </a:lnTo>
                <a:lnTo>
                  <a:pt x="1035843" y="178593"/>
                </a:lnTo>
                <a:lnTo>
                  <a:pt x="892968" y="196453"/>
                </a:lnTo>
                <a:lnTo>
                  <a:pt x="776882" y="223241"/>
                </a:lnTo>
                <a:lnTo>
                  <a:pt x="696515" y="241101"/>
                </a:lnTo>
                <a:lnTo>
                  <a:pt x="696515" y="24110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5768578" y="4679156"/>
            <a:ext cx="446486" cy="285751"/>
          </a:xfrm>
          <a:custGeom>
            <a:avLst/>
            <a:gdLst/>
            <a:ahLst/>
            <a:cxnLst/>
            <a:rect l="0" t="0" r="0" b="0"/>
            <a:pathLst>
              <a:path w="446486" h="285751">
                <a:moveTo>
                  <a:pt x="35719" y="133945"/>
                </a:moveTo>
                <a:lnTo>
                  <a:pt x="26789" y="133945"/>
                </a:lnTo>
                <a:lnTo>
                  <a:pt x="17860" y="142875"/>
                </a:lnTo>
                <a:lnTo>
                  <a:pt x="17860" y="142875"/>
                </a:lnTo>
                <a:lnTo>
                  <a:pt x="8930" y="133945"/>
                </a:lnTo>
                <a:lnTo>
                  <a:pt x="0" y="125015"/>
                </a:lnTo>
                <a:lnTo>
                  <a:pt x="0" y="107156"/>
                </a:lnTo>
                <a:lnTo>
                  <a:pt x="8930" y="80367"/>
                </a:lnTo>
                <a:lnTo>
                  <a:pt x="17860" y="53578"/>
                </a:lnTo>
                <a:lnTo>
                  <a:pt x="35719" y="26789"/>
                </a:lnTo>
                <a:lnTo>
                  <a:pt x="53578" y="8930"/>
                </a:lnTo>
                <a:lnTo>
                  <a:pt x="71438" y="0"/>
                </a:lnTo>
                <a:lnTo>
                  <a:pt x="98227" y="17859"/>
                </a:lnTo>
                <a:lnTo>
                  <a:pt x="116086" y="44648"/>
                </a:lnTo>
                <a:lnTo>
                  <a:pt x="133945" y="89297"/>
                </a:lnTo>
                <a:lnTo>
                  <a:pt x="160735" y="142875"/>
                </a:lnTo>
                <a:lnTo>
                  <a:pt x="178594" y="187523"/>
                </a:lnTo>
                <a:lnTo>
                  <a:pt x="205383" y="223242"/>
                </a:lnTo>
                <a:lnTo>
                  <a:pt x="232172" y="250032"/>
                </a:lnTo>
                <a:lnTo>
                  <a:pt x="258961" y="267891"/>
                </a:lnTo>
                <a:lnTo>
                  <a:pt x="294680" y="285750"/>
                </a:lnTo>
                <a:lnTo>
                  <a:pt x="339328" y="285750"/>
                </a:lnTo>
                <a:lnTo>
                  <a:pt x="375047" y="276821"/>
                </a:lnTo>
                <a:lnTo>
                  <a:pt x="410766" y="267891"/>
                </a:lnTo>
                <a:lnTo>
                  <a:pt x="428625" y="241102"/>
                </a:lnTo>
                <a:lnTo>
                  <a:pt x="446485" y="205383"/>
                </a:lnTo>
                <a:lnTo>
                  <a:pt x="446485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5884664" y="4607718"/>
            <a:ext cx="151806" cy="553642"/>
          </a:xfrm>
          <a:custGeom>
            <a:avLst/>
            <a:gdLst/>
            <a:ahLst/>
            <a:cxnLst/>
            <a:rect l="0" t="0" r="0" b="0"/>
            <a:pathLst>
              <a:path w="151806" h="553642">
                <a:moveTo>
                  <a:pt x="151805" y="0"/>
                </a:moveTo>
                <a:lnTo>
                  <a:pt x="142875" y="26789"/>
                </a:lnTo>
                <a:lnTo>
                  <a:pt x="116086" y="71438"/>
                </a:lnTo>
                <a:lnTo>
                  <a:pt x="89297" y="142875"/>
                </a:lnTo>
                <a:lnTo>
                  <a:pt x="62508" y="232172"/>
                </a:lnTo>
                <a:lnTo>
                  <a:pt x="35719" y="321470"/>
                </a:lnTo>
                <a:lnTo>
                  <a:pt x="8930" y="410766"/>
                </a:lnTo>
                <a:lnTo>
                  <a:pt x="0" y="482204"/>
                </a:lnTo>
                <a:lnTo>
                  <a:pt x="0" y="535782"/>
                </a:lnTo>
                <a:lnTo>
                  <a:pt x="8930" y="553641"/>
                </a:lnTo>
                <a:lnTo>
                  <a:pt x="17859" y="535782"/>
                </a:lnTo>
                <a:lnTo>
                  <a:pt x="35719" y="482204"/>
                </a:lnTo>
                <a:lnTo>
                  <a:pt x="35719" y="4822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6349008" y="4313039"/>
            <a:ext cx="169665" cy="642939"/>
          </a:xfrm>
          <a:custGeom>
            <a:avLst/>
            <a:gdLst/>
            <a:ahLst/>
            <a:cxnLst/>
            <a:rect l="0" t="0" r="0" b="0"/>
            <a:pathLst>
              <a:path w="169665" h="642939">
                <a:moveTo>
                  <a:pt x="8930" y="17859"/>
                </a:moveTo>
                <a:lnTo>
                  <a:pt x="8930" y="8929"/>
                </a:lnTo>
                <a:lnTo>
                  <a:pt x="8930" y="8929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8930" y="26789"/>
                </a:lnTo>
                <a:lnTo>
                  <a:pt x="8930" y="62507"/>
                </a:lnTo>
                <a:lnTo>
                  <a:pt x="17859" y="125015"/>
                </a:lnTo>
                <a:lnTo>
                  <a:pt x="26789" y="196453"/>
                </a:lnTo>
                <a:lnTo>
                  <a:pt x="44648" y="285750"/>
                </a:lnTo>
                <a:lnTo>
                  <a:pt x="62508" y="375047"/>
                </a:lnTo>
                <a:lnTo>
                  <a:pt x="80367" y="455414"/>
                </a:lnTo>
                <a:lnTo>
                  <a:pt x="98226" y="535781"/>
                </a:lnTo>
                <a:lnTo>
                  <a:pt x="107156" y="589359"/>
                </a:lnTo>
                <a:lnTo>
                  <a:pt x="116086" y="625078"/>
                </a:lnTo>
                <a:lnTo>
                  <a:pt x="133945" y="642938"/>
                </a:lnTo>
                <a:lnTo>
                  <a:pt x="151805" y="634008"/>
                </a:lnTo>
                <a:lnTo>
                  <a:pt x="160734" y="607219"/>
                </a:lnTo>
                <a:lnTo>
                  <a:pt x="169664" y="544711"/>
                </a:lnTo>
                <a:lnTo>
                  <a:pt x="169664" y="54471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6607969" y="4375546"/>
            <a:ext cx="321470" cy="767955"/>
          </a:xfrm>
          <a:custGeom>
            <a:avLst/>
            <a:gdLst/>
            <a:ahLst/>
            <a:cxnLst/>
            <a:rect l="0" t="0" r="0" b="0"/>
            <a:pathLst>
              <a:path w="321470" h="767955">
                <a:moveTo>
                  <a:pt x="26789" y="44649"/>
                </a:moveTo>
                <a:lnTo>
                  <a:pt x="17859" y="44649"/>
                </a:lnTo>
                <a:lnTo>
                  <a:pt x="8929" y="44649"/>
                </a:lnTo>
                <a:lnTo>
                  <a:pt x="0" y="53579"/>
                </a:lnTo>
                <a:lnTo>
                  <a:pt x="0" y="80368"/>
                </a:lnTo>
                <a:lnTo>
                  <a:pt x="0" y="116086"/>
                </a:lnTo>
                <a:lnTo>
                  <a:pt x="17859" y="160735"/>
                </a:lnTo>
                <a:lnTo>
                  <a:pt x="35719" y="205383"/>
                </a:lnTo>
                <a:lnTo>
                  <a:pt x="53578" y="250032"/>
                </a:lnTo>
                <a:lnTo>
                  <a:pt x="80367" y="285750"/>
                </a:lnTo>
                <a:lnTo>
                  <a:pt x="98226" y="312540"/>
                </a:lnTo>
                <a:lnTo>
                  <a:pt x="125015" y="312540"/>
                </a:lnTo>
                <a:lnTo>
                  <a:pt x="142875" y="303610"/>
                </a:lnTo>
                <a:lnTo>
                  <a:pt x="151804" y="267891"/>
                </a:lnTo>
                <a:lnTo>
                  <a:pt x="169664" y="232172"/>
                </a:lnTo>
                <a:lnTo>
                  <a:pt x="178594" y="178594"/>
                </a:lnTo>
                <a:lnTo>
                  <a:pt x="187523" y="116086"/>
                </a:lnTo>
                <a:lnTo>
                  <a:pt x="196453" y="62508"/>
                </a:lnTo>
                <a:lnTo>
                  <a:pt x="196453" y="17860"/>
                </a:lnTo>
                <a:lnTo>
                  <a:pt x="205383" y="0"/>
                </a:lnTo>
                <a:lnTo>
                  <a:pt x="214312" y="17860"/>
                </a:lnTo>
                <a:lnTo>
                  <a:pt x="223242" y="62508"/>
                </a:lnTo>
                <a:lnTo>
                  <a:pt x="241101" y="133946"/>
                </a:lnTo>
                <a:lnTo>
                  <a:pt x="258961" y="232172"/>
                </a:lnTo>
                <a:lnTo>
                  <a:pt x="276820" y="339329"/>
                </a:lnTo>
                <a:lnTo>
                  <a:pt x="303609" y="446485"/>
                </a:lnTo>
                <a:lnTo>
                  <a:pt x="312539" y="544712"/>
                </a:lnTo>
                <a:lnTo>
                  <a:pt x="321469" y="625079"/>
                </a:lnTo>
                <a:lnTo>
                  <a:pt x="321469" y="696517"/>
                </a:lnTo>
                <a:lnTo>
                  <a:pt x="312539" y="741165"/>
                </a:lnTo>
                <a:lnTo>
                  <a:pt x="294679" y="767954"/>
                </a:lnTo>
                <a:lnTo>
                  <a:pt x="267890" y="767954"/>
                </a:lnTo>
                <a:lnTo>
                  <a:pt x="267890" y="76795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5509617" y="4616648"/>
            <a:ext cx="607220" cy="812603"/>
          </a:xfrm>
          <a:custGeom>
            <a:avLst/>
            <a:gdLst/>
            <a:ahLst/>
            <a:cxnLst/>
            <a:rect l="0" t="0" r="0" b="0"/>
            <a:pathLst>
              <a:path w="607220" h="812603">
                <a:moveTo>
                  <a:pt x="53578" y="0"/>
                </a:moveTo>
                <a:lnTo>
                  <a:pt x="44649" y="0"/>
                </a:lnTo>
                <a:lnTo>
                  <a:pt x="44649" y="0"/>
                </a:lnTo>
                <a:lnTo>
                  <a:pt x="26789" y="17859"/>
                </a:lnTo>
                <a:lnTo>
                  <a:pt x="17860" y="62508"/>
                </a:lnTo>
                <a:lnTo>
                  <a:pt x="8930" y="125016"/>
                </a:lnTo>
                <a:lnTo>
                  <a:pt x="0" y="223242"/>
                </a:lnTo>
                <a:lnTo>
                  <a:pt x="0" y="348258"/>
                </a:lnTo>
                <a:lnTo>
                  <a:pt x="17860" y="473274"/>
                </a:lnTo>
                <a:lnTo>
                  <a:pt x="44649" y="607219"/>
                </a:lnTo>
                <a:lnTo>
                  <a:pt x="89297" y="705446"/>
                </a:lnTo>
                <a:lnTo>
                  <a:pt x="160735" y="776883"/>
                </a:lnTo>
                <a:lnTo>
                  <a:pt x="250031" y="812602"/>
                </a:lnTo>
                <a:lnTo>
                  <a:pt x="357188" y="803672"/>
                </a:lnTo>
                <a:lnTo>
                  <a:pt x="482203" y="759024"/>
                </a:lnTo>
                <a:lnTo>
                  <a:pt x="607219" y="696516"/>
                </a:lnTo>
                <a:lnTo>
                  <a:pt x="607219" y="6965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6920508" y="3857625"/>
            <a:ext cx="401837" cy="1125142"/>
          </a:xfrm>
          <a:custGeom>
            <a:avLst/>
            <a:gdLst/>
            <a:ahLst/>
            <a:cxnLst/>
            <a:rect l="0" t="0" r="0" b="0"/>
            <a:pathLst>
              <a:path w="401837" h="1125142">
                <a:moveTo>
                  <a:pt x="0" y="0"/>
                </a:moveTo>
                <a:lnTo>
                  <a:pt x="8930" y="8929"/>
                </a:lnTo>
                <a:lnTo>
                  <a:pt x="26789" y="26789"/>
                </a:lnTo>
                <a:lnTo>
                  <a:pt x="62508" y="62507"/>
                </a:lnTo>
                <a:lnTo>
                  <a:pt x="107156" y="116086"/>
                </a:lnTo>
                <a:lnTo>
                  <a:pt x="160734" y="187523"/>
                </a:lnTo>
                <a:lnTo>
                  <a:pt x="223242" y="285750"/>
                </a:lnTo>
                <a:lnTo>
                  <a:pt x="276820" y="401836"/>
                </a:lnTo>
                <a:lnTo>
                  <a:pt x="330398" y="526851"/>
                </a:lnTo>
                <a:lnTo>
                  <a:pt x="366117" y="660796"/>
                </a:lnTo>
                <a:lnTo>
                  <a:pt x="392906" y="803671"/>
                </a:lnTo>
                <a:lnTo>
                  <a:pt x="401836" y="928687"/>
                </a:lnTo>
                <a:lnTo>
                  <a:pt x="392906" y="1044773"/>
                </a:lnTo>
                <a:lnTo>
                  <a:pt x="383976" y="1125141"/>
                </a:lnTo>
                <a:lnTo>
                  <a:pt x="383976" y="112514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7500938" y="3848695"/>
            <a:ext cx="339329" cy="625079"/>
          </a:xfrm>
          <a:custGeom>
            <a:avLst/>
            <a:gdLst/>
            <a:ahLst/>
            <a:cxnLst/>
            <a:rect l="0" t="0" r="0" b="0"/>
            <a:pathLst>
              <a:path w="339329" h="625079">
                <a:moveTo>
                  <a:pt x="303609" y="455414"/>
                </a:moveTo>
                <a:lnTo>
                  <a:pt x="312539" y="464344"/>
                </a:lnTo>
                <a:lnTo>
                  <a:pt x="312539" y="482203"/>
                </a:lnTo>
                <a:lnTo>
                  <a:pt x="321468" y="508992"/>
                </a:lnTo>
                <a:lnTo>
                  <a:pt x="330398" y="526851"/>
                </a:lnTo>
                <a:lnTo>
                  <a:pt x="330398" y="544711"/>
                </a:lnTo>
                <a:lnTo>
                  <a:pt x="339328" y="553641"/>
                </a:lnTo>
                <a:lnTo>
                  <a:pt x="330398" y="553641"/>
                </a:lnTo>
                <a:lnTo>
                  <a:pt x="321468" y="553641"/>
                </a:lnTo>
                <a:lnTo>
                  <a:pt x="303609" y="535781"/>
                </a:lnTo>
                <a:lnTo>
                  <a:pt x="276820" y="500062"/>
                </a:lnTo>
                <a:lnTo>
                  <a:pt x="250031" y="464344"/>
                </a:lnTo>
                <a:lnTo>
                  <a:pt x="205382" y="428625"/>
                </a:lnTo>
                <a:lnTo>
                  <a:pt x="169664" y="375047"/>
                </a:lnTo>
                <a:lnTo>
                  <a:pt x="125015" y="330398"/>
                </a:lnTo>
                <a:lnTo>
                  <a:pt x="89296" y="276820"/>
                </a:lnTo>
                <a:lnTo>
                  <a:pt x="53578" y="223242"/>
                </a:lnTo>
                <a:lnTo>
                  <a:pt x="35718" y="178594"/>
                </a:lnTo>
                <a:lnTo>
                  <a:pt x="26789" y="133945"/>
                </a:lnTo>
                <a:lnTo>
                  <a:pt x="35718" y="89297"/>
                </a:lnTo>
                <a:lnTo>
                  <a:pt x="53578" y="62508"/>
                </a:lnTo>
                <a:lnTo>
                  <a:pt x="89296" y="26789"/>
                </a:lnTo>
                <a:lnTo>
                  <a:pt x="125015" y="8930"/>
                </a:lnTo>
                <a:lnTo>
                  <a:pt x="160734" y="0"/>
                </a:lnTo>
                <a:lnTo>
                  <a:pt x="187523" y="8930"/>
                </a:lnTo>
                <a:lnTo>
                  <a:pt x="205382" y="44648"/>
                </a:lnTo>
                <a:lnTo>
                  <a:pt x="205382" y="98226"/>
                </a:lnTo>
                <a:lnTo>
                  <a:pt x="187523" y="178594"/>
                </a:lnTo>
                <a:lnTo>
                  <a:pt x="151804" y="267891"/>
                </a:lnTo>
                <a:lnTo>
                  <a:pt x="116085" y="357187"/>
                </a:lnTo>
                <a:lnTo>
                  <a:pt x="71437" y="455414"/>
                </a:lnTo>
                <a:lnTo>
                  <a:pt x="35718" y="526851"/>
                </a:lnTo>
                <a:lnTo>
                  <a:pt x="8929" y="589359"/>
                </a:lnTo>
                <a:lnTo>
                  <a:pt x="0" y="616148"/>
                </a:lnTo>
                <a:lnTo>
                  <a:pt x="0" y="625078"/>
                </a:lnTo>
                <a:lnTo>
                  <a:pt x="8929" y="616148"/>
                </a:lnTo>
                <a:lnTo>
                  <a:pt x="35718" y="589359"/>
                </a:lnTo>
                <a:lnTo>
                  <a:pt x="80367" y="544711"/>
                </a:lnTo>
                <a:lnTo>
                  <a:pt x="125015" y="500062"/>
                </a:lnTo>
                <a:lnTo>
                  <a:pt x="178593" y="455414"/>
                </a:lnTo>
                <a:lnTo>
                  <a:pt x="223242" y="419695"/>
                </a:lnTo>
                <a:lnTo>
                  <a:pt x="267890" y="383976"/>
                </a:lnTo>
                <a:lnTo>
                  <a:pt x="267890" y="38397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7929563" y="3777257"/>
            <a:ext cx="339328" cy="285751"/>
          </a:xfrm>
          <a:custGeom>
            <a:avLst/>
            <a:gdLst/>
            <a:ahLst/>
            <a:cxnLst/>
            <a:rect l="0" t="0" r="0" b="0"/>
            <a:pathLst>
              <a:path w="339328" h="285751">
                <a:moveTo>
                  <a:pt x="44648" y="267891"/>
                </a:moveTo>
                <a:lnTo>
                  <a:pt x="44648" y="267891"/>
                </a:lnTo>
                <a:lnTo>
                  <a:pt x="35718" y="276821"/>
                </a:lnTo>
                <a:lnTo>
                  <a:pt x="17859" y="276821"/>
                </a:lnTo>
                <a:lnTo>
                  <a:pt x="8929" y="285750"/>
                </a:lnTo>
                <a:lnTo>
                  <a:pt x="8929" y="276821"/>
                </a:lnTo>
                <a:lnTo>
                  <a:pt x="0" y="267891"/>
                </a:lnTo>
                <a:lnTo>
                  <a:pt x="8929" y="250032"/>
                </a:lnTo>
                <a:lnTo>
                  <a:pt x="17859" y="232172"/>
                </a:lnTo>
                <a:lnTo>
                  <a:pt x="35718" y="196454"/>
                </a:lnTo>
                <a:lnTo>
                  <a:pt x="62507" y="160735"/>
                </a:lnTo>
                <a:lnTo>
                  <a:pt x="89296" y="116086"/>
                </a:lnTo>
                <a:lnTo>
                  <a:pt x="116085" y="71438"/>
                </a:lnTo>
                <a:lnTo>
                  <a:pt x="142875" y="35719"/>
                </a:lnTo>
                <a:lnTo>
                  <a:pt x="160734" y="8930"/>
                </a:lnTo>
                <a:lnTo>
                  <a:pt x="178593" y="0"/>
                </a:lnTo>
                <a:lnTo>
                  <a:pt x="187523" y="8930"/>
                </a:lnTo>
                <a:lnTo>
                  <a:pt x="196453" y="44649"/>
                </a:lnTo>
                <a:lnTo>
                  <a:pt x="196453" y="89297"/>
                </a:lnTo>
                <a:lnTo>
                  <a:pt x="196453" y="133946"/>
                </a:lnTo>
                <a:lnTo>
                  <a:pt x="196453" y="178594"/>
                </a:lnTo>
                <a:lnTo>
                  <a:pt x="205382" y="205383"/>
                </a:lnTo>
                <a:lnTo>
                  <a:pt x="223242" y="214313"/>
                </a:lnTo>
                <a:lnTo>
                  <a:pt x="241101" y="214313"/>
                </a:lnTo>
                <a:lnTo>
                  <a:pt x="258960" y="196454"/>
                </a:lnTo>
                <a:lnTo>
                  <a:pt x="285749" y="160735"/>
                </a:lnTo>
                <a:lnTo>
                  <a:pt x="312538" y="125016"/>
                </a:lnTo>
                <a:lnTo>
                  <a:pt x="339327" y="71438"/>
                </a:lnTo>
                <a:lnTo>
                  <a:pt x="339327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8349257" y="3616523"/>
            <a:ext cx="133946" cy="544712"/>
          </a:xfrm>
          <a:custGeom>
            <a:avLst/>
            <a:gdLst/>
            <a:ahLst/>
            <a:cxnLst/>
            <a:rect l="0" t="0" r="0" b="0"/>
            <a:pathLst>
              <a:path w="133946" h="544712">
                <a:moveTo>
                  <a:pt x="17859" y="26789"/>
                </a:moveTo>
                <a:lnTo>
                  <a:pt x="17859" y="17859"/>
                </a:lnTo>
                <a:lnTo>
                  <a:pt x="17859" y="17859"/>
                </a:lnTo>
                <a:lnTo>
                  <a:pt x="8930" y="17859"/>
                </a:lnTo>
                <a:lnTo>
                  <a:pt x="8930" y="26789"/>
                </a:lnTo>
                <a:lnTo>
                  <a:pt x="8930" y="44648"/>
                </a:lnTo>
                <a:lnTo>
                  <a:pt x="0" y="62508"/>
                </a:lnTo>
                <a:lnTo>
                  <a:pt x="0" y="98227"/>
                </a:lnTo>
                <a:lnTo>
                  <a:pt x="0" y="125016"/>
                </a:lnTo>
                <a:lnTo>
                  <a:pt x="0" y="151805"/>
                </a:lnTo>
                <a:lnTo>
                  <a:pt x="0" y="187523"/>
                </a:lnTo>
                <a:lnTo>
                  <a:pt x="8930" y="196453"/>
                </a:lnTo>
                <a:lnTo>
                  <a:pt x="17859" y="205383"/>
                </a:lnTo>
                <a:lnTo>
                  <a:pt x="35719" y="205383"/>
                </a:lnTo>
                <a:lnTo>
                  <a:pt x="44648" y="187523"/>
                </a:lnTo>
                <a:lnTo>
                  <a:pt x="62508" y="160734"/>
                </a:lnTo>
                <a:lnTo>
                  <a:pt x="80367" y="125016"/>
                </a:lnTo>
                <a:lnTo>
                  <a:pt x="98227" y="80367"/>
                </a:lnTo>
                <a:lnTo>
                  <a:pt x="107156" y="44648"/>
                </a:lnTo>
                <a:lnTo>
                  <a:pt x="116086" y="17859"/>
                </a:lnTo>
                <a:lnTo>
                  <a:pt x="125016" y="0"/>
                </a:lnTo>
                <a:lnTo>
                  <a:pt x="133945" y="0"/>
                </a:lnTo>
                <a:lnTo>
                  <a:pt x="133945" y="26789"/>
                </a:lnTo>
                <a:lnTo>
                  <a:pt x="133945" y="53578"/>
                </a:lnTo>
                <a:lnTo>
                  <a:pt x="133945" y="98227"/>
                </a:lnTo>
                <a:lnTo>
                  <a:pt x="133945" y="151805"/>
                </a:lnTo>
                <a:lnTo>
                  <a:pt x="133945" y="214313"/>
                </a:lnTo>
                <a:lnTo>
                  <a:pt x="133945" y="276820"/>
                </a:lnTo>
                <a:lnTo>
                  <a:pt x="133945" y="339328"/>
                </a:lnTo>
                <a:lnTo>
                  <a:pt x="125016" y="410766"/>
                </a:lnTo>
                <a:lnTo>
                  <a:pt x="125016" y="482203"/>
                </a:lnTo>
                <a:lnTo>
                  <a:pt x="116086" y="544711"/>
                </a:lnTo>
                <a:lnTo>
                  <a:pt x="116086" y="54471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36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Examples/</a:t>
            </a:r>
            <a:r>
              <a:rPr lang="en-US" dirty="0" err="1" smtClean="0"/>
              <a:t>popen.c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13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152400" y="1219200"/>
            <a:ext cx="4346448" cy="54102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2900" dirty="0" smtClean="0"/>
              <a:t>#</a:t>
            </a:r>
            <a:r>
              <a:rPr lang="en-US" sz="2900" dirty="0"/>
              <a:t>include &lt;</a:t>
            </a:r>
            <a:r>
              <a:rPr lang="en-US" sz="2900" dirty="0" err="1"/>
              <a:t>stdio.h</a:t>
            </a:r>
            <a:r>
              <a:rPr lang="en-US" sz="2900" dirty="0"/>
              <a:t>&gt;</a:t>
            </a:r>
          </a:p>
          <a:p>
            <a:pPr marL="0" indent="0">
              <a:buNone/>
            </a:pPr>
            <a:r>
              <a:rPr lang="en-US" sz="2900" dirty="0"/>
              <a:t>main</a:t>
            </a:r>
            <a:r>
              <a:rPr lang="en-US" sz="2900" dirty="0" smtClean="0"/>
              <a:t>(){</a:t>
            </a:r>
            <a:endParaRPr lang="en-US" sz="2900" dirty="0"/>
          </a:p>
          <a:p>
            <a:pPr marL="0" indent="0">
              <a:buNone/>
            </a:pPr>
            <a:r>
              <a:rPr lang="en-US" sz="2900" dirty="0"/>
              <a:t>   FILE *</a:t>
            </a:r>
            <a:r>
              <a:rPr lang="en-US" sz="2900" dirty="0" err="1"/>
              <a:t>fp</a:t>
            </a:r>
            <a:r>
              <a:rPr lang="en-US" sz="2900" dirty="0"/>
              <a:t>;</a:t>
            </a:r>
          </a:p>
          <a:p>
            <a:pPr marL="0" indent="0">
              <a:buNone/>
            </a:pPr>
            <a:r>
              <a:rPr lang="en-US" sz="2900" dirty="0"/>
              <a:t>   FILE *</a:t>
            </a:r>
            <a:r>
              <a:rPr lang="en-US" sz="2900" dirty="0" err="1"/>
              <a:t>my_popen</a:t>
            </a:r>
            <a:r>
              <a:rPr lang="en-US" sz="2900" dirty="0"/>
              <a:t>(char *</a:t>
            </a:r>
            <a:r>
              <a:rPr lang="en-US" sz="2900" dirty="0" err="1"/>
              <a:t>cmd</a:t>
            </a:r>
            <a:r>
              <a:rPr lang="en-US" sz="2900" dirty="0"/>
              <a:t>, char *mode);</a:t>
            </a:r>
          </a:p>
          <a:p>
            <a:pPr marL="0" indent="0">
              <a:buNone/>
            </a:pPr>
            <a:r>
              <a:rPr lang="en-US" sz="2900" dirty="0"/>
              <a:t>   char </a:t>
            </a:r>
            <a:r>
              <a:rPr lang="en-US" sz="2900" dirty="0" err="1"/>
              <a:t>str</a:t>
            </a:r>
            <a:r>
              <a:rPr lang="en-US" sz="2900" dirty="0"/>
              <a:t>[1024</a:t>
            </a:r>
            <a:r>
              <a:rPr lang="en-US" sz="2900" dirty="0" smtClean="0"/>
              <a:t>];</a:t>
            </a:r>
            <a:endParaRPr lang="en-US" sz="2900" dirty="0"/>
          </a:p>
          <a:p>
            <a:pPr marL="0" indent="0">
              <a:buNone/>
            </a:pPr>
            <a:r>
              <a:rPr lang="en-US" sz="2900" dirty="0"/>
              <a:t>   </a:t>
            </a:r>
            <a:r>
              <a:rPr lang="en-US" sz="2900" dirty="0" err="1"/>
              <a:t>fp</a:t>
            </a:r>
            <a:r>
              <a:rPr lang="en-US" sz="2900" dirty="0"/>
              <a:t> = </a:t>
            </a:r>
            <a:r>
              <a:rPr lang="en-US" sz="2900" dirty="0" err="1"/>
              <a:t>my_popen</a:t>
            </a:r>
            <a:r>
              <a:rPr lang="en-US" sz="2900" dirty="0"/>
              <a:t>("</a:t>
            </a:r>
            <a:r>
              <a:rPr lang="en-US" sz="2900" dirty="0" err="1"/>
              <a:t>date","r</a:t>
            </a:r>
            <a:r>
              <a:rPr lang="en-US" sz="2900" dirty="0"/>
              <a:t>");</a:t>
            </a:r>
          </a:p>
          <a:p>
            <a:pPr marL="0" indent="0">
              <a:buNone/>
            </a:pPr>
            <a:r>
              <a:rPr lang="en-US" sz="2900" dirty="0"/>
              <a:t>   </a:t>
            </a:r>
            <a:r>
              <a:rPr lang="en-US" sz="2900" dirty="0" err="1"/>
              <a:t>fgets</a:t>
            </a:r>
            <a:r>
              <a:rPr lang="en-US" sz="2900" dirty="0"/>
              <a:t>(</a:t>
            </a:r>
            <a:r>
              <a:rPr lang="en-US" sz="2900" dirty="0" err="1"/>
              <a:t>str</a:t>
            </a:r>
            <a:r>
              <a:rPr lang="en-US" sz="2900" dirty="0"/>
              <a:t>, 1024, </a:t>
            </a:r>
            <a:r>
              <a:rPr lang="en-US" sz="2900" dirty="0" err="1"/>
              <a:t>fp</a:t>
            </a:r>
            <a:r>
              <a:rPr lang="en-US" sz="2900" dirty="0"/>
              <a:t>);</a:t>
            </a:r>
          </a:p>
          <a:p>
            <a:pPr marL="0" indent="0">
              <a:buNone/>
            </a:pPr>
            <a:r>
              <a:rPr lang="en-US" sz="2900" dirty="0"/>
              <a:t>   </a:t>
            </a:r>
            <a:r>
              <a:rPr lang="en-US" sz="2900" dirty="0" err="1"/>
              <a:t>fprintf</a:t>
            </a:r>
            <a:r>
              <a:rPr lang="en-US" sz="2900" dirty="0"/>
              <a:t>(</a:t>
            </a:r>
            <a:r>
              <a:rPr lang="en-US" sz="2900" dirty="0" err="1"/>
              <a:t>stdout</a:t>
            </a:r>
            <a:r>
              <a:rPr lang="en-US" sz="2900" dirty="0"/>
              <a:t>, "%s", </a:t>
            </a:r>
            <a:r>
              <a:rPr lang="en-US" sz="2900" dirty="0" err="1"/>
              <a:t>str</a:t>
            </a:r>
            <a:r>
              <a:rPr lang="en-US" sz="2900" dirty="0"/>
              <a:t>);</a:t>
            </a:r>
          </a:p>
          <a:p>
            <a:pPr marL="0" indent="0">
              <a:buNone/>
            </a:pPr>
            <a:r>
              <a:rPr lang="en-US" sz="2900" dirty="0"/>
              <a:t>}</a:t>
            </a:r>
          </a:p>
          <a:p>
            <a:pPr marL="0" indent="0">
              <a:buNone/>
            </a:pPr>
            <a:r>
              <a:rPr lang="en-US" sz="2900" dirty="0"/>
              <a:t>FILE *</a:t>
            </a:r>
            <a:r>
              <a:rPr lang="en-US" sz="2900" dirty="0" err="1"/>
              <a:t>my_popen</a:t>
            </a:r>
            <a:r>
              <a:rPr lang="en-US" sz="2900" dirty="0"/>
              <a:t>(char *</a:t>
            </a:r>
            <a:r>
              <a:rPr lang="en-US" sz="2900" dirty="0" err="1"/>
              <a:t>cmd</a:t>
            </a:r>
            <a:r>
              <a:rPr lang="en-US" sz="2900" dirty="0"/>
              <a:t>, char *mode){</a:t>
            </a:r>
          </a:p>
          <a:p>
            <a:pPr marL="0" indent="0">
              <a:buNone/>
            </a:pPr>
            <a:r>
              <a:rPr lang="en-US" sz="2900" dirty="0"/>
              <a:t>   FILE *</a:t>
            </a:r>
            <a:r>
              <a:rPr lang="en-US" sz="2900" dirty="0" err="1"/>
              <a:t>fp</a:t>
            </a:r>
            <a:r>
              <a:rPr lang="en-US" sz="2900" dirty="0"/>
              <a:t>, *</a:t>
            </a:r>
            <a:r>
              <a:rPr lang="en-US" sz="2900" dirty="0" err="1"/>
              <a:t>fdopen</a:t>
            </a:r>
            <a:r>
              <a:rPr lang="en-US" sz="2900" dirty="0"/>
              <a:t>();</a:t>
            </a:r>
          </a:p>
          <a:p>
            <a:pPr marL="0" indent="0">
              <a:buNone/>
            </a:pPr>
            <a:r>
              <a:rPr lang="en-US" sz="2900" dirty="0"/>
              <a:t>   </a:t>
            </a:r>
            <a:r>
              <a:rPr lang="en-US" sz="2900" dirty="0" err="1"/>
              <a:t>int</a:t>
            </a:r>
            <a:r>
              <a:rPr lang="en-US" sz="2900" dirty="0"/>
              <a:t> </a:t>
            </a:r>
            <a:r>
              <a:rPr lang="en-US" sz="2900" dirty="0" err="1"/>
              <a:t>pfd</a:t>
            </a:r>
            <a:r>
              <a:rPr lang="en-US" sz="2900" dirty="0"/>
              <a:t>[2];</a:t>
            </a:r>
          </a:p>
          <a:p>
            <a:pPr marL="0" indent="0">
              <a:buNone/>
            </a:pPr>
            <a:r>
              <a:rPr lang="en-US" sz="2900" dirty="0"/>
              <a:t>   </a:t>
            </a:r>
            <a:r>
              <a:rPr lang="en-US" sz="2900" dirty="0" err="1"/>
              <a:t>int</a:t>
            </a:r>
            <a:r>
              <a:rPr lang="en-US" sz="2900" dirty="0"/>
              <a:t> </a:t>
            </a:r>
            <a:r>
              <a:rPr lang="en-US" sz="2900" dirty="0" err="1"/>
              <a:t>pid</a:t>
            </a:r>
            <a:r>
              <a:rPr lang="en-US" sz="2900" dirty="0" smtClean="0"/>
              <a:t>;</a:t>
            </a:r>
            <a:endParaRPr lang="en-US" sz="2900" dirty="0"/>
          </a:p>
          <a:p>
            <a:pPr marL="0" indent="0">
              <a:buNone/>
            </a:pPr>
            <a:r>
              <a:rPr lang="en-US" sz="2900" dirty="0"/>
              <a:t>   if(pipe(</a:t>
            </a:r>
            <a:r>
              <a:rPr lang="en-US" sz="2900" dirty="0" err="1"/>
              <a:t>pfd</a:t>
            </a:r>
            <a:r>
              <a:rPr lang="en-US" sz="2900" dirty="0"/>
              <a:t>) &lt; 0) fatal("Pipe failed");</a:t>
            </a:r>
          </a:p>
          <a:p>
            <a:pPr marL="0" indent="0">
              <a:buNone/>
            </a:pPr>
            <a:r>
              <a:rPr lang="en-US" sz="2900" dirty="0"/>
              <a:t>   if(*mode == 'r'){</a:t>
            </a:r>
          </a:p>
          <a:p>
            <a:pPr marL="0" indent="0">
              <a:buNone/>
            </a:pPr>
            <a:r>
              <a:rPr lang="en-US" sz="2900" dirty="0"/>
              <a:t>      if((</a:t>
            </a:r>
            <a:r>
              <a:rPr lang="en-US" sz="2900" dirty="0" err="1"/>
              <a:t>pid</a:t>
            </a:r>
            <a:r>
              <a:rPr lang="en-US" sz="2900" dirty="0"/>
              <a:t> = fork()) &lt; 0){ fatal("Fork failed");</a:t>
            </a:r>
          </a:p>
          <a:p>
            <a:pPr marL="0" indent="0">
              <a:buNone/>
            </a:pPr>
            <a:r>
              <a:rPr lang="en-US" sz="2900" dirty="0"/>
              <a:t>      }else if (</a:t>
            </a:r>
            <a:r>
              <a:rPr lang="en-US" sz="2900" dirty="0" err="1"/>
              <a:t>pid</a:t>
            </a:r>
            <a:r>
              <a:rPr lang="en-US" sz="2900" dirty="0"/>
              <a:t> == 0){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 close(</a:t>
            </a:r>
            <a:r>
              <a:rPr lang="en-US" dirty="0" err="1"/>
              <a:t>pfd</a:t>
            </a:r>
            <a:r>
              <a:rPr lang="en-US" dirty="0"/>
              <a:t>[0]);</a:t>
            </a:r>
          </a:p>
          <a:p>
            <a:pPr marL="0" indent="0">
              <a:buNone/>
            </a:pPr>
            <a:r>
              <a:rPr lang="en-US" dirty="0"/>
              <a:t>         close(1);</a:t>
            </a:r>
          </a:p>
          <a:p>
            <a:pPr marL="0" indent="0">
              <a:buNone/>
            </a:pPr>
            <a:r>
              <a:rPr lang="en-US" dirty="0"/>
              <a:t>         if(dup(</a:t>
            </a:r>
            <a:r>
              <a:rPr lang="en-US" dirty="0" err="1"/>
              <a:t>pfd</a:t>
            </a:r>
            <a:r>
              <a:rPr lang="en-US" dirty="0"/>
              <a:t>[1]) != 1) fatal("Dup returned non STDOUT");</a:t>
            </a:r>
          </a:p>
          <a:p>
            <a:pPr marL="0" indent="0">
              <a:buNone/>
            </a:pPr>
            <a:r>
              <a:rPr lang="en-US" dirty="0"/>
              <a:t>         </a:t>
            </a:r>
            <a:r>
              <a:rPr lang="en-US" dirty="0" err="1"/>
              <a:t>execlp</a:t>
            </a:r>
            <a:r>
              <a:rPr lang="en-US" dirty="0"/>
              <a:t>(</a:t>
            </a:r>
            <a:r>
              <a:rPr lang="en-US" dirty="0" err="1"/>
              <a:t>cmd</a:t>
            </a:r>
            <a:r>
              <a:rPr lang="en-US" dirty="0"/>
              <a:t>, </a:t>
            </a:r>
            <a:r>
              <a:rPr lang="en-US" dirty="0" err="1"/>
              <a:t>cmd</a:t>
            </a:r>
            <a:r>
              <a:rPr lang="en-US" dirty="0"/>
              <a:t>, NULL);</a:t>
            </a:r>
          </a:p>
          <a:p>
            <a:pPr marL="0" indent="0">
              <a:buNone/>
            </a:pPr>
            <a:r>
              <a:rPr lang="en-US" dirty="0"/>
              <a:t>         fatal("Exec failed");</a:t>
            </a:r>
          </a:p>
          <a:p>
            <a:pPr marL="0" indent="0">
              <a:buNone/>
            </a:pPr>
            <a:r>
              <a:rPr lang="en-US" dirty="0"/>
              <a:t>      }else{</a:t>
            </a:r>
          </a:p>
          <a:p>
            <a:pPr marL="0" indent="0">
              <a:buNone/>
            </a:pPr>
            <a:r>
              <a:rPr lang="en-US" dirty="0"/>
              <a:t>         if((</a:t>
            </a:r>
            <a:r>
              <a:rPr lang="en-US" dirty="0" err="1"/>
              <a:t>fp</a:t>
            </a:r>
            <a:r>
              <a:rPr lang="en-US" dirty="0"/>
              <a:t> = </a:t>
            </a:r>
            <a:r>
              <a:rPr lang="en-US" dirty="0" err="1"/>
              <a:t>fdopen</a:t>
            </a:r>
            <a:r>
              <a:rPr lang="en-US" dirty="0"/>
              <a:t>(</a:t>
            </a:r>
            <a:r>
              <a:rPr lang="en-US" dirty="0" err="1"/>
              <a:t>pfd</a:t>
            </a:r>
            <a:r>
              <a:rPr lang="en-US" dirty="0"/>
              <a:t>[0],"r")) == NULL) fatal("</a:t>
            </a:r>
            <a:r>
              <a:rPr lang="en-US" dirty="0" err="1"/>
              <a:t>Fdopen</a:t>
            </a:r>
            <a:r>
              <a:rPr lang="en-US" dirty="0"/>
              <a:t> failed");</a:t>
            </a:r>
          </a:p>
          <a:p>
            <a:pPr marL="0" indent="0">
              <a:buNone/>
            </a:pPr>
            <a:r>
              <a:rPr lang="en-US" dirty="0"/>
              <a:t>         return(</a:t>
            </a:r>
            <a:r>
              <a:rPr lang="en-US" dirty="0" err="1"/>
              <a:t>fp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  }</a:t>
            </a:r>
          </a:p>
          <a:p>
            <a:pPr marL="0" indent="0">
              <a:buNone/>
            </a:pPr>
            <a:r>
              <a:rPr lang="en-US" dirty="0"/>
              <a:t>   }else if(*mode == 'w'){</a:t>
            </a:r>
          </a:p>
          <a:p>
            <a:pPr marL="0" indent="0">
              <a:buNone/>
            </a:pPr>
            <a:r>
              <a:rPr lang="en-US" dirty="0"/>
              <a:t>   }else{</a:t>
            </a:r>
          </a:p>
          <a:p>
            <a:pPr marL="0" indent="0">
              <a:buNone/>
            </a:pPr>
            <a:r>
              <a:rPr lang="en-US" dirty="0"/>
              <a:t>        fatal("</a:t>
            </a:r>
            <a:r>
              <a:rPr lang="en-US" dirty="0" err="1"/>
              <a:t>popen</a:t>
            </a:r>
            <a:r>
              <a:rPr lang="en-US" dirty="0"/>
              <a:t> mode must be 'r' or 'w'");</a:t>
            </a:r>
          </a:p>
          <a:p>
            <a:pPr marL="0" indent="0">
              <a:buNone/>
            </a:pPr>
            <a:r>
              <a:rPr lang="en-US" dirty="0"/>
              <a:t>  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50" name="Freeform 49"/>
          <p:cNvSpPr/>
          <p:nvPr/>
        </p:nvSpPr>
        <p:spPr>
          <a:xfrm>
            <a:off x="1205508" y="1625203"/>
            <a:ext cx="625079" cy="276821"/>
          </a:xfrm>
          <a:custGeom>
            <a:avLst/>
            <a:gdLst/>
            <a:ahLst/>
            <a:cxnLst/>
            <a:rect l="0" t="0" r="0" b="0"/>
            <a:pathLst>
              <a:path w="625079" h="276821">
                <a:moveTo>
                  <a:pt x="0" y="276820"/>
                </a:moveTo>
                <a:lnTo>
                  <a:pt x="0" y="276820"/>
                </a:lnTo>
                <a:lnTo>
                  <a:pt x="0" y="267891"/>
                </a:lnTo>
                <a:lnTo>
                  <a:pt x="17859" y="267891"/>
                </a:lnTo>
                <a:lnTo>
                  <a:pt x="44648" y="250031"/>
                </a:lnTo>
                <a:lnTo>
                  <a:pt x="80367" y="223242"/>
                </a:lnTo>
                <a:lnTo>
                  <a:pt x="142875" y="205383"/>
                </a:lnTo>
                <a:lnTo>
                  <a:pt x="214312" y="169664"/>
                </a:lnTo>
                <a:lnTo>
                  <a:pt x="294680" y="142875"/>
                </a:lnTo>
                <a:lnTo>
                  <a:pt x="383976" y="116086"/>
                </a:lnTo>
                <a:lnTo>
                  <a:pt x="464344" y="80367"/>
                </a:lnTo>
                <a:lnTo>
                  <a:pt x="535781" y="53578"/>
                </a:lnTo>
                <a:lnTo>
                  <a:pt x="580430" y="26789"/>
                </a:lnTo>
                <a:lnTo>
                  <a:pt x="625078" y="0"/>
                </a:lnTo>
                <a:lnTo>
                  <a:pt x="62507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1660922" y="2366367"/>
            <a:ext cx="133946" cy="44649"/>
          </a:xfrm>
          <a:custGeom>
            <a:avLst/>
            <a:gdLst/>
            <a:ahLst/>
            <a:cxnLst/>
            <a:rect l="0" t="0" r="0" b="0"/>
            <a:pathLst>
              <a:path w="133946" h="44649">
                <a:moveTo>
                  <a:pt x="0" y="44648"/>
                </a:moveTo>
                <a:lnTo>
                  <a:pt x="17859" y="44648"/>
                </a:lnTo>
                <a:lnTo>
                  <a:pt x="35719" y="35719"/>
                </a:lnTo>
                <a:lnTo>
                  <a:pt x="62508" y="26789"/>
                </a:lnTo>
                <a:lnTo>
                  <a:pt x="89297" y="17859"/>
                </a:lnTo>
                <a:lnTo>
                  <a:pt x="116086" y="8930"/>
                </a:lnTo>
                <a:lnTo>
                  <a:pt x="125016" y="0"/>
                </a:lnTo>
                <a:lnTo>
                  <a:pt x="133945" y="0"/>
                </a:lnTo>
                <a:lnTo>
                  <a:pt x="133945" y="0"/>
                </a:lnTo>
                <a:lnTo>
                  <a:pt x="133945" y="0"/>
                </a:lnTo>
                <a:lnTo>
                  <a:pt x="133945" y="0"/>
                </a:lnTo>
                <a:lnTo>
                  <a:pt x="133945" y="0"/>
                </a:lnTo>
                <a:lnTo>
                  <a:pt x="133945" y="0"/>
                </a:lnTo>
                <a:lnTo>
                  <a:pt x="13394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1785938" y="2366367"/>
            <a:ext cx="8930" cy="8931"/>
          </a:xfrm>
          <a:custGeom>
            <a:avLst/>
            <a:gdLst/>
            <a:ahLst/>
            <a:cxnLst/>
            <a:rect l="0" t="0" r="0" b="0"/>
            <a:pathLst>
              <a:path w="8930" h="8931">
                <a:moveTo>
                  <a:pt x="8929" y="8930"/>
                </a:move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2678906" y="1491258"/>
            <a:ext cx="26790" cy="508993"/>
          </a:xfrm>
          <a:custGeom>
            <a:avLst/>
            <a:gdLst/>
            <a:ahLst/>
            <a:cxnLst/>
            <a:rect l="0" t="0" r="0" b="0"/>
            <a:pathLst>
              <a:path w="26790" h="508993">
                <a:moveTo>
                  <a:pt x="26789" y="53578"/>
                </a:moveTo>
                <a:lnTo>
                  <a:pt x="17860" y="44648"/>
                </a:lnTo>
                <a:lnTo>
                  <a:pt x="17860" y="35718"/>
                </a:lnTo>
                <a:lnTo>
                  <a:pt x="17860" y="26789"/>
                </a:lnTo>
                <a:lnTo>
                  <a:pt x="8930" y="17859"/>
                </a:lnTo>
                <a:lnTo>
                  <a:pt x="8930" y="8929"/>
                </a:lnTo>
                <a:lnTo>
                  <a:pt x="8930" y="0"/>
                </a:lnTo>
                <a:lnTo>
                  <a:pt x="8930" y="8929"/>
                </a:lnTo>
                <a:lnTo>
                  <a:pt x="0" y="17859"/>
                </a:lnTo>
                <a:lnTo>
                  <a:pt x="0" y="35718"/>
                </a:lnTo>
                <a:lnTo>
                  <a:pt x="0" y="71437"/>
                </a:lnTo>
                <a:lnTo>
                  <a:pt x="0" y="116086"/>
                </a:lnTo>
                <a:lnTo>
                  <a:pt x="0" y="169664"/>
                </a:lnTo>
                <a:lnTo>
                  <a:pt x="0" y="232171"/>
                </a:lnTo>
                <a:lnTo>
                  <a:pt x="0" y="285750"/>
                </a:lnTo>
                <a:lnTo>
                  <a:pt x="0" y="339328"/>
                </a:lnTo>
                <a:lnTo>
                  <a:pt x="8930" y="383976"/>
                </a:lnTo>
                <a:lnTo>
                  <a:pt x="8930" y="410765"/>
                </a:lnTo>
                <a:lnTo>
                  <a:pt x="8930" y="446484"/>
                </a:lnTo>
                <a:lnTo>
                  <a:pt x="8930" y="464343"/>
                </a:lnTo>
                <a:lnTo>
                  <a:pt x="8930" y="482203"/>
                </a:lnTo>
                <a:lnTo>
                  <a:pt x="8930" y="500062"/>
                </a:lnTo>
                <a:lnTo>
                  <a:pt x="8930" y="508992"/>
                </a:lnTo>
                <a:lnTo>
                  <a:pt x="8930" y="500062"/>
                </a:lnTo>
                <a:lnTo>
                  <a:pt x="8930" y="5000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2580680" y="1794867"/>
            <a:ext cx="258962" cy="223243"/>
          </a:xfrm>
          <a:custGeom>
            <a:avLst/>
            <a:gdLst/>
            <a:ahLst/>
            <a:cxnLst/>
            <a:rect l="0" t="0" r="0" b="0"/>
            <a:pathLst>
              <a:path w="258962" h="223243">
                <a:moveTo>
                  <a:pt x="8929" y="80367"/>
                </a:moveTo>
                <a:lnTo>
                  <a:pt x="8929" y="71437"/>
                </a:lnTo>
                <a:lnTo>
                  <a:pt x="8929" y="71437"/>
                </a:lnTo>
                <a:lnTo>
                  <a:pt x="0" y="80367"/>
                </a:lnTo>
                <a:lnTo>
                  <a:pt x="0" y="89297"/>
                </a:lnTo>
                <a:lnTo>
                  <a:pt x="8929" y="107156"/>
                </a:lnTo>
                <a:lnTo>
                  <a:pt x="17859" y="142875"/>
                </a:lnTo>
                <a:lnTo>
                  <a:pt x="35718" y="169664"/>
                </a:lnTo>
                <a:lnTo>
                  <a:pt x="53578" y="196453"/>
                </a:lnTo>
                <a:lnTo>
                  <a:pt x="71437" y="214312"/>
                </a:lnTo>
                <a:lnTo>
                  <a:pt x="98226" y="223242"/>
                </a:lnTo>
                <a:lnTo>
                  <a:pt x="125015" y="223242"/>
                </a:lnTo>
                <a:lnTo>
                  <a:pt x="160734" y="196453"/>
                </a:lnTo>
                <a:lnTo>
                  <a:pt x="196453" y="151805"/>
                </a:lnTo>
                <a:lnTo>
                  <a:pt x="232172" y="89297"/>
                </a:lnTo>
                <a:lnTo>
                  <a:pt x="258961" y="0"/>
                </a:lnTo>
                <a:lnTo>
                  <a:pt x="25896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3839766" y="1500187"/>
            <a:ext cx="44649" cy="553642"/>
          </a:xfrm>
          <a:custGeom>
            <a:avLst/>
            <a:gdLst/>
            <a:ahLst/>
            <a:cxnLst/>
            <a:rect l="0" t="0" r="0" b="0"/>
            <a:pathLst>
              <a:path w="44649" h="553642">
                <a:moveTo>
                  <a:pt x="0" y="44649"/>
                </a:moveTo>
                <a:lnTo>
                  <a:pt x="8929" y="44649"/>
                </a:lnTo>
                <a:lnTo>
                  <a:pt x="8929" y="35719"/>
                </a:lnTo>
                <a:lnTo>
                  <a:pt x="8929" y="26789"/>
                </a:lnTo>
                <a:lnTo>
                  <a:pt x="8929" y="1786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29" y="35719"/>
                </a:lnTo>
                <a:lnTo>
                  <a:pt x="8929" y="80367"/>
                </a:lnTo>
                <a:lnTo>
                  <a:pt x="8929" y="151805"/>
                </a:lnTo>
                <a:lnTo>
                  <a:pt x="8929" y="241102"/>
                </a:lnTo>
                <a:lnTo>
                  <a:pt x="8929" y="330399"/>
                </a:lnTo>
                <a:lnTo>
                  <a:pt x="17859" y="419696"/>
                </a:lnTo>
                <a:lnTo>
                  <a:pt x="26789" y="482203"/>
                </a:lnTo>
                <a:lnTo>
                  <a:pt x="35718" y="526852"/>
                </a:lnTo>
                <a:lnTo>
                  <a:pt x="35718" y="553641"/>
                </a:lnTo>
                <a:lnTo>
                  <a:pt x="44648" y="553641"/>
                </a:lnTo>
                <a:lnTo>
                  <a:pt x="44648" y="544711"/>
                </a:lnTo>
                <a:lnTo>
                  <a:pt x="35718" y="517922"/>
                </a:lnTo>
                <a:lnTo>
                  <a:pt x="35718" y="51792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3759398" y="1723429"/>
            <a:ext cx="241103" cy="375048"/>
          </a:xfrm>
          <a:custGeom>
            <a:avLst/>
            <a:gdLst/>
            <a:ahLst/>
            <a:cxnLst/>
            <a:rect l="0" t="0" r="0" b="0"/>
            <a:pathLst>
              <a:path w="241103" h="375048">
                <a:moveTo>
                  <a:pt x="0" y="214313"/>
                </a:moveTo>
                <a:lnTo>
                  <a:pt x="8930" y="232172"/>
                </a:lnTo>
                <a:lnTo>
                  <a:pt x="8930" y="250032"/>
                </a:lnTo>
                <a:lnTo>
                  <a:pt x="26790" y="285750"/>
                </a:lnTo>
                <a:lnTo>
                  <a:pt x="35719" y="330399"/>
                </a:lnTo>
                <a:lnTo>
                  <a:pt x="44649" y="357188"/>
                </a:lnTo>
                <a:lnTo>
                  <a:pt x="62508" y="375047"/>
                </a:lnTo>
                <a:lnTo>
                  <a:pt x="89297" y="366118"/>
                </a:lnTo>
                <a:lnTo>
                  <a:pt x="116086" y="348258"/>
                </a:lnTo>
                <a:lnTo>
                  <a:pt x="151805" y="312540"/>
                </a:lnTo>
                <a:lnTo>
                  <a:pt x="187524" y="258961"/>
                </a:lnTo>
                <a:lnTo>
                  <a:pt x="214313" y="187524"/>
                </a:lnTo>
                <a:lnTo>
                  <a:pt x="232172" y="98227"/>
                </a:lnTo>
                <a:lnTo>
                  <a:pt x="241102" y="0"/>
                </a:lnTo>
                <a:lnTo>
                  <a:pt x="24110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1973461" y="2920007"/>
            <a:ext cx="455415" cy="35720"/>
          </a:xfrm>
          <a:custGeom>
            <a:avLst/>
            <a:gdLst/>
            <a:ahLst/>
            <a:cxnLst/>
            <a:rect l="0" t="0" r="0" b="0"/>
            <a:pathLst>
              <a:path w="455415" h="35720">
                <a:moveTo>
                  <a:pt x="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8930" y="17860"/>
                </a:lnTo>
                <a:lnTo>
                  <a:pt x="26789" y="17860"/>
                </a:lnTo>
                <a:lnTo>
                  <a:pt x="44648" y="8930"/>
                </a:lnTo>
                <a:lnTo>
                  <a:pt x="71437" y="8930"/>
                </a:lnTo>
                <a:lnTo>
                  <a:pt x="98227" y="8930"/>
                </a:lnTo>
                <a:lnTo>
                  <a:pt x="133945" y="8930"/>
                </a:lnTo>
                <a:lnTo>
                  <a:pt x="169664" y="8930"/>
                </a:lnTo>
                <a:lnTo>
                  <a:pt x="214312" y="17860"/>
                </a:lnTo>
                <a:lnTo>
                  <a:pt x="250031" y="26789"/>
                </a:lnTo>
                <a:lnTo>
                  <a:pt x="294680" y="26789"/>
                </a:lnTo>
                <a:lnTo>
                  <a:pt x="330398" y="35719"/>
                </a:lnTo>
                <a:lnTo>
                  <a:pt x="366117" y="35719"/>
                </a:lnTo>
                <a:lnTo>
                  <a:pt x="392906" y="35719"/>
                </a:lnTo>
                <a:lnTo>
                  <a:pt x="428625" y="26789"/>
                </a:lnTo>
                <a:lnTo>
                  <a:pt x="446484" y="8930"/>
                </a:lnTo>
                <a:lnTo>
                  <a:pt x="455414" y="0"/>
                </a:lnTo>
                <a:lnTo>
                  <a:pt x="455414" y="0"/>
                </a:lnTo>
                <a:lnTo>
                  <a:pt x="437555" y="0"/>
                </a:lnTo>
                <a:lnTo>
                  <a:pt x="43755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2527102" y="2553891"/>
            <a:ext cx="410766" cy="455414"/>
          </a:xfrm>
          <a:custGeom>
            <a:avLst/>
            <a:gdLst/>
            <a:ahLst/>
            <a:cxnLst/>
            <a:rect l="0" t="0" r="0" b="0"/>
            <a:pathLst>
              <a:path w="410766" h="455414">
                <a:moveTo>
                  <a:pt x="321468" y="142875"/>
                </a:moveTo>
                <a:lnTo>
                  <a:pt x="321468" y="133945"/>
                </a:lnTo>
                <a:lnTo>
                  <a:pt x="321468" y="125015"/>
                </a:lnTo>
                <a:lnTo>
                  <a:pt x="321468" y="116086"/>
                </a:lnTo>
                <a:lnTo>
                  <a:pt x="321468" y="107156"/>
                </a:lnTo>
                <a:lnTo>
                  <a:pt x="312539" y="98226"/>
                </a:lnTo>
                <a:lnTo>
                  <a:pt x="303609" y="80367"/>
                </a:lnTo>
                <a:lnTo>
                  <a:pt x="294679" y="62507"/>
                </a:lnTo>
                <a:lnTo>
                  <a:pt x="294679" y="44648"/>
                </a:lnTo>
                <a:lnTo>
                  <a:pt x="285750" y="35718"/>
                </a:lnTo>
                <a:lnTo>
                  <a:pt x="276820" y="26789"/>
                </a:lnTo>
                <a:lnTo>
                  <a:pt x="258961" y="17859"/>
                </a:lnTo>
                <a:lnTo>
                  <a:pt x="250031" y="8929"/>
                </a:lnTo>
                <a:lnTo>
                  <a:pt x="232171" y="0"/>
                </a:lnTo>
                <a:lnTo>
                  <a:pt x="214312" y="0"/>
                </a:lnTo>
                <a:lnTo>
                  <a:pt x="196453" y="8929"/>
                </a:lnTo>
                <a:lnTo>
                  <a:pt x="178593" y="8929"/>
                </a:lnTo>
                <a:lnTo>
                  <a:pt x="160734" y="17859"/>
                </a:lnTo>
                <a:lnTo>
                  <a:pt x="142875" y="26789"/>
                </a:lnTo>
                <a:lnTo>
                  <a:pt x="116086" y="53578"/>
                </a:lnTo>
                <a:lnTo>
                  <a:pt x="89296" y="71437"/>
                </a:lnTo>
                <a:lnTo>
                  <a:pt x="62507" y="107156"/>
                </a:lnTo>
                <a:lnTo>
                  <a:pt x="35718" y="151804"/>
                </a:lnTo>
                <a:lnTo>
                  <a:pt x="17859" y="196453"/>
                </a:lnTo>
                <a:lnTo>
                  <a:pt x="8929" y="250030"/>
                </a:lnTo>
                <a:lnTo>
                  <a:pt x="0" y="303609"/>
                </a:lnTo>
                <a:lnTo>
                  <a:pt x="8929" y="348257"/>
                </a:lnTo>
                <a:lnTo>
                  <a:pt x="35718" y="383976"/>
                </a:lnTo>
                <a:lnTo>
                  <a:pt x="62507" y="419695"/>
                </a:lnTo>
                <a:lnTo>
                  <a:pt x="98226" y="437554"/>
                </a:lnTo>
                <a:lnTo>
                  <a:pt x="151804" y="446484"/>
                </a:lnTo>
                <a:lnTo>
                  <a:pt x="196453" y="455413"/>
                </a:lnTo>
                <a:lnTo>
                  <a:pt x="250031" y="446484"/>
                </a:lnTo>
                <a:lnTo>
                  <a:pt x="303609" y="419695"/>
                </a:lnTo>
                <a:lnTo>
                  <a:pt x="348257" y="392905"/>
                </a:lnTo>
                <a:lnTo>
                  <a:pt x="383976" y="348257"/>
                </a:lnTo>
                <a:lnTo>
                  <a:pt x="410765" y="303609"/>
                </a:lnTo>
                <a:lnTo>
                  <a:pt x="410765" y="258960"/>
                </a:lnTo>
                <a:lnTo>
                  <a:pt x="401836" y="205382"/>
                </a:lnTo>
                <a:lnTo>
                  <a:pt x="383976" y="151804"/>
                </a:lnTo>
                <a:lnTo>
                  <a:pt x="357187" y="107156"/>
                </a:lnTo>
                <a:lnTo>
                  <a:pt x="330398" y="80367"/>
                </a:lnTo>
                <a:lnTo>
                  <a:pt x="330398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339328" y="2911078"/>
            <a:ext cx="232173" cy="44649"/>
          </a:xfrm>
          <a:custGeom>
            <a:avLst/>
            <a:gdLst/>
            <a:ahLst/>
            <a:cxnLst/>
            <a:rect l="0" t="0" r="0" b="0"/>
            <a:pathLst>
              <a:path w="232173" h="44649">
                <a:moveTo>
                  <a:pt x="8930" y="26789"/>
                </a:moveTo>
                <a:lnTo>
                  <a:pt x="893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8930" y="35718"/>
                </a:lnTo>
                <a:lnTo>
                  <a:pt x="17860" y="44648"/>
                </a:lnTo>
                <a:lnTo>
                  <a:pt x="26789" y="44648"/>
                </a:lnTo>
                <a:lnTo>
                  <a:pt x="53578" y="44648"/>
                </a:lnTo>
                <a:lnTo>
                  <a:pt x="80367" y="35718"/>
                </a:lnTo>
                <a:lnTo>
                  <a:pt x="107156" y="35718"/>
                </a:lnTo>
                <a:lnTo>
                  <a:pt x="142875" y="26789"/>
                </a:lnTo>
                <a:lnTo>
                  <a:pt x="178594" y="17859"/>
                </a:lnTo>
                <a:lnTo>
                  <a:pt x="205383" y="8929"/>
                </a:lnTo>
                <a:lnTo>
                  <a:pt x="223242" y="0"/>
                </a:lnTo>
                <a:lnTo>
                  <a:pt x="232172" y="0"/>
                </a:lnTo>
                <a:lnTo>
                  <a:pt x="23217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401836" y="2928937"/>
            <a:ext cx="214314" cy="53579"/>
          </a:xfrm>
          <a:custGeom>
            <a:avLst/>
            <a:gdLst/>
            <a:ahLst/>
            <a:cxnLst/>
            <a:rect l="0" t="0" r="0" b="0"/>
            <a:pathLst>
              <a:path w="214314" h="53579">
                <a:moveTo>
                  <a:pt x="0" y="53578"/>
                </a:moveTo>
                <a:lnTo>
                  <a:pt x="0" y="53578"/>
                </a:lnTo>
                <a:lnTo>
                  <a:pt x="8930" y="53578"/>
                </a:lnTo>
                <a:lnTo>
                  <a:pt x="8930" y="44649"/>
                </a:lnTo>
                <a:lnTo>
                  <a:pt x="26789" y="44649"/>
                </a:lnTo>
                <a:lnTo>
                  <a:pt x="53578" y="35719"/>
                </a:lnTo>
                <a:lnTo>
                  <a:pt x="89297" y="26789"/>
                </a:lnTo>
                <a:lnTo>
                  <a:pt x="125016" y="17859"/>
                </a:lnTo>
                <a:lnTo>
                  <a:pt x="151805" y="17859"/>
                </a:lnTo>
                <a:lnTo>
                  <a:pt x="178594" y="17859"/>
                </a:lnTo>
                <a:lnTo>
                  <a:pt x="196453" y="8930"/>
                </a:lnTo>
                <a:lnTo>
                  <a:pt x="214313" y="0"/>
                </a:lnTo>
                <a:lnTo>
                  <a:pt x="21431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2268141" y="3107531"/>
            <a:ext cx="500063" cy="35720"/>
          </a:xfrm>
          <a:custGeom>
            <a:avLst/>
            <a:gdLst/>
            <a:ahLst/>
            <a:cxnLst/>
            <a:rect l="0" t="0" r="0" b="0"/>
            <a:pathLst>
              <a:path w="500063" h="35720">
                <a:moveTo>
                  <a:pt x="8929" y="26789"/>
                </a:move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0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17859" y="26789"/>
                </a:lnTo>
                <a:lnTo>
                  <a:pt x="17859" y="35719"/>
                </a:lnTo>
                <a:lnTo>
                  <a:pt x="26789" y="35719"/>
                </a:lnTo>
                <a:lnTo>
                  <a:pt x="44648" y="35719"/>
                </a:lnTo>
                <a:lnTo>
                  <a:pt x="62507" y="35719"/>
                </a:lnTo>
                <a:lnTo>
                  <a:pt x="89297" y="35719"/>
                </a:lnTo>
                <a:lnTo>
                  <a:pt x="107156" y="35719"/>
                </a:lnTo>
                <a:lnTo>
                  <a:pt x="133945" y="35719"/>
                </a:lnTo>
                <a:lnTo>
                  <a:pt x="160734" y="35719"/>
                </a:lnTo>
                <a:lnTo>
                  <a:pt x="187523" y="35719"/>
                </a:lnTo>
                <a:lnTo>
                  <a:pt x="214312" y="35719"/>
                </a:lnTo>
                <a:lnTo>
                  <a:pt x="250031" y="26789"/>
                </a:lnTo>
                <a:lnTo>
                  <a:pt x="276820" y="35719"/>
                </a:lnTo>
                <a:lnTo>
                  <a:pt x="303609" y="26789"/>
                </a:lnTo>
                <a:lnTo>
                  <a:pt x="330398" y="26789"/>
                </a:lnTo>
                <a:lnTo>
                  <a:pt x="357187" y="26789"/>
                </a:lnTo>
                <a:lnTo>
                  <a:pt x="383976" y="17859"/>
                </a:lnTo>
                <a:lnTo>
                  <a:pt x="410765" y="17859"/>
                </a:lnTo>
                <a:lnTo>
                  <a:pt x="437554" y="8930"/>
                </a:lnTo>
                <a:lnTo>
                  <a:pt x="455414" y="8930"/>
                </a:lnTo>
                <a:lnTo>
                  <a:pt x="473273" y="0"/>
                </a:lnTo>
                <a:lnTo>
                  <a:pt x="482203" y="0"/>
                </a:lnTo>
                <a:lnTo>
                  <a:pt x="491132" y="0"/>
                </a:lnTo>
                <a:lnTo>
                  <a:pt x="500062" y="0"/>
                </a:lnTo>
                <a:lnTo>
                  <a:pt x="500062" y="0"/>
                </a:lnTo>
                <a:lnTo>
                  <a:pt x="491132" y="0"/>
                </a:lnTo>
                <a:lnTo>
                  <a:pt x="491132" y="0"/>
                </a:lnTo>
                <a:lnTo>
                  <a:pt x="49113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2277070" y="3053953"/>
            <a:ext cx="151806" cy="142876"/>
          </a:xfrm>
          <a:custGeom>
            <a:avLst/>
            <a:gdLst/>
            <a:ahLst/>
            <a:cxnLst/>
            <a:rect l="0" t="0" r="0" b="0"/>
            <a:pathLst>
              <a:path w="151806" h="142876">
                <a:moveTo>
                  <a:pt x="133946" y="8929"/>
                </a:moveTo>
                <a:lnTo>
                  <a:pt x="133946" y="8929"/>
                </a:lnTo>
                <a:lnTo>
                  <a:pt x="133946" y="0"/>
                </a:lnTo>
                <a:lnTo>
                  <a:pt x="133946" y="0"/>
                </a:lnTo>
                <a:lnTo>
                  <a:pt x="133946" y="0"/>
                </a:lnTo>
                <a:lnTo>
                  <a:pt x="133946" y="0"/>
                </a:lnTo>
                <a:lnTo>
                  <a:pt x="133946" y="0"/>
                </a:lnTo>
                <a:lnTo>
                  <a:pt x="133946" y="0"/>
                </a:lnTo>
                <a:lnTo>
                  <a:pt x="125016" y="0"/>
                </a:lnTo>
                <a:lnTo>
                  <a:pt x="125016" y="0"/>
                </a:lnTo>
                <a:lnTo>
                  <a:pt x="116086" y="0"/>
                </a:lnTo>
                <a:lnTo>
                  <a:pt x="107157" y="8929"/>
                </a:lnTo>
                <a:lnTo>
                  <a:pt x="89297" y="17859"/>
                </a:lnTo>
                <a:lnTo>
                  <a:pt x="71438" y="26789"/>
                </a:lnTo>
                <a:lnTo>
                  <a:pt x="53578" y="35718"/>
                </a:lnTo>
                <a:lnTo>
                  <a:pt x="26789" y="53578"/>
                </a:lnTo>
                <a:lnTo>
                  <a:pt x="8930" y="62508"/>
                </a:lnTo>
                <a:lnTo>
                  <a:pt x="0" y="71437"/>
                </a:lnTo>
                <a:lnTo>
                  <a:pt x="0" y="80367"/>
                </a:lnTo>
                <a:lnTo>
                  <a:pt x="0" y="80367"/>
                </a:lnTo>
                <a:lnTo>
                  <a:pt x="17860" y="80367"/>
                </a:lnTo>
                <a:lnTo>
                  <a:pt x="44649" y="80367"/>
                </a:lnTo>
                <a:lnTo>
                  <a:pt x="80368" y="89297"/>
                </a:lnTo>
                <a:lnTo>
                  <a:pt x="107157" y="98226"/>
                </a:lnTo>
                <a:lnTo>
                  <a:pt x="133946" y="116086"/>
                </a:lnTo>
                <a:lnTo>
                  <a:pt x="151805" y="142875"/>
                </a:lnTo>
                <a:lnTo>
                  <a:pt x="151805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1946672" y="2964656"/>
            <a:ext cx="17860" cy="53579"/>
          </a:xfrm>
          <a:custGeom>
            <a:avLst/>
            <a:gdLst/>
            <a:ahLst/>
            <a:cxnLst/>
            <a:rect l="0" t="0" r="0" b="0"/>
            <a:pathLst>
              <a:path w="17860" h="53579">
                <a:moveTo>
                  <a:pt x="8930" y="53578"/>
                </a:moveTo>
                <a:lnTo>
                  <a:pt x="8930" y="53578"/>
                </a:lnTo>
                <a:lnTo>
                  <a:pt x="8930" y="53578"/>
                </a:lnTo>
                <a:lnTo>
                  <a:pt x="8930" y="44648"/>
                </a:lnTo>
                <a:lnTo>
                  <a:pt x="8930" y="44648"/>
                </a:lnTo>
                <a:lnTo>
                  <a:pt x="8930" y="44648"/>
                </a:lnTo>
                <a:lnTo>
                  <a:pt x="8930" y="35719"/>
                </a:lnTo>
                <a:lnTo>
                  <a:pt x="8930" y="35719"/>
                </a:lnTo>
                <a:lnTo>
                  <a:pt x="8930" y="35719"/>
                </a:lnTo>
                <a:lnTo>
                  <a:pt x="8930" y="35719"/>
                </a:lnTo>
                <a:lnTo>
                  <a:pt x="8930" y="35719"/>
                </a:lnTo>
                <a:lnTo>
                  <a:pt x="8930" y="35719"/>
                </a:lnTo>
                <a:lnTo>
                  <a:pt x="8930" y="35719"/>
                </a:lnTo>
                <a:lnTo>
                  <a:pt x="8930" y="35719"/>
                </a:lnTo>
                <a:lnTo>
                  <a:pt x="8930" y="35719"/>
                </a:lnTo>
                <a:lnTo>
                  <a:pt x="0" y="35719"/>
                </a:lnTo>
                <a:lnTo>
                  <a:pt x="0" y="35719"/>
                </a:lnTo>
                <a:lnTo>
                  <a:pt x="8930" y="26789"/>
                </a:lnTo>
                <a:lnTo>
                  <a:pt x="8930" y="17859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17859"/>
                </a:lnTo>
                <a:lnTo>
                  <a:pt x="8930" y="26789"/>
                </a:lnTo>
                <a:lnTo>
                  <a:pt x="8930" y="35719"/>
                </a:lnTo>
                <a:lnTo>
                  <a:pt x="8930" y="44648"/>
                </a:lnTo>
                <a:lnTo>
                  <a:pt x="8930" y="53578"/>
                </a:lnTo>
                <a:lnTo>
                  <a:pt x="8930" y="53578"/>
                </a:lnTo>
                <a:lnTo>
                  <a:pt x="8930" y="35719"/>
                </a:lnTo>
                <a:lnTo>
                  <a:pt x="17859" y="17859"/>
                </a:lnTo>
                <a:lnTo>
                  <a:pt x="17859" y="0"/>
                </a:lnTo>
                <a:lnTo>
                  <a:pt x="1785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1321594" y="3205757"/>
            <a:ext cx="267891" cy="17861"/>
          </a:xfrm>
          <a:custGeom>
            <a:avLst/>
            <a:gdLst/>
            <a:ahLst/>
            <a:cxnLst/>
            <a:rect l="0" t="0" r="0" b="0"/>
            <a:pathLst>
              <a:path w="267891" h="17861">
                <a:moveTo>
                  <a:pt x="17859" y="8930"/>
                </a:moveTo>
                <a:lnTo>
                  <a:pt x="17859" y="8930"/>
                </a:lnTo>
                <a:lnTo>
                  <a:pt x="1785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17859" y="0"/>
                </a:lnTo>
                <a:lnTo>
                  <a:pt x="17859" y="8930"/>
                </a:lnTo>
                <a:lnTo>
                  <a:pt x="26789" y="8930"/>
                </a:lnTo>
                <a:lnTo>
                  <a:pt x="44648" y="8930"/>
                </a:lnTo>
                <a:lnTo>
                  <a:pt x="71437" y="8930"/>
                </a:lnTo>
                <a:lnTo>
                  <a:pt x="98226" y="8930"/>
                </a:lnTo>
                <a:lnTo>
                  <a:pt x="133945" y="8930"/>
                </a:lnTo>
                <a:lnTo>
                  <a:pt x="169664" y="0"/>
                </a:lnTo>
                <a:lnTo>
                  <a:pt x="214312" y="8930"/>
                </a:lnTo>
                <a:lnTo>
                  <a:pt x="241101" y="8930"/>
                </a:lnTo>
                <a:lnTo>
                  <a:pt x="267890" y="17860"/>
                </a:lnTo>
                <a:lnTo>
                  <a:pt x="267890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1017984" y="3196828"/>
            <a:ext cx="17861" cy="17860"/>
          </a:xfrm>
          <a:custGeom>
            <a:avLst/>
            <a:gdLst/>
            <a:ahLst/>
            <a:cxnLst/>
            <a:rect l="0" t="0" r="0" b="0"/>
            <a:pathLst>
              <a:path w="17861" h="17860">
                <a:moveTo>
                  <a:pt x="0" y="0"/>
                </a:moveTo>
                <a:lnTo>
                  <a:pt x="0" y="8929"/>
                </a:lnTo>
                <a:lnTo>
                  <a:pt x="0" y="8929"/>
                </a:lnTo>
                <a:lnTo>
                  <a:pt x="8930" y="17859"/>
                </a:lnTo>
                <a:lnTo>
                  <a:pt x="8930" y="17859"/>
                </a:lnTo>
                <a:lnTo>
                  <a:pt x="17860" y="17859"/>
                </a:lnTo>
                <a:lnTo>
                  <a:pt x="17860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2491383" y="3482578"/>
            <a:ext cx="8931" cy="17860"/>
          </a:xfrm>
          <a:custGeom>
            <a:avLst/>
            <a:gdLst/>
            <a:ahLst/>
            <a:cxnLst/>
            <a:rect l="0" t="0" r="0" b="0"/>
            <a:pathLst>
              <a:path w="8931" h="17860">
                <a:moveTo>
                  <a:pt x="8930" y="8929"/>
                </a:move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29"/>
                </a:lnTo>
                <a:lnTo>
                  <a:pt x="893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17859"/>
                </a:lnTo>
                <a:lnTo>
                  <a:pt x="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2509242" y="3527226"/>
            <a:ext cx="17861" cy="8931"/>
          </a:xfrm>
          <a:custGeom>
            <a:avLst/>
            <a:gdLst/>
            <a:ahLst/>
            <a:cxnLst/>
            <a:rect l="0" t="0" r="0" b="0"/>
            <a:pathLst>
              <a:path w="17861" h="8931">
                <a:moveTo>
                  <a:pt x="17860" y="8930"/>
                </a:moveTo>
                <a:lnTo>
                  <a:pt x="17860" y="8930"/>
                </a:lnTo>
                <a:lnTo>
                  <a:pt x="17860" y="893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6241852" y="80367"/>
            <a:ext cx="634008" cy="366118"/>
          </a:xfrm>
          <a:custGeom>
            <a:avLst/>
            <a:gdLst/>
            <a:ahLst/>
            <a:cxnLst/>
            <a:rect l="0" t="0" r="0" b="0"/>
            <a:pathLst>
              <a:path w="634008" h="366118">
                <a:moveTo>
                  <a:pt x="607218" y="71438"/>
                </a:moveTo>
                <a:lnTo>
                  <a:pt x="607218" y="71438"/>
                </a:lnTo>
                <a:lnTo>
                  <a:pt x="616148" y="71438"/>
                </a:lnTo>
                <a:lnTo>
                  <a:pt x="616148" y="71438"/>
                </a:lnTo>
                <a:lnTo>
                  <a:pt x="625078" y="71438"/>
                </a:lnTo>
                <a:lnTo>
                  <a:pt x="625078" y="62508"/>
                </a:lnTo>
                <a:lnTo>
                  <a:pt x="634007" y="62508"/>
                </a:lnTo>
                <a:lnTo>
                  <a:pt x="634007" y="53578"/>
                </a:lnTo>
                <a:lnTo>
                  <a:pt x="634007" y="53578"/>
                </a:lnTo>
                <a:lnTo>
                  <a:pt x="634007" y="44649"/>
                </a:lnTo>
                <a:lnTo>
                  <a:pt x="634007" y="44649"/>
                </a:lnTo>
                <a:lnTo>
                  <a:pt x="634007" y="35719"/>
                </a:lnTo>
                <a:lnTo>
                  <a:pt x="634007" y="26789"/>
                </a:lnTo>
                <a:lnTo>
                  <a:pt x="625078" y="26789"/>
                </a:lnTo>
                <a:lnTo>
                  <a:pt x="616148" y="17860"/>
                </a:lnTo>
                <a:lnTo>
                  <a:pt x="598289" y="8930"/>
                </a:lnTo>
                <a:lnTo>
                  <a:pt x="580429" y="0"/>
                </a:lnTo>
                <a:lnTo>
                  <a:pt x="562570" y="0"/>
                </a:lnTo>
                <a:lnTo>
                  <a:pt x="535781" y="0"/>
                </a:lnTo>
                <a:lnTo>
                  <a:pt x="500062" y="0"/>
                </a:lnTo>
                <a:lnTo>
                  <a:pt x="473273" y="0"/>
                </a:lnTo>
                <a:lnTo>
                  <a:pt x="437554" y="0"/>
                </a:lnTo>
                <a:lnTo>
                  <a:pt x="401836" y="0"/>
                </a:lnTo>
                <a:lnTo>
                  <a:pt x="366117" y="8930"/>
                </a:lnTo>
                <a:lnTo>
                  <a:pt x="330398" y="17860"/>
                </a:lnTo>
                <a:lnTo>
                  <a:pt x="294679" y="26789"/>
                </a:lnTo>
                <a:lnTo>
                  <a:pt x="258961" y="35719"/>
                </a:lnTo>
                <a:lnTo>
                  <a:pt x="223242" y="53578"/>
                </a:lnTo>
                <a:lnTo>
                  <a:pt x="196453" y="71438"/>
                </a:lnTo>
                <a:lnTo>
                  <a:pt x="160734" y="80367"/>
                </a:lnTo>
                <a:lnTo>
                  <a:pt x="133945" y="98227"/>
                </a:lnTo>
                <a:lnTo>
                  <a:pt x="107156" y="116086"/>
                </a:lnTo>
                <a:lnTo>
                  <a:pt x="80367" y="133945"/>
                </a:lnTo>
                <a:lnTo>
                  <a:pt x="35718" y="178594"/>
                </a:lnTo>
                <a:lnTo>
                  <a:pt x="8929" y="214313"/>
                </a:lnTo>
                <a:lnTo>
                  <a:pt x="0" y="250031"/>
                </a:lnTo>
                <a:lnTo>
                  <a:pt x="0" y="276820"/>
                </a:lnTo>
                <a:lnTo>
                  <a:pt x="17859" y="303610"/>
                </a:lnTo>
                <a:lnTo>
                  <a:pt x="44648" y="321469"/>
                </a:lnTo>
                <a:lnTo>
                  <a:pt x="80367" y="348258"/>
                </a:lnTo>
                <a:lnTo>
                  <a:pt x="133945" y="357188"/>
                </a:lnTo>
                <a:lnTo>
                  <a:pt x="178593" y="366117"/>
                </a:lnTo>
                <a:lnTo>
                  <a:pt x="178593" y="36611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6813352" y="107156"/>
            <a:ext cx="223243" cy="116087"/>
          </a:xfrm>
          <a:custGeom>
            <a:avLst/>
            <a:gdLst/>
            <a:ahLst/>
            <a:cxnLst/>
            <a:rect l="0" t="0" r="0" b="0"/>
            <a:pathLst>
              <a:path w="223243" h="116087">
                <a:moveTo>
                  <a:pt x="214312" y="116086"/>
                </a:moveTo>
                <a:lnTo>
                  <a:pt x="223242" y="98227"/>
                </a:lnTo>
                <a:lnTo>
                  <a:pt x="214312" y="80367"/>
                </a:lnTo>
                <a:lnTo>
                  <a:pt x="187523" y="62508"/>
                </a:lnTo>
                <a:lnTo>
                  <a:pt x="169664" y="53578"/>
                </a:lnTo>
                <a:lnTo>
                  <a:pt x="142875" y="44649"/>
                </a:lnTo>
                <a:lnTo>
                  <a:pt x="116086" y="26789"/>
                </a:lnTo>
                <a:lnTo>
                  <a:pt x="71437" y="17860"/>
                </a:lnTo>
                <a:lnTo>
                  <a:pt x="35718" y="893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5920383" y="491133"/>
            <a:ext cx="491134" cy="303610"/>
          </a:xfrm>
          <a:custGeom>
            <a:avLst/>
            <a:gdLst/>
            <a:ahLst/>
            <a:cxnLst/>
            <a:rect l="0" t="0" r="0" b="0"/>
            <a:pathLst>
              <a:path w="491134" h="303610">
                <a:moveTo>
                  <a:pt x="482203" y="17859"/>
                </a:moveTo>
                <a:lnTo>
                  <a:pt x="482203" y="17859"/>
                </a:lnTo>
                <a:lnTo>
                  <a:pt x="482203" y="17859"/>
                </a:lnTo>
                <a:lnTo>
                  <a:pt x="482203" y="8929"/>
                </a:lnTo>
                <a:lnTo>
                  <a:pt x="491133" y="8929"/>
                </a:lnTo>
                <a:lnTo>
                  <a:pt x="491133" y="8929"/>
                </a:lnTo>
                <a:lnTo>
                  <a:pt x="491133" y="0"/>
                </a:lnTo>
                <a:lnTo>
                  <a:pt x="491133" y="0"/>
                </a:lnTo>
                <a:lnTo>
                  <a:pt x="491133" y="0"/>
                </a:lnTo>
                <a:lnTo>
                  <a:pt x="491133" y="0"/>
                </a:lnTo>
                <a:lnTo>
                  <a:pt x="491133" y="0"/>
                </a:lnTo>
                <a:lnTo>
                  <a:pt x="491133" y="8929"/>
                </a:lnTo>
                <a:lnTo>
                  <a:pt x="482203" y="17859"/>
                </a:lnTo>
                <a:lnTo>
                  <a:pt x="464344" y="35719"/>
                </a:lnTo>
                <a:lnTo>
                  <a:pt x="428625" y="62508"/>
                </a:lnTo>
                <a:lnTo>
                  <a:pt x="383976" y="98226"/>
                </a:lnTo>
                <a:lnTo>
                  <a:pt x="321469" y="133945"/>
                </a:lnTo>
                <a:lnTo>
                  <a:pt x="241101" y="178594"/>
                </a:lnTo>
                <a:lnTo>
                  <a:pt x="169664" y="223242"/>
                </a:lnTo>
                <a:lnTo>
                  <a:pt x="98226" y="258961"/>
                </a:lnTo>
                <a:lnTo>
                  <a:pt x="44648" y="285750"/>
                </a:lnTo>
                <a:lnTo>
                  <a:pt x="8930" y="294679"/>
                </a:lnTo>
                <a:lnTo>
                  <a:pt x="0" y="303609"/>
                </a:lnTo>
                <a:lnTo>
                  <a:pt x="0" y="303609"/>
                </a:lnTo>
                <a:lnTo>
                  <a:pt x="17859" y="294679"/>
                </a:lnTo>
                <a:lnTo>
                  <a:pt x="44648" y="285750"/>
                </a:lnTo>
                <a:lnTo>
                  <a:pt x="44648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6706195" y="491133"/>
            <a:ext cx="884040" cy="330399"/>
          </a:xfrm>
          <a:custGeom>
            <a:avLst/>
            <a:gdLst/>
            <a:ahLst/>
            <a:cxnLst/>
            <a:rect l="0" t="0" r="0" b="0"/>
            <a:pathLst>
              <a:path w="884040" h="330399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17860" y="0"/>
                </a:lnTo>
                <a:lnTo>
                  <a:pt x="26789" y="8929"/>
                </a:lnTo>
                <a:lnTo>
                  <a:pt x="44649" y="17859"/>
                </a:lnTo>
                <a:lnTo>
                  <a:pt x="71438" y="26789"/>
                </a:lnTo>
                <a:lnTo>
                  <a:pt x="116086" y="44648"/>
                </a:lnTo>
                <a:lnTo>
                  <a:pt x="169664" y="62508"/>
                </a:lnTo>
                <a:lnTo>
                  <a:pt x="241102" y="89297"/>
                </a:lnTo>
                <a:lnTo>
                  <a:pt x="321469" y="116086"/>
                </a:lnTo>
                <a:lnTo>
                  <a:pt x="410766" y="142875"/>
                </a:lnTo>
                <a:lnTo>
                  <a:pt x="508993" y="169664"/>
                </a:lnTo>
                <a:lnTo>
                  <a:pt x="598289" y="196453"/>
                </a:lnTo>
                <a:lnTo>
                  <a:pt x="696516" y="223242"/>
                </a:lnTo>
                <a:lnTo>
                  <a:pt x="767953" y="250031"/>
                </a:lnTo>
                <a:lnTo>
                  <a:pt x="830461" y="267890"/>
                </a:lnTo>
                <a:lnTo>
                  <a:pt x="866180" y="294679"/>
                </a:lnTo>
                <a:lnTo>
                  <a:pt x="884039" y="312539"/>
                </a:lnTo>
                <a:lnTo>
                  <a:pt x="875110" y="330398"/>
                </a:lnTo>
                <a:lnTo>
                  <a:pt x="875110" y="33039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6456164" y="812601"/>
            <a:ext cx="232173" cy="187525"/>
          </a:xfrm>
          <a:custGeom>
            <a:avLst/>
            <a:gdLst/>
            <a:ahLst/>
            <a:cxnLst/>
            <a:rect l="0" t="0" r="0" b="0"/>
            <a:pathLst>
              <a:path w="232173" h="187525">
                <a:moveTo>
                  <a:pt x="17859" y="0"/>
                </a:moveTo>
                <a:lnTo>
                  <a:pt x="17859" y="0"/>
                </a:lnTo>
                <a:lnTo>
                  <a:pt x="17859" y="8930"/>
                </a:lnTo>
                <a:lnTo>
                  <a:pt x="17859" y="17860"/>
                </a:lnTo>
                <a:lnTo>
                  <a:pt x="17859" y="44649"/>
                </a:lnTo>
                <a:lnTo>
                  <a:pt x="17859" y="62508"/>
                </a:lnTo>
                <a:lnTo>
                  <a:pt x="17859" y="89297"/>
                </a:lnTo>
                <a:lnTo>
                  <a:pt x="26789" y="116086"/>
                </a:lnTo>
                <a:lnTo>
                  <a:pt x="26789" y="142875"/>
                </a:lnTo>
                <a:lnTo>
                  <a:pt x="35719" y="160735"/>
                </a:lnTo>
                <a:lnTo>
                  <a:pt x="44649" y="169665"/>
                </a:lnTo>
                <a:lnTo>
                  <a:pt x="44649" y="178594"/>
                </a:lnTo>
                <a:lnTo>
                  <a:pt x="44649" y="187524"/>
                </a:lnTo>
                <a:lnTo>
                  <a:pt x="44649" y="187524"/>
                </a:lnTo>
                <a:lnTo>
                  <a:pt x="44649" y="178594"/>
                </a:lnTo>
                <a:lnTo>
                  <a:pt x="44649" y="160735"/>
                </a:lnTo>
                <a:lnTo>
                  <a:pt x="35719" y="133946"/>
                </a:lnTo>
                <a:lnTo>
                  <a:pt x="26789" y="107157"/>
                </a:lnTo>
                <a:lnTo>
                  <a:pt x="17859" y="80368"/>
                </a:lnTo>
                <a:lnTo>
                  <a:pt x="8930" y="44649"/>
                </a:lnTo>
                <a:lnTo>
                  <a:pt x="0" y="26790"/>
                </a:lnTo>
                <a:lnTo>
                  <a:pt x="0" y="1786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26789" y="17860"/>
                </a:lnTo>
                <a:lnTo>
                  <a:pt x="44649" y="17860"/>
                </a:lnTo>
                <a:lnTo>
                  <a:pt x="80367" y="17860"/>
                </a:lnTo>
                <a:lnTo>
                  <a:pt x="116086" y="17860"/>
                </a:lnTo>
                <a:lnTo>
                  <a:pt x="151805" y="17860"/>
                </a:lnTo>
                <a:lnTo>
                  <a:pt x="187524" y="17860"/>
                </a:lnTo>
                <a:lnTo>
                  <a:pt x="232172" y="8930"/>
                </a:lnTo>
                <a:lnTo>
                  <a:pt x="232172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6527602" y="812601"/>
            <a:ext cx="446485" cy="223244"/>
          </a:xfrm>
          <a:custGeom>
            <a:avLst/>
            <a:gdLst/>
            <a:ahLst/>
            <a:cxnLst/>
            <a:rect l="0" t="0" r="0" b="0"/>
            <a:pathLst>
              <a:path w="446485" h="223244">
                <a:moveTo>
                  <a:pt x="303609" y="0"/>
                </a:moveTo>
                <a:lnTo>
                  <a:pt x="303609" y="8930"/>
                </a:lnTo>
                <a:lnTo>
                  <a:pt x="303609" y="8930"/>
                </a:lnTo>
                <a:lnTo>
                  <a:pt x="312539" y="17860"/>
                </a:lnTo>
                <a:lnTo>
                  <a:pt x="321468" y="26790"/>
                </a:lnTo>
                <a:lnTo>
                  <a:pt x="330398" y="35719"/>
                </a:lnTo>
                <a:lnTo>
                  <a:pt x="339328" y="53579"/>
                </a:lnTo>
                <a:lnTo>
                  <a:pt x="348257" y="71438"/>
                </a:lnTo>
                <a:lnTo>
                  <a:pt x="357187" y="98227"/>
                </a:lnTo>
                <a:lnTo>
                  <a:pt x="366117" y="125016"/>
                </a:lnTo>
                <a:lnTo>
                  <a:pt x="383976" y="151805"/>
                </a:lnTo>
                <a:lnTo>
                  <a:pt x="401836" y="169665"/>
                </a:lnTo>
                <a:lnTo>
                  <a:pt x="419695" y="196454"/>
                </a:lnTo>
                <a:lnTo>
                  <a:pt x="428625" y="214313"/>
                </a:lnTo>
                <a:lnTo>
                  <a:pt x="437554" y="223243"/>
                </a:lnTo>
                <a:lnTo>
                  <a:pt x="446484" y="223243"/>
                </a:lnTo>
                <a:lnTo>
                  <a:pt x="437554" y="223243"/>
                </a:lnTo>
                <a:lnTo>
                  <a:pt x="428625" y="223243"/>
                </a:lnTo>
                <a:lnTo>
                  <a:pt x="401836" y="214313"/>
                </a:lnTo>
                <a:lnTo>
                  <a:pt x="375046" y="214313"/>
                </a:lnTo>
                <a:lnTo>
                  <a:pt x="330398" y="205383"/>
                </a:lnTo>
                <a:lnTo>
                  <a:pt x="267890" y="205383"/>
                </a:lnTo>
                <a:lnTo>
                  <a:pt x="205382" y="205383"/>
                </a:lnTo>
                <a:lnTo>
                  <a:pt x="142875" y="214313"/>
                </a:lnTo>
                <a:lnTo>
                  <a:pt x="80367" y="214313"/>
                </a:lnTo>
                <a:lnTo>
                  <a:pt x="35718" y="214313"/>
                </a:lnTo>
                <a:lnTo>
                  <a:pt x="8929" y="214313"/>
                </a:lnTo>
                <a:lnTo>
                  <a:pt x="0" y="214313"/>
                </a:lnTo>
                <a:lnTo>
                  <a:pt x="8929" y="205383"/>
                </a:lnTo>
                <a:lnTo>
                  <a:pt x="35718" y="196454"/>
                </a:lnTo>
                <a:lnTo>
                  <a:pt x="35718" y="19645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>
            <a:off x="7152680" y="794742"/>
            <a:ext cx="759024" cy="339329"/>
          </a:xfrm>
          <a:custGeom>
            <a:avLst/>
            <a:gdLst/>
            <a:ahLst/>
            <a:cxnLst/>
            <a:rect l="0" t="0" r="0" b="0"/>
            <a:pathLst>
              <a:path w="759024" h="339329">
                <a:moveTo>
                  <a:pt x="589359" y="89297"/>
                </a:moveTo>
                <a:lnTo>
                  <a:pt x="589359" y="80367"/>
                </a:lnTo>
                <a:lnTo>
                  <a:pt x="589359" y="80367"/>
                </a:lnTo>
                <a:lnTo>
                  <a:pt x="589359" y="71438"/>
                </a:lnTo>
                <a:lnTo>
                  <a:pt x="589359" y="62508"/>
                </a:lnTo>
                <a:lnTo>
                  <a:pt x="580429" y="62508"/>
                </a:lnTo>
                <a:lnTo>
                  <a:pt x="571500" y="53578"/>
                </a:lnTo>
                <a:lnTo>
                  <a:pt x="553640" y="44649"/>
                </a:lnTo>
                <a:lnTo>
                  <a:pt x="535781" y="35719"/>
                </a:lnTo>
                <a:lnTo>
                  <a:pt x="508992" y="26789"/>
                </a:lnTo>
                <a:lnTo>
                  <a:pt x="464343" y="17859"/>
                </a:lnTo>
                <a:lnTo>
                  <a:pt x="419695" y="8930"/>
                </a:lnTo>
                <a:lnTo>
                  <a:pt x="366117" y="8930"/>
                </a:lnTo>
                <a:lnTo>
                  <a:pt x="312539" y="8930"/>
                </a:lnTo>
                <a:lnTo>
                  <a:pt x="250031" y="8930"/>
                </a:lnTo>
                <a:lnTo>
                  <a:pt x="196453" y="26789"/>
                </a:lnTo>
                <a:lnTo>
                  <a:pt x="142875" y="35719"/>
                </a:lnTo>
                <a:lnTo>
                  <a:pt x="89297" y="62508"/>
                </a:lnTo>
                <a:lnTo>
                  <a:pt x="44648" y="89297"/>
                </a:lnTo>
                <a:lnTo>
                  <a:pt x="8929" y="116086"/>
                </a:lnTo>
                <a:lnTo>
                  <a:pt x="0" y="142875"/>
                </a:lnTo>
                <a:lnTo>
                  <a:pt x="8929" y="169664"/>
                </a:lnTo>
                <a:lnTo>
                  <a:pt x="35718" y="205383"/>
                </a:lnTo>
                <a:lnTo>
                  <a:pt x="80367" y="241102"/>
                </a:lnTo>
                <a:lnTo>
                  <a:pt x="151804" y="267891"/>
                </a:lnTo>
                <a:lnTo>
                  <a:pt x="223242" y="294680"/>
                </a:lnTo>
                <a:lnTo>
                  <a:pt x="312539" y="312539"/>
                </a:lnTo>
                <a:lnTo>
                  <a:pt x="401836" y="330399"/>
                </a:lnTo>
                <a:lnTo>
                  <a:pt x="482203" y="339328"/>
                </a:lnTo>
                <a:lnTo>
                  <a:pt x="562570" y="330399"/>
                </a:lnTo>
                <a:lnTo>
                  <a:pt x="625078" y="321469"/>
                </a:lnTo>
                <a:lnTo>
                  <a:pt x="678656" y="285750"/>
                </a:lnTo>
                <a:lnTo>
                  <a:pt x="723304" y="250031"/>
                </a:lnTo>
                <a:lnTo>
                  <a:pt x="750093" y="196453"/>
                </a:lnTo>
                <a:lnTo>
                  <a:pt x="759023" y="142875"/>
                </a:lnTo>
                <a:lnTo>
                  <a:pt x="759023" y="98227"/>
                </a:lnTo>
                <a:lnTo>
                  <a:pt x="741164" y="53578"/>
                </a:lnTo>
                <a:lnTo>
                  <a:pt x="705445" y="26789"/>
                </a:lnTo>
                <a:lnTo>
                  <a:pt x="651867" y="8930"/>
                </a:lnTo>
                <a:lnTo>
                  <a:pt x="580429" y="0"/>
                </a:lnTo>
                <a:lnTo>
                  <a:pt x="508992" y="8930"/>
                </a:lnTo>
                <a:lnTo>
                  <a:pt x="446484" y="8930"/>
                </a:lnTo>
                <a:lnTo>
                  <a:pt x="446484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5563195" y="785812"/>
            <a:ext cx="634009" cy="339330"/>
          </a:xfrm>
          <a:custGeom>
            <a:avLst/>
            <a:gdLst/>
            <a:ahLst/>
            <a:cxnLst/>
            <a:rect l="0" t="0" r="0" b="0"/>
            <a:pathLst>
              <a:path w="634009" h="339330">
                <a:moveTo>
                  <a:pt x="455414" y="44649"/>
                </a:moveTo>
                <a:lnTo>
                  <a:pt x="446485" y="35719"/>
                </a:lnTo>
                <a:lnTo>
                  <a:pt x="437555" y="35719"/>
                </a:lnTo>
                <a:lnTo>
                  <a:pt x="419696" y="26789"/>
                </a:lnTo>
                <a:lnTo>
                  <a:pt x="401836" y="17860"/>
                </a:lnTo>
                <a:lnTo>
                  <a:pt x="375047" y="17860"/>
                </a:lnTo>
                <a:lnTo>
                  <a:pt x="348258" y="17860"/>
                </a:lnTo>
                <a:lnTo>
                  <a:pt x="321469" y="17860"/>
                </a:lnTo>
                <a:lnTo>
                  <a:pt x="285750" y="17860"/>
                </a:lnTo>
                <a:lnTo>
                  <a:pt x="250032" y="17860"/>
                </a:lnTo>
                <a:lnTo>
                  <a:pt x="214313" y="26789"/>
                </a:lnTo>
                <a:lnTo>
                  <a:pt x="169664" y="26789"/>
                </a:lnTo>
                <a:lnTo>
                  <a:pt x="133946" y="44649"/>
                </a:lnTo>
                <a:lnTo>
                  <a:pt x="98227" y="62508"/>
                </a:lnTo>
                <a:lnTo>
                  <a:pt x="62508" y="80368"/>
                </a:lnTo>
                <a:lnTo>
                  <a:pt x="35719" y="107157"/>
                </a:lnTo>
                <a:lnTo>
                  <a:pt x="8930" y="133946"/>
                </a:lnTo>
                <a:lnTo>
                  <a:pt x="0" y="169664"/>
                </a:lnTo>
                <a:lnTo>
                  <a:pt x="8930" y="205383"/>
                </a:lnTo>
                <a:lnTo>
                  <a:pt x="26789" y="241102"/>
                </a:lnTo>
                <a:lnTo>
                  <a:pt x="62508" y="267891"/>
                </a:lnTo>
                <a:lnTo>
                  <a:pt x="107157" y="294680"/>
                </a:lnTo>
                <a:lnTo>
                  <a:pt x="160735" y="312539"/>
                </a:lnTo>
                <a:lnTo>
                  <a:pt x="223243" y="330399"/>
                </a:lnTo>
                <a:lnTo>
                  <a:pt x="303610" y="339329"/>
                </a:lnTo>
                <a:lnTo>
                  <a:pt x="375047" y="339329"/>
                </a:lnTo>
                <a:lnTo>
                  <a:pt x="446485" y="330399"/>
                </a:lnTo>
                <a:lnTo>
                  <a:pt x="517922" y="312539"/>
                </a:lnTo>
                <a:lnTo>
                  <a:pt x="571500" y="285750"/>
                </a:lnTo>
                <a:lnTo>
                  <a:pt x="607219" y="241102"/>
                </a:lnTo>
                <a:lnTo>
                  <a:pt x="625078" y="196454"/>
                </a:lnTo>
                <a:lnTo>
                  <a:pt x="634008" y="142875"/>
                </a:lnTo>
                <a:lnTo>
                  <a:pt x="625078" y="89297"/>
                </a:lnTo>
                <a:lnTo>
                  <a:pt x="616149" y="44649"/>
                </a:lnTo>
                <a:lnTo>
                  <a:pt x="580430" y="8930"/>
                </a:lnTo>
                <a:lnTo>
                  <a:pt x="544711" y="0"/>
                </a:lnTo>
                <a:lnTo>
                  <a:pt x="508993" y="0"/>
                </a:lnTo>
                <a:lnTo>
                  <a:pt x="482203" y="8930"/>
                </a:lnTo>
                <a:lnTo>
                  <a:pt x="482203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7688461" y="973336"/>
            <a:ext cx="71438" cy="35720"/>
          </a:xfrm>
          <a:custGeom>
            <a:avLst/>
            <a:gdLst/>
            <a:ahLst/>
            <a:cxnLst/>
            <a:rect l="0" t="0" r="0" b="0"/>
            <a:pathLst>
              <a:path w="71438" h="35720">
                <a:moveTo>
                  <a:pt x="0" y="35719"/>
                </a:moveTo>
                <a:lnTo>
                  <a:pt x="0" y="26789"/>
                </a:lnTo>
                <a:lnTo>
                  <a:pt x="8930" y="26789"/>
                </a:lnTo>
                <a:lnTo>
                  <a:pt x="26789" y="26789"/>
                </a:lnTo>
                <a:lnTo>
                  <a:pt x="44648" y="17859"/>
                </a:lnTo>
                <a:lnTo>
                  <a:pt x="71437" y="0"/>
                </a:lnTo>
                <a:lnTo>
                  <a:pt x="7143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7911703" y="357187"/>
            <a:ext cx="223243" cy="258962"/>
          </a:xfrm>
          <a:custGeom>
            <a:avLst/>
            <a:gdLst/>
            <a:ahLst/>
            <a:cxnLst/>
            <a:rect l="0" t="0" r="0" b="0"/>
            <a:pathLst>
              <a:path w="223243" h="258962">
                <a:moveTo>
                  <a:pt x="71438" y="151805"/>
                </a:moveTo>
                <a:lnTo>
                  <a:pt x="71438" y="142875"/>
                </a:lnTo>
                <a:lnTo>
                  <a:pt x="71438" y="142875"/>
                </a:lnTo>
                <a:lnTo>
                  <a:pt x="71438" y="133946"/>
                </a:lnTo>
                <a:lnTo>
                  <a:pt x="71438" y="125016"/>
                </a:lnTo>
                <a:lnTo>
                  <a:pt x="71438" y="116086"/>
                </a:lnTo>
                <a:lnTo>
                  <a:pt x="80367" y="107157"/>
                </a:lnTo>
                <a:lnTo>
                  <a:pt x="80367" y="98227"/>
                </a:lnTo>
                <a:lnTo>
                  <a:pt x="80367" y="89297"/>
                </a:lnTo>
                <a:lnTo>
                  <a:pt x="71438" y="89297"/>
                </a:lnTo>
                <a:lnTo>
                  <a:pt x="62508" y="89297"/>
                </a:lnTo>
                <a:lnTo>
                  <a:pt x="53578" y="98227"/>
                </a:lnTo>
                <a:lnTo>
                  <a:pt x="35719" y="116086"/>
                </a:lnTo>
                <a:lnTo>
                  <a:pt x="26789" y="142875"/>
                </a:lnTo>
                <a:lnTo>
                  <a:pt x="8930" y="178594"/>
                </a:lnTo>
                <a:lnTo>
                  <a:pt x="0" y="205383"/>
                </a:lnTo>
                <a:lnTo>
                  <a:pt x="0" y="232172"/>
                </a:lnTo>
                <a:lnTo>
                  <a:pt x="0" y="250032"/>
                </a:lnTo>
                <a:lnTo>
                  <a:pt x="8930" y="258961"/>
                </a:lnTo>
                <a:lnTo>
                  <a:pt x="17860" y="258961"/>
                </a:lnTo>
                <a:lnTo>
                  <a:pt x="35719" y="250032"/>
                </a:lnTo>
                <a:lnTo>
                  <a:pt x="53578" y="232172"/>
                </a:lnTo>
                <a:lnTo>
                  <a:pt x="71438" y="205383"/>
                </a:lnTo>
                <a:lnTo>
                  <a:pt x="89297" y="169665"/>
                </a:lnTo>
                <a:lnTo>
                  <a:pt x="107156" y="133946"/>
                </a:lnTo>
                <a:lnTo>
                  <a:pt x="125016" y="98227"/>
                </a:lnTo>
                <a:lnTo>
                  <a:pt x="142875" y="62508"/>
                </a:lnTo>
                <a:lnTo>
                  <a:pt x="160735" y="35719"/>
                </a:lnTo>
                <a:lnTo>
                  <a:pt x="160735" y="8930"/>
                </a:lnTo>
                <a:lnTo>
                  <a:pt x="169664" y="0"/>
                </a:lnTo>
                <a:lnTo>
                  <a:pt x="160735" y="8930"/>
                </a:lnTo>
                <a:lnTo>
                  <a:pt x="151805" y="17860"/>
                </a:lnTo>
                <a:lnTo>
                  <a:pt x="142875" y="53579"/>
                </a:lnTo>
                <a:lnTo>
                  <a:pt x="125016" y="89297"/>
                </a:lnTo>
                <a:lnTo>
                  <a:pt x="125016" y="125016"/>
                </a:lnTo>
                <a:lnTo>
                  <a:pt x="125016" y="169665"/>
                </a:lnTo>
                <a:lnTo>
                  <a:pt x="142875" y="196454"/>
                </a:lnTo>
                <a:lnTo>
                  <a:pt x="160735" y="214313"/>
                </a:lnTo>
                <a:lnTo>
                  <a:pt x="187524" y="214313"/>
                </a:lnTo>
                <a:lnTo>
                  <a:pt x="223242" y="205383"/>
                </a:lnTo>
                <a:lnTo>
                  <a:pt x="223242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8134945" y="419695"/>
            <a:ext cx="232172" cy="187525"/>
          </a:xfrm>
          <a:custGeom>
            <a:avLst/>
            <a:gdLst/>
            <a:ahLst/>
            <a:cxnLst/>
            <a:rect l="0" t="0" r="0" b="0"/>
            <a:pathLst>
              <a:path w="232172" h="187525">
                <a:moveTo>
                  <a:pt x="125015" y="0"/>
                </a:moveTo>
                <a:lnTo>
                  <a:pt x="125015" y="0"/>
                </a:lnTo>
                <a:lnTo>
                  <a:pt x="116085" y="0"/>
                </a:lnTo>
                <a:lnTo>
                  <a:pt x="98226" y="8930"/>
                </a:lnTo>
                <a:lnTo>
                  <a:pt x="80367" y="26789"/>
                </a:lnTo>
                <a:lnTo>
                  <a:pt x="62507" y="53578"/>
                </a:lnTo>
                <a:lnTo>
                  <a:pt x="35719" y="80367"/>
                </a:lnTo>
                <a:lnTo>
                  <a:pt x="17860" y="116086"/>
                </a:lnTo>
                <a:lnTo>
                  <a:pt x="8930" y="142875"/>
                </a:lnTo>
                <a:lnTo>
                  <a:pt x="0" y="169664"/>
                </a:lnTo>
                <a:lnTo>
                  <a:pt x="8930" y="187524"/>
                </a:lnTo>
                <a:lnTo>
                  <a:pt x="26789" y="187524"/>
                </a:lnTo>
                <a:lnTo>
                  <a:pt x="44649" y="178594"/>
                </a:lnTo>
                <a:lnTo>
                  <a:pt x="71437" y="160735"/>
                </a:lnTo>
                <a:lnTo>
                  <a:pt x="98226" y="133946"/>
                </a:lnTo>
                <a:lnTo>
                  <a:pt x="125015" y="107157"/>
                </a:lnTo>
                <a:lnTo>
                  <a:pt x="151804" y="71438"/>
                </a:lnTo>
                <a:lnTo>
                  <a:pt x="169664" y="35719"/>
                </a:lnTo>
                <a:lnTo>
                  <a:pt x="178593" y="17860"/>
                </a:lnTo>
                <a:lnTo>
                  <a:pt x="178593" y="8930"/>
                </a:lnTo>
                <a:lnTo>
                  <a:pt x="169664" y="26789"/>
                </a:lnTo>
                <a:lnTo>
                  <a:pt x="160734" y="44649"/>
                </a:lnTo>
                <a:lnTo>
                  <a:pt x="142875" y="71438"/>
                </a:lnTo>
                <a:lnTo>
                  <a:pt x="133945" y="107157"/>
                </a:lnTo>
                <a:lnTo>
                  <a:pt x="133945" y="133946"/>
                </a:lnTo>
                <a:lnTo>
                  <a:pt x="142875" y="151805"/>
                </a:lnTo>
                <a:lnTo>
                  <a:pt x="160734" y="160735"/>
                </a:lnTo>
                <a:lnTo>
                  <a:pt x="178593" y="160735"/>
                </a:lnTo>
                <a:lnTo>
                  <a:pt x="196453" y="151805"/>
                </a:lnTo>
                <a:lnTo>
                  <a:pt x="232171" y="133946"/>
                </a:lnTo>
                <a:lnTo>
                  <a:pt x="232171" y="13394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/>
          <p:cNvSpPr/>
          <p:nvPr/>
        </p:nvSpPr>
        <p:spPr>
          <a:xfrm>
            <a:off x="8393905" y="312539"/>
            <a:ext cx="80369" cy="250032"/>
          </a:xfrm>
          <a:custGeom>
            <a:avLst/>
            <a:gdLst/>
            <a:ahLst/>
            <a:cxnLst/>
            <a:rect l="0" t="0" r="0" b="0"/>
            <a:pathLst>
              <a:path w="80369" h="250032">
                <a:moveTo>
                  <a:pt x="80368" y="8930"/>
                </a:moveTo>
                <a:lnTo>
                  <a:pt x="71438" y="0"/>
                </a:lnTo>
                <a:lnTo>
                  <a:pt x="71438" y="0"/>
                </a:lnTo>
                <a:lnTo>
                  <a:pt x="62508" y="0"/>
                </a:lnTo>
                <a:lnTo>
                  <a:pt x="62508" y="0"/>
                </a:lnTo>
                <a:lnTo>
                  <a:pt x="62508" y="0"/>
                </a:lnTo>
                <a:lnTo>
                  <a:pt x="53579" y="8930"/>
                </a:lnTo>
                <a:lnTo>
                  <a:pt x="44649" y="26789"/>
                </a:lnTo>
                <a:lnTo>
                  <a:pt x="44649" y="53578"/>
                </a:lnTo>
                <a:lnTo>
                  <a:pt x="26790" y="89297"/>
                </a:lnTo>
                <a:lnTo>
                  <a:pt x="17860" y="142875"/>
                </a:lnTo>
                <a:lnTo>
                  <a:pt x="8930" y="178594"/>
                </a:lnTo>
                <a:lnTo>
                  <a:pt x="0" y="223242"/>
                </a:lnTo>
                <a:lnTo>
                  <a:pt x="0" y="250031"/>
                </a:lnTo>
                <a:lnTo>
                  <a:pt x="0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>
          <a:xfrm>
            <a:off x="8313538" y="357187"/>
            <a:ext cx="125017" cy="35720"/>
          </a:xfrm>
          <a:custGeom>
            <a:avLst/>
            <a:gdLst/>
            <a:ahLst/>
            <a:cxnLst/>
            <a:rect l="0" t="0" r="0" b="0"/>
            <a:pathLst>
              <a:path w="125017" h="35720">
                <a:moveTo>
                  <a:pt x="0" y="0"/>
                </a:moveTo>
                <a:lnTo>
                  <a:pt x="0" y="0"/>
                </a:lnTo>
                <a:lnTo>
                  <a:pt x="8930" y="8930"/>
                </a:lnTo>
                <a:lnTo>
                  <a:pt x="17860" y="8930"/>
                </a:lnTo>
                <a:lnTo>
                  <a:pt x="44649" y="17860"/>
                </a:lnTo>
                <a:lnTo>
                  <a:pt x="62508" y="17860"/>
                </a:lnTo>
                <a:lnTo>
                  <a:pt x="98227" y="26790"/>
                </a:lnTo>
                <a:lnTo>
                  <a:pt x="125016" y="35719"/>
                </a:lnTo>
                <a:lnTo>
                  <a:pt x="125016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8545710" y="491133"/>
            <a:ext cx="8931" cy="8930"/>
          </a:xfrm>
          <a:custGeom>
            <a:avLst/>
            <a:gdLst/>
            <a:ahLst/>
            <a:cxnLst/>
            <a:rect l="0" t="0" r="0" b="0"/>
            <a:pathLst>
              <a:path w="8931" h="8930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8930" y="8929"/>
                </a:lnTo>
                <a:lnTo>
                  <a:pt x="8930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/>
          <p:cNvSpPr/>
          <p:nvPr/>
        </p:nvSpPr>
        <p:spPr>
          <a:xfrm>
            <a:off x="8572499" y="401836"/>
            <a:ext cx="89298" cy="178595"/>
          </a:xfrm>
          <a:custGeom>
            <a:avLst/>
            <a:gdLst/>
            <a:ahLst/>
            <a:cxnLst/>
            <a:rect l="0" t="0" r="0" b="0"/>
            <a:pathLst>
              <a:path w="89298" h="178595">
                <a:moveTo>
                  <a:pt x="89297" y="0"/>
                </a:moveTo>
                <a:lnTo>
                  <a:pt x="71438" y="0"/>
                </a:lnTo>
                <a:lnTo>
                  <a:pt x="53578" y="17859"/>
                </a:lnTo>
                <a:lnTo>
                  <a:pt x="26789" y="35719"/>
                </a:lnTo>
                <a:lnTo>
                  <a:pt x="8930" y="62508"/>
                </a:lnTo>
                <a:lnTo>
                  <a:pt x="0" y="89297"/>
                </a:lnTo>
                <a:lnTo>
                  <a:pt x="0" y="116086"/>
                </a:lnTo>
                <a:lnTo>
                  <a:pt x="8930" y="142875"/>
                </a:lnTo>
                <a:lnTo>
                  <a:pt x="26789" y="160734"/>
                </a:lnTo>
                <a:lnTo>
                  <a:pt x="44649" y="178594"/>
                </a:lnTo>
                <a:lnTo>
                  <a:pt x="44649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>
          <a:xfrm>
            <a:off x="6929438" y="937617"/>
            <a:ext cx="178594" cy="8931"/>
          </a:xfrm>
          <a:custGeom>
            <a:avLst/>
            <a:gdLst/>
            <a:ahLst/>
            <a:cxnLst/>
            <a:rect l="0" t="0" r="0" b="0"/>
            <a:pathLst>
              <a:path w="178594" h="8931">
                <a:moveTo>
                  <a:pt x="26789" y="0"/>
                </a:moveTo>
                <a:lnTo>
                  <a:pt x="26789" y="0"/>
                </a:lnTo>
                <a:lnTo>
                  <a:pt x="17859" y="0"/>
                </a:lnTo>
                <a:lnTo>
                  <a:pt x="17859" y="0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26789" y="0"/>
                </a:lnTo>
                <a:lnTo>
                  <a:pt x="44648" y="0"/>
                </a:lnTo>
                <a:lnTo>
                  <a:pt x="71437" y="0"/>
                </a:lnTo>
                <a:lnTo>
                  <a:pt x="98226" y="0"/>
                </a:lnTo>
                <a:lnTo>
                  <a:pt x="133945" y="0"/>
                </a:lnTo>
                <a:lnTo>
                  <a:pt x="160734" y="8930"/>
                </a:lnTo>
                <a:lnTo>
                  <a:pt x="178593" y="8930"/>
                </a:lnTo>
                <a:lnTo>
                  <a:pt x="178593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3"/>
          <p:cNvSpPr/>
          <p:nvPr/>
        </p:nvSpPr>
        <p:spPr>
          <a:xfrm>
            <a:off x="6875859" y="839391"/>
            <a:ext cx="223244" cy="142876"/>
          </a:xfrm>
          <a:custGeom>
            <a:avLst/>
            <a:gdLst/>
            <a:ahLst/>
            <a:cxnLst/>
            <a:rect l="0" t="0" r="0" b="0"/>
            <a:pathLst>
              <a:path w="223244" h="142876">
                <a:moveTo>
                  <a:pt x="151805" y="0"/>
                </a:moveTo>
                <a:lnTo>
                  <a:pt x="151805" y="0"/>
                </a:lnTo>
                <a:lnTo>
                  <a:pt x="151805" y="0"/>
                </a:lnTo>
                <a:lnTo>
                  <a:pt x="151805" y="0"/>
                </a:lnTo>
                <a:lnTo>
                  <a:pt x="142875" y="0"/>
                </a:lnTo>
                <a:lnTo>
                  <a:pt x="125016" y="17859"/>
                </a:lnTo>
                <a:lnTo>
                  <a:pt x="98227" y="26789"/>
                </a:lnTo>
                <a:lnTo>
                  <a:pt x="62508" y="53578"/>
                </a:lnTo>
                <a:lnTo>
                  <a:pt x="26789" y="71437"/>
                </a:lnTo>
                <a:lnTo>
                  <a:pt x="0" y="89296"/>
                </a:lnTo>
                <a:lnTo>
                  <a:pt x="0" y="107156"/>
                </a:lnTo>
                <a:lnTo>
                  <a:pt x="17860" y="116085"/>
                </a:lnTo>
                <a:lnTo>
                  <a:pt x="53579" y="125015"/>
                </a:lnTo>
                <a:lnTo>
                  <a:pt x="107157" y="133945"/>
                </a:lnTo>
                <a:lnTo>
                  <a:pt x="169664" y="133945"/>
                </a:lnTo>
                <a:lnTo>
                  <a:pt x="223243" y="142875"/>
                </a:lnTo>
                <a:lnTo>
                  <a:pt x="223243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6232922" y="955476"/>
            <a:ext cx="250032" cy="8931"/>
          </a:xfrm>
          <a:custGeom>
            <a:avLst/>
            <a:gdLst/>
            <a:ahLst/>
            <a:cxnLst/>
            <a:rect l="0" t="0" r="0" b="0"/>
            <a:pathLst>
              <a:path w="250032" h="8931">
                <a:moveTo>
                  <a:pt x="8930" y="8930"/>
                </a:move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26789" y="8930"/>
                </a:lnTo>
                <a:lnTo>
                  <a:pt x="44648" y="0"/>
                </a:lnTo>
                <a:lnTo>
                  <a:pt x="71437" y="0"/>
                </a:lnTo>
                <a:lnTo>
                  <a:pt x="116086" y="0"/>
                </a:lnTo>
                <a:lnTo>
                  <a:pt x="151805" y="0"/>
                </a:lnTo>
                <a:lnTo>
                  <a:pt x="187523" y="0"/>
                </a:lnTo>
                <a:lnTo>
                  <a:pt x="223242" y="8930"/>
                </a:lnTo>
                <a:lnTo>
                  <a:pt x="250031" y="8930"/>
                </a:lnTo>
                <a:lnTo>
                  <a:pt x="250031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6223992" y="910828"/>
            <a:ext cx="160736" cy="89298"/>
          </a:xfrm>
          <a:custGeom>
            <a:avLst/>
            <a:gdLst/>
            <a:ahLst/>
            <a:cxnLst/>
            <a:rect l="0" t="0" r="0" b="0"/>
            <a:pathLst>
              <a:path w="160736" h="89298">
                <a:moveTo>
                  <a:pt x="116086" y="8930"/>
                </a:moveTo>
                <a:lnTo>
                  <a:pt x="116086" y="8930"/>
                </a:lnTo>
                <a:lnTo>
                  <a:pt x="116086" y="8930"/>
                </a:lnTo>
                <a:lnTo>
                  <a:pt x="116086" y="0"/>
                </a:lnTo>
                <a:lnTo>
                  <a:pt x="116086" y="0"/>
                </a:lnTo>
                <a:lnTo>
                  <a:pt x="116086" y="0"/>
                </a:lnTo>
                <a:lnTo>
                  <a:pt x="116086" y="0"/>
                </a:lnTo>
                <a:lnTo>
                  <a:pt x="107156" y="0"/>
                </a:lnTo>
                <a:lnTo>
                  <a:pt x="98227" y="8930"/>
                </a:lnTo>
                <a:lnTo>
                  <a:pt x="80367" y="17859"/>
                </a:lnTo>
                <a:lnTo>
                  <a:pt x="62508" y="35719"/>
                </a:lnTo>
                <a:lnTo>
                  <a:pt x="35719" y="53578"/>
                </a:lnTo>
                <a:lnTo>
                  <a:pt x="17860" y="71438"/>
                </a:lnTo>
                <a:lnTo>
                  <a:pt x="0" y="80367"/>
                </a:lnTo>
                <a:lnTo>
                  <a:pt x="0" y="89297"/>
                </a:lnTo>
                <a:lnTo>
                  <a:pt x="17860" y="89297"/>
                </a:lnTo>
                <a:lnTo>
                  <a:pt x="44649" y="89297"/>
                </a:lnTo>
                <a:lnTo>
                  <a:pt x="80367" y="80367"/>
                </a:lnTo>
                <a:lnTo>
                  <a:pt x="125016" y="71438"/>
                </a:lnTo>
                <a:lnTo>
                  <a:pt x="160735" y="80367"/>
                </a:lnTo>
                <a:lnTo>
                  <a:pt x="160735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142875" y="3821906"/>
            <a:ext cx="625079" cy="44649"/>
          </a:xfrm>
          <a:custGeom>
            <a:avLst/>
            <a:gdLst/>
            <a:ahLst/>
            <a:cxnLst/>
            <a:rect l="0" t="0" r="0" b="0"/>
            <a:pathLst>
              <a:path w="625079" h="44649">
                <a:moveTo>
                  <a:pt x="17859" y="44648"/>
                </a:moveTo>
                <a:lnTo>
                  <a:pt x="17859" y="44648"/>
                </a:lnTo>
                <a:lnTo>
                  <a:pt x="17859" y="35719"/>
                </a:lnTo>
                <a:lnTo>
                  <a:pt x="8930" y="35719"/>
                </a:lnTo>
                <a:lnTo>
                  <a:pt x="8930" y="35719"/>
                </a:lnTo>
                <a:lnTo>
                  <a:pt x="8930" y="35719"/>
                </a:lnTo>
                <a:lnTo>
                  <a:pt x="17859" y="35719"/>
                </a:lnTo>
                <a:lnTo>
                  <a:pt x="17859" y="35719"/>
                </a:lnTo>
                <a:lnTo>
                  <a:pt x="17859" y="26789"/>
                </a:lnTo>
                <a:lnTo>
                  <a:pt x="17859" y="17859"/>
                </a:lnTo>
                <a:lnTo>
                  <a:pt x="17859" y="17859"/>
                </a:lnTo>
                <a:lnTo>
                  <a:pt x="8930" y="17859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26789" y="8930"/>
                </a:lnTo>
                <a:lnTo>
                  <a:pt x="80367" y="8930"/>
                </a:lnTo>
                <a:lnTo>
                  <a:pt x="151805" y="8930"/>
                </a:lnTo>
                <a:lnTo>
                  <a:pt x="267891" y="0"/>
                </a:lnTo>
                <a:lnTo>
                  <a:pt x="375047" y="8930"/>
                </a:lnTo>
                <a:lnTo>
                  <a:pt x="500063" y="17859"/>
                </a:lnTo>
                <a:lnTo>
                  <a:pt x="625078" y="35719"/>
                </a:lnTo>
                <a:lnTo>
                  <a:pt x="625078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reeform 87"/>
          <p:cNvSpPr/>
          <p:nvPr/>
        </p:nvSpPr>
        <p:spPr>
          <a:xfrm>
            <a:off x="1491258" y="3741539"/>
            <a:ext cx="312540" cy="89298"/>
          </a:xfrm>
          <a:custGeom>
            <a:avLst/>
            <a:gdLst/>
            <a:ahLst/>
            <a:cxnLst/>
            <a:rect l="0" t="0" r="0" b="0"/>
            <a:pathLst>
              <a:path w="312540" h="89298">
                <a:moveTo>
                  <a:pt x="8930" y="80367"/>
                </a:moveTo>
                <a:lnTo>
                  <a:pt x="8930" y="80367"/>
                </a:lnTo>
                <a:lnTo>
                  <a:pt x="8930" y="89297"/>
                </a:lnTo>
                <a:lnTo>
                  <a:pt x="8930" y="89297"/>
                </a:lnTo>
                <a:lnTo>
                  <a:pt x="0" y="89297"/>
                </a:lnTo>
                <a:lnTo>
                  <a:pt x="8930" y="80367"/>
                </a:lnTo>
                <a:lnTo>
                  <a:pt x="8930" y="80367"/>
                </a:lnTo>
                <a:lnTo>
                  <a:pt x="26789" y="80367"/>
                </a:lnTo>
                <a:lnTo>
                  <a:pt x="44648" y="71437"/>
                </a:lnTo>
                <a:lnTo>
                  <a:pt x="80367" y="71437"/>
                </a:lnTo>
                <a:lnTo>
                  <a:pt x="116086" y="62507"/>
                </a:lnTo>
                <a:lnTo>
                  <a:pt x="160734" y="53578"/>
                </a:lnTo>
                <a:lnTo>
                  <a:pt x="214312" y="44648"/>
                </a:lnTo>
                <a:lnTo>
                  <a:pt x="258961" y="35718"/>
                </a:lnTo>
                <a:lnTo>
                  <a:pt x="294680" y="17859"/>
                </a:lnTo>
                <a:lnTo>
                  <a:pt x="312539" y="0"/>
                </a:lnTo>
                <a:lnTo>
                  <a:pt x="31253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2134195" y="3580804"/>
            <a:ext cx="196454" cy="312540"/>
          </a:xfrm>
          <a:custGeom>
            <a:avLst/>
            <a:gdLst/>
            <a:ahLst/>
            <a:cxnLst/>
            <a:rect l="0" t="0" r="0" b="0"/>
            <a:pathLst>
              <a:path w="196454" h="312540">
                <a:moveTo>
                  <a:pt x="8930" y="71438"/>
                </a:moveTo>
                <a:lnTo>
                  <a:pt x="8930" y="71438"/>
                </a:lnTo>
                <a:lnTo>
                  <a:pt x="8930" y="62508"/>
                </a:lnTo>
                <a:lnTo>
                  <a:pt x="0" y="62508"/>
                </a:lnTo>
                <a:lnTo>
                  <a:pt x="0" y="62508"/>
                </a:lnTo>
                <a:lnTo>
                  <a:pt x="0" y="53578"/>
                </a:lnTo>
                <a:lnTo>
                  <a:pt x="0" y="53578"/>
                </a:lnTo>
                <a:lnTo>
                  <a:pt x="0" y="44649"/>
                </a:lnTo>
                <a:lnTo>
                  <a:pt x="8930" y="44649"/>
                </a:lnTo>
                <a:lnTo>
                  <a:pt x="8930" y="44649"/>
                </a:lnTo>
                <a:lnTo>
                  <a:pt x="17860" y="53578"/>
                </a:lnTo>
                <a:lnTo>
                  <a:pt x="35719" y="80367"/>
                </a:lnTo>
                <a:lnTo>
                  <a:pt x="44649" y="116086"/>
                </a:lnTo>
                <a:lnTo>
                  <a:pt x="62508" y="151805"/>
                </a:lnTo>
                <a:lnTo>
                  <a:pt x="80368" y="196453"/>
                </a:lnTo>
                <a:lnTo>
                  <a:pt x="89297" y="232172"/>
                </a:lnTo>
                <a:lnTo>
                  <a:pt x="107157" y="267891"/>
                </a:lnTo>
                <a:lnTo>
                  <a:pt x="116086" y="294680"/>
                </a:lnTo>
                <a:lnTo>
                  <a:pt x="116086" y="312539"/>
                </a:lnTo>
                <a:lnTo>
                  <a:pt x="116086" y="312539"/>
                </a:lnTo>
                <a:lnTo>
                  <a:pt x="107157" y="303610"/>
                </a:lnTo>
                <a:lnTo>
                  <a:pt x="89297" y="285750"/>
                </a:lnTo>
                <a:lnTo>
                  <a:pt x="71438" y="258961"/>
                </a:lnTo>
                <a:lnTo>
                  <a:pt x="53578" y="214313"/>
                </a:lnTo>
                <a:lnTo>
                  <a:pt x="35719" y="169664"/>
                </a:lnTo>
                <a:lnTo>
                  <a:pt x="17860" y="125016"/>
                </a:lnTo>
                <a:lnTo>
                  <a:pt x="8930" y="89297"/>
                </a:lnTo>
                <a:lnTo>
                  <a:pt x="8930" y="62508"/>
                </a:lnTo>
                <a:lnTo>
                  <a:pt x="26789" y="35719"/>
                </a:lnTo>
                <a:lnTo>
                  <a:pt x="44649" y="17860"/>
                </a:lnTo>
                <a:lnTo>
                  <a:pt x="62508" y="8930"/>
                </a:lnTo>
                <a:lnTo>
                  <a:pt x="98227" y="0"/>
                </a:lnTo>
                <a:lnTo>
                  <a:pt x="133946" y="0"/>
                </a:lnTo>
                <a:lnTo>
                  <a:pt x="160735" y="8930"/>
                </a:lnTo>
                <a:lnTo>
                  <a:pt x="178594" y="17860"/>
                </a:lnTo>
                <a:lnTo>
                  <a:pt x="196453" y="35719"/>
                </a:lnTo>
                <a:lnTo>
                  <a:pt x="196453" y="62508"/>
                </a:lnTo>
                <a:lnTo>
                  <a:pt x="187524" y="89297"/>
                </a:lnTo>
                <a:lnTo>
                  <a:pt x="160735" y="125016"/>
                </a:lnTo>
                <a:lnTo>
                  <a:pt x="142875" y="142875"/>
                </a:lnTo>
                <a:lnTo>
                  <a:pt x="116086" y="151805"/>
                </a:lnTo>
                <a:lnTo>
                  <a:pt x="107157" y="142875"/>
                </a:lnTo>
                <a:lnTo>
                  <a:pt x="107157" y="133946"/>
                </a:lnTo>
                <a:lnTo>
                  <a:pt x="116086" y="116086"/>
                </a:lnTo>
                <a:lnTo>
                  <a:pt x="116086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2366367" y="3527226"/>
            <a:ext cx="205384" cy="187525"/>
          </a:xfrm>
          <a:custGeom>
            <a:avLst/>
            <a:gdLst/>
            <a:ahLst/>
            <a:cxnLst/>
            <a:rect l="0" t="0" r="0" b="0"/>
            <a:pathLst>
              <a:path w="205384" h="187525">
                <a:moveTo>
                  <a:pt x="71438" y="0"/>
                </a:moveTo>
                <a:lnTo>
                  <a:pt x="62508" y="0"/>
                </a:lnTo>
                <a:lnTo>
                  <a:pt x="53578" y="0"/>
                </a:lnTo>
                <a:lnTo>
                  <a:pt x="44649" y="0"/>
                </a:lnTo>
                <a:lnTo>
                  <a:pt x="26789" y="0"/>
                </a:lnTo>
                <a:lnTo>
                  <a:pt x="17860" y="8930"/>
                </a:lnTo>
                <a:lnTo>
                  <a:pt x="8930" y="26789"/>
                </a:lnTo>
                <a:lnTo>
                  <a:pt x="0" y="44649"/>
                </a:lnTo>
                <a:lnTo>
                  <a:pt x="8930" y="62508"/>
                </a:lnTo>
                <a:lnTo>
                  <a:pt x="17860" y="80367"/>
                </a:lnTo>
                <a:lnTo>
                  <a:pt x="35719" y="89297"/>
                </a:lnTo>
                <a:lnTo>
                  <a:pt x="71438" y="98227"/>
                </a:lnTo>
                <a:lnTo>
                  <a:pt x="107156" y="98227"/>
                </a:lnTo>
                <a:lnTo>
                  <a:pt x="142875" y="98227"/>
                </a:lnTo>
                <a:lnTo>
                  <a:pt x="169664" y="98227"/>
                </a:lnTo>
                <a:lnTo>
                  <a:pt x="196453" y="107156"/>
                </a:lnTo>
                <a:lnTo>
                  <a:pt x="205383" y="125016"/>
                </a:lnTo>
                <a:lnTo>
                  <a:pt x="196453" y="133945"/>
                </a:lnTo>
                <a:lnTo>
                  <a:pt x="178594" y="160735"/>
                </a:lnTo>
                <a:lnTo>
                  <a:pt x="151805" y="169664"/>
                </a:lnTo>
                <a:lnTo>
                  <a:pt x="116086" y="187524"/>
                </a:lnTo>
                <a:lnTo>
                  <a:pt x="89297" y="187524"/>
                </a:lnTo>
                <a:lnTo>
                  <a:pt x="71438" y="187524"/>
                </a:lnTo>
                <a:lnTo>
                  <a:pt x="62508" y="178594"/>
                </a:lnTo>
                <a:lnTo>
                  <a:pt x="71438" y="160735"/>
                </a:lnTo>
                <a:lnTo>
                  <a:pt x="80367" y="151805"/>
                </a:lnTo>
                <a:lnTo>
                  <a:pt x="80367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2571750" y="3491507"/>
            <a:ext cx="125017" cy="169665"/>
          </a:xfrm>
          <a:custGeom>
            <a:avLst/>
            <a:gdLst/>
            <a:ahLst/>
            <a:cxnLst/>
            <a:rect l="0" t="0" r="0" b="0"/>
            <a:pathLst>
              <a:path w="125017" h="169665">
                <a:moveTo>
                  <a:pt x="893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8930" y="35719"/>
                </a:lnTo>
                <a:lnTo>
                  <a:pt x="8930" y="44649"/>
                </a:lnTo>
                <a:lnTo>
                  <a:pt x="17859" y="62508"/>
                </a:lnTo>
                <a:lnTo>
                  <a:pt x="26789" y="89297"/>
                </a:lnTo>
                <a:lnTo>
                  <a:pt x="35719" y="116086"/>
                </a:lnTo>
                <a:lnTo>
                  <a:pt x="44648" y="133946"/>
                </a:lnTo>
                <a:lnTo>
                  <a:pt x="62508" y="151805"/>
                </a:lnTo>
                <a:lnTo>
                  <a:pt x="71438" y="160735"/>
                </a:lnTo>
                <a:lnTo>
                  <a:pt x="89297" y="169664"/>
                </a:lnTo>
                <a:lnTo>
                  <a:pt x="98227" y="169664"/>
                </a:lnTo>
                <a:lnTo>
                  <a:pt x="107156" y="160735"/>
                </a:lnTo>
                <a:lnTo>
                  <a:pt x="116086" y="151805"/>
                </a:lnTo>
                <a:lnTo>
                  <a:pt x="125016" y="125016"/>
                </a:lnTo>
                <a:lnTo>
                  <a:pt x="125016" y="98227"/>
                </a:lnTo>
                <a:lnTo>
                  <a:pt x="125016" y="71438"/>
                </a:lnTo>
                <a:lnTo>
                  <a:pt x="125016" y="53579"/>
                </a:lnTo>
                <a:lnTo>
                  <a:pt x="125016" y="26789"/>
                </a:lnTo>
                <a:lnTo>
                  <a:pt x="116086" y="17860"/>
                </a:lnTo>
                <a:lnTo>
                  <a:pt x="116086" y="0"/>
                </a:lnTo>
                <a:lnTo>
                  <a:pt x="107156" y="0"/>
                </a:lnTo>
                <a:lnTo>
                  <a:pt x="98227" y="0"/>
                </a:lnTo>
                <a:lnTo>
                  <a:pt x="89297" y="0"/>
                </a:lnTo>
                <a:lnTo>
                  <a:pt x="80367" y="8930"/>
                </a:lnTo>
                <a:lnTo>
                  <a:pt x="62508" y="17860"/>
                </a:lnTo>
                <a:lnTo>
                  <a:pt x="53578" y="35719"/>
                </a:lnTo>
                <a:lnTo>
                  <a:pt x="44648" y="62508"/>
                </a:lnTo>
                <a:lnTo>
                  <a:pt x="44648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reeform 91"/>
          <p:cNvSpPr/>
          <p:nvPr/>
        </p:nvSpPr>
        <p:spPr>
          <a:xfrm>
            <a:off x="2839641" y="3562945"/>
            <a:ext cx="8930" cy="53579"/>
          </a:xfrm>
          <a:custGeom>
            <a:avLst/>
            <a:gdLst/>
            <a:ahLst/>
            <a:cxnLst/>
            <a:rect l="0" t="0" r="0" b="0"/>
            <a:pathLst>
              <a:path w="8930" h="53579">
                <a:moveTo>
                  <a:pt x="8929" y="53578"/>
                </a:moveTo>
                <a:lnTo>
                  <a:pt x="8929" y="44648"/>
                </a:lnTo>
                <a:lnTo>
                  <a:pt x="8929" y="26789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92"/>
          <p:cNvSpPr/>
          <p:nvPr/>
        </p:nvSpPr>
        <p:spPr>
          <a:xfrm>
            <a:off x="2821781" y="3464718"/>
            <a:ext cx="196454" cy="169665"/>
          </a:xfrm>
          <a:custGeom>
            <a:avLst/>
            <a:gdLst/>
            <a:ahLst/>
            <a:cxnLst/>
            <a:rect l="0" t="0" r="0" b="0"/>
            <a:pathLst>
              <a:path w="196454" h="169665">
                <a:moveTo>
                  <a:pt x="8930" y="0"/>
                </a:moveTo>
                <a:lnTo>
                  <a:pt x="8930" y="0"/>
                </a:lnTo>
                <a:lnTo>
                  <a:pt x="8930" y="8930"/>
                </a:lnTo>
                <a:lnTo>
                  <a:pt x="0" y="17860"/>
                </a:lnTo>
                <a:lnTo>
                  <a:pt x="8930" y="35719"/>
                </a:lnTo>
                <a:lnTo>
                  <a:pt x="8930" y="53578"/>
                </a:lnTo>
                <a:lnTo>
                  <a:pt x="17860" y="80368"/>
                </a:lnTo>
                <a:lnTo>
                  <a:pt x="26789" y="107157"/>
                </a:lnTo>
                <a:lnTo>
                  <a:pt x="35719" y="133946"/>
                </a:lnTo>
                <a:lnTo>
                  <a:pt x="44649" y="151805"/>
                </a:lnTo>
                <a:lnTo>
                  <a:pt x="53578" y="169664"/>
                </a:lnTo>
                <a:lnTo>
                  <a:pt x="71438" y="169664"/>
                </a:lnTo>
                <a:lnTo>
                  <a:pt x="80367" y="160735"/>
                </a:lnTo>
                <a:lnTo>
                  <a:pt x="89297" y="142875"/>
                </a:lnTo>
                <a:lnTo>
                  <a:pt x="98227" y="116086"/>
                </a:lnTo>
                <a:lnTo>
                  <a:pt x="98227" y="89297"/>
                </a:lnTo>
                <a:lnTo>
                  <a:pt x="107157" y="53578"/>
                </a:lnTo>
                <a:lnTo>
                  <a:pt x="107157" y="26789"/>
                </a:lnTo>
                <a:lnTo>
                  <a:pt x="107157" y="8930"/>
                </a:lnTo>
                <a:lnTo>
                  <a:pt x="107157" y="0"/>
                </a:lnTo>
                <a:lnTo>
                  <a:pt x="116086" y="8930"/>
                </a:lnTo>
                <a:lnTo>
                  <a:pt x="116086" y="17860"/>
                </a:lnTo>
                <a:lnTo>
                  <a:pt x="116086" y="44649"/>
                </a:lnTo>
                <a:lnTo>
                  <a:pt x="125016" y="62508"/>
                </a:lnTo>
                <a:lnTo>
                  <a:pt x="133946" y="89297"/>
                </a:lnTo>
                <a:lnTo>
                  <a:pt x="142875" y="107157"/>
                </a:lnTo>
                <a:lnTo>
                  <a:pt x="151805" y="116086"/>
                </a:lnTo>
                <a:lnTo>
                  <a:pt x="169664" y="116086"/>
                </a:lnTo>
                <a:lnTo>
                  <a:pt x="178594" y="116086"/>
                </a:lnTo>
                <a:lnTo>
                  <a:pt x="196453" y="98227"/>
                </a:lnTo>
                <a:lnTo>
                  <a:pt x="196453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93"/>
          <p:cNvSpPr/>
          <p:nvPr/>
        </p:nvSpPr>
        <p:spPr>
          <a:xfrm>
            <a:off x="3027164" y="3286125"/>
            <a:ext cx="178595" cy="285751"/>
          </a:xfrm>
          <a:custGeom>
            <a:avLst/>
            <a:gdLst/>
            <a:ahLst/>
            <a:cxnLst/>
            <a:rect l="0" t="0" r="0" b="0"/>
            <a:pathLst>
              <a:path w="178595" h="285751">
                <a:moveTo>
                  <a:pt x="44649" y="169664"/>
                </a:moveTo>
                <a:lnTo>
                  <a:pt x="44649" y="169664"/>
                </a:lnTo>
                <a:lnTo>
                  <a:pt x="44649" y="169664"/>
                </a:lnTo>
                <a:lnTo>
                  <a:pt x="35719" y="160734"/>
                </a:lnTo>
                <a:lnTo>
                  <a:pt x="35719" y="151804"/>
                </a:lnTo>
                <a:lnTo>
                  <a:pt x="26789" y="151804"/>
                </a:lnTo>
                <a:lnTo>
                  <a:pt x="17859" y="151804"/>
                </a:lnTo>
                <a:lnTo>
                  <a:pt x="17859" y="160734"/>
                </a:lnTo>
                <a:lnTo>
                  <a:pt x="8930" y="169664"/>
                </a:lnTo>
                <a:lnTo>
                  <a:pt x="0" y="196453"/>
                </a:lnTo>
                <a:lnTo>
                  <a:pt x="0" y="223242"/>
                </a:lnTo>
                <a:lnTo>
                  <a:pt x="0" y="250031"/>
                </a:lnTo>
                <a:lnTo>
                  <a:pt x="8930" y="267890"/>
                </a:lnTo>
                <a:lnTo>
                  <a:pt x="17859" y="276820"/>
                </a:lnTo>
                <a:lnTo>
                  <a:pt x="26789" y="285750"/>
                </a:lnTo>
                <a:lnTo>
                  <a:pt x="35719" y="276820"/>
                </a:lnTo>
                <a:lnTo>
                  <a:pt x="44649" y="267890"/>
                </a:lnTo>
                <a:lnTo>
                  <a:pt x="62508" y="250031"/>
                </a:lnTo>
                <a:lnTo>
                  <a:pt x="71438" y="223242"/>
                </a:lnTo>
                <a:lnTo>
                  <a:pt x="80367" y="196453"/>
                </a:lnTo>
                <a:lnTo>
                  <a:pt x="80367" y="160734"/>
                </a:lnTo>
                <a:lnTo>
                  <a:pt x="80367" y="116086"/>
                </a:lnTo>
                <a:lnTo>
                  <a:pt x="80367" y="80367"/>
                </a:lnTo>
                <a:lnTo>
                  <a:pt x="80367" y="35718"/>
                </a:lnTo>
                <a:lnTo>
                  <a:pt x="71438" y="8929"/>
                </a:lnTo>
                <a:lnTo>
                  <a:pt x="62508" y="0"/>
                </a:lnTo>
                <a:lnTo>
                  <a:pt x="53578" y="0"/>
                </a:lnTo>
                <a:lnTo>
                  <a:pt x="44649" y="8929"/>
                </a:lnTo>
                <a:lnTo>
                  <a:pt x="35719" y="35718"/>
                </a:lnTo>
                <a:lnTo>
                  <a:pt x="26789" y="62507"/>
                </a:lnTo>
                <a:lnTo>
                  <a:pt x="26789" y="98226"/>
                </a:lnTo>
                <a:lnTo>
                  <a:pt x="35719" y="142875"/>
                </a:lnTo>
                <a:lnTo>
                  <a:pt x="53578" y="178593"/>
                </a:lnTo>
                <a:lnTo>
                  <a:pt x="71438" y="205382"/>
                </a:lnTo>
                <a:lnTo>
                  <a:pt x="89297" y="223242"/>
                </a:lnTo>
                <a:lnTo>
                  <a:pt x="116086" y="241101"/>
                </a:lnTo>
                <a:lnTo>
                  <a:pt x="133945" y="250031"/>
                </a:lnTo>
                <a:lnTo>
                  <a:pt x="151805" y="241101"/>
                </a:lnTo>
                <a:lnTo>
                  <a:pt x="169664" y="232171"/>
                </a:lnTo>
                <a:lnTo>
                  <a:pt x="178594" y="205382"/>
                </a:lnTo>
                <a:lnTo>
                  <a:pt x="178594" y="20538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reeform 94"/>
          <p:cNvSpPr/>
          <p:nvPr/>
        </p:nvSpPr>
        <p:spPr>
          <a:xfrm>
            <a:off x="3178969" y="3402211"/>
            <a:ext cx="80368" cy="125016"/>
          </a:xfrm>
          <a:custGeom>
            <a:avLst/>
            <a:gdLst/>
            <a:ahLst/>
            <a:cxnLst/>
            <a:rect l="0" t="0" r="0" b="0"/>
            <a:pathLst>
              <a:path w="80368" h="125016">
                <a:moveTo>
                  <a:pt x="17859" y="0"/>
                </a:moveTo>
                <a:lnTo>
                  <a:pt x="8929" y="8929"/>
                </a:lnTo>
                <a:lnTo>
                  <a:pt x="8929" y="26789"/>
                </a:lnTo>
                <a:lnTo>
                  <a:pt x="8929" y="53578"/>
                </a:lnTo>
                <a:lnTo>
                  <a:pt x="8929" y="71437"/>
                </a:lnTo>
                <a:lnTo>
                  <a:pt x="8929" y="98226"/>
                </a:lnTo>
                <a:lnTo>
                  <a:pt x="17859" y="116085"/>
                </a:lnTo>
                <a:lnTo>
                  <a:pt x="26789" y="125015"/>
                </a:lnTo>
                <a:lnTo>
                  <a:pt x="35719" y="125015"/>
                </a:lnTo>
                <a:lnTo>
                  <a:pt x="44648" y="116085"/>
                </a:lnTo>
                <a:lnTo>
                  <a:pt x="62508" y="107156"/>
                </a:lnTo>
                <a:lnTo>
                  <a:pt x="71437" y="89296"/>
                </a:lnTo>
                <a:lnTo>
                  <a:pt x="80367" y="71437"/>
                </a:lnTo>
                <a:lnTo>
                  <a:pt x="80367" y="53578"/>
                </a:lnTo>
                <a:lnTo>
                  <a:pt x="71437" y="26789"/>
                </a:lnTo>
                <a:lnTo>
                  <a:pt x="62508" y="17859"/>
                </a:lnTo>
                <a:lnTo>
                  <a:pt x="44648" y="8929"/>
                </a:lnTo>
                <a:lnTo>
                  <a:pt x="17859" y="17859"/>
                </a:lnTo>
                <a:lnTo>
                  <a:pt x="8929" y="35718"/>
                </a:lnTo>
                <a:lnTo>
                  <a:pt x="0" y="53578"/>
                </a:lnTo>
                <a:lnTo>
                  <a:pt x="0" y="71437"/>
                </a:lnTo>
                <a:lnTo>
                  <a:pt x="17859" y="80367"/>
                </a:lnTo>
                <a:lnTo>
                  <a:pt x="17859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reeform 95"/>
          <p:cNvSpPr/>
          <p:nvPr/>
        </p:nvSpPr>
        <p:spPr>
          <a:xfrm>
            <a:off x="3464719" y="3286125"/>
            <a:ext cx="116087" cy="142876"/>
          </a:xfrm>
          <a:custGeom>
            <a:avLst/>
            <a:gdLst/>
            <a:ahLst/>
            <a:cxnLst/>
            <a:rect l="0" t="0" r="0" b="0"/>
            <a:pathLst>
              <a:path w="116087" h="142876">
                <a:moveTo>
                  <a:pt x="8929" y="0"/>
                </a:moveTo>
                <a:lnTo>
                  <a:pt x="8929" y="0"/>
                </a:lnTo>
                <a:lnTo>
                  <a:pt x="8929" y="8929"/>
                </a:lnTo>
                <a:lnTo>
                  <a:pt x="0" y="35718"/>
                </a:lnTo>
                <a:lnTo>
                  <a:pt x="0" y="62507"/>
                </a:lnTo>
                <a:lnTo>
                  <a:pt x="0" y="89296"/>
                </a:lnTo>
                <a:lnTo>
                  <a:pt x="8929" y="116086"/>
                </a:lnTo>
                <a:lnTo>
                  <a:pt x="17859" y="133945"/>
                </a:lnTo>
                <a:lnTo>
                  <a:pt x="35719" y="142875"/>
                </a:lnTo>
                <a:lnTo>
                  <a:pt x="62508" y="142875"/>
                </a:lnTo>
                <a:lnTo>
                  <a:pt x="80367" y="133945"/>
                </a:lnTo>
                <a:lnTo>
                  <a:pt x="98226" y="116086"/>
                </a:lnTo>
                <a:lnTo>
                  <a:pt x="116086" y="89296"/>
                </a:lnTo>
                <a:lnTo>
                  <a:pt x="116086" y="53578"/>
                </a:lnTo>
                <a:lnTo>
                  <a:pt x="116086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reeform 96"/>
          <p:cNvSpPr/>
          <p:nvPr/>
        </p:nvSpPr>
        <p:spPr>
          <a:xfrm>
            <a:off x="3437930" y="3178968"/>
            <a:ext cx="107157" cy="17861"/>
          </a:xfrm>
          <a:custGeom>
            <a:avLst/>
            <a:gdLst/>
            <a:ahLst/>
            <a:cxnLst/>
            <a:rect l="0" t="0" r="0" b="0"/>
            <a:pathLst>
              <a:path w="107157" h="17861">
                <a:moveTo>
                  <a:pt x="8929" y="8930"/>
                </a:move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8929" y="17860"/>
                </a:lnTo>
                <a:lnTo>
                  <a:pt x="17859" y="17860"/>
                </a:lnTo>
                <a:lnTo>
                  <a:pt x="35718" y="8930"/>
                </a:lnTo>
                <a:lnTo>
                  <a:pt x="62508" y="0"/>
                </a:lnTo>
                <a:lnTo>
                  <a:pt x="80367" y="0"/>
                </a:lnTo>
                <a:lnTo>
                  <a:pt x="107156" y="0"/>
                </a:lnTo>
                <a:lnTo>
                  <a:pt x="10715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reeform 97"/>
          <p:cNvSpPr/>
          <p:nvPr/>
        </p:nvSpPr>
        <p:spPr>
          <a:xfrm>
            <a:off x="3625453" y="3116461"/>
            <a:ext cx="321470" cy="312540"/>
          </a:xfrm>
          <a:custGeom>
            <a:avLst/>
            <a:gdLst/>
            <a:ahLst/>
            <a:cxnLst/>
            <a:rect l="0" t="0" r="0" b="0"/>
            <a:pathLst>
              <a:path w="321470" h="312540">
                <a:moveTo>
                  <a:pt x="0" y="125015"/>
                </a:moveTo>
                <a:lnTo>
                  <a:pt x="0" y="125015"/>
                </a:lnTo>
                <a:lnTo>
                  <a:pt x="0" y="133945"/>
                </a:lnTo>
                <a:lnTo>
                  <a:pt x="8930" y="151804"/>
                </a:lnTo>
                <a:lnTo>
                  <a:pt x="8930" y="169664"/>
                </a:lnTo>
                <a:lnTo>
                  <a:pt x="17860" y="196453"/>
                </a:lnTo>
                <a:lnTo>
                  <a:pt x="26789" y="214312"/>
                </a:lnTo>
                <a:lnTo>
                  <a:pt x="35719" y="232171"/>
                </a:lnTo>
                <a:lnTo>
                  <a:pt x="35719" y="241101"/>
                </a:lnTo>
                <a:lnTo>
                  <a:pt x="44649" y="250031"/>
                </a:lnTo>
                <a:lnTo>
                  <a:pt x="44649" y="250031"/>
                </a:lnTo>
                <a:lnTo>
                  <a:pt x="44649" y="241101"/>
                </a:lnTo>
                <a:lnTo>
                  <a:pt x="53578" y="223242"/>
                </a:lnTo>
                <a:lnTo>
                  <a:pt x="53578" y="196453"/>
                </a:lnTo>
                <a:lnTo>
                  <a:pt x="53578" y="160734"/>
                </a:lnTo>
                <a:lnTo>
                  <a:pt x="53578" y="133945"/>
                </a:lnTo>
                <a:lnTo>
                  <a:pt x="53578" y="116085"/>
                </a:lnTo>
                <a:lnTo>
                  <a:pt x="62508" y="107156"/>
                </a:lnTo>
                <a:lnTo>
                  <a:pt x="62508" y="107156"/>
                </a:lnTo>
                <a:lnTo>
                  <a:pt x="71438" y="125015"/>
                </a:lnTo>
                <a:lnTo>
                  <a:pt x="80367" y="151804"/>
                </a:lnTo>
                <a:lnTo>
                  <a:pt x="80367" y="178593"/>
                </a:lnTo>
                <a:lnTo>
                  <a:pt x="89297" y="196453"/>
                </a:lnTo>
                <a:lnTo>
                  <a:pt x="98227" y="214312"/>
                </a:lnTo>
                <a:lnTo>
                  <a:pt x="107156" y="232171"/>
                </a:lnTo>
                <a:lnTo>
                  <a:pt x="107156" y="232171"/>
                </a:lnTo>
                <a:lnTo>
                  <a:pt x="116086" y="232171"/>
                </a:lnTo>
                <a:lnTo>
                  <a:pt x="125016" y="223242"/>
                </a:lnTo>
                <a:lnTo>
                  <a:pt x="133945" y="205382"/>
                </a:lnTo>
                <a:lnTo>
                  <a:pt x="142875" y="178593"/>
                </a:lnTo>
                <a:lnTo>
                  <a:pt x="142875" y="151804"/>
                </a:lnTo>
                <a:lnTo>
                  <a:pt x="151805" y="116085"/>
                </a:lnTo>
                <a:lnTo>
                  <a:pt x="151805" y="89296"/>
                </a:lnTo>
                <a:lnTo>
                  <a:pt x="151805" y="80367"/>
                </a:lnTo>
                <a:lnTo>
                  <a:pt x="151805" y="80367"/>
                </a:lnTo>
                <a:lnTo>
                  <a:pt x="151805" y="98226"/>
                </a:lnTo>
                <a:lnTo>
                  <a:pt x="160735" y="116085"/>
                </a:lnTo>
                <a:lnTo>
                  <a:pt x="160735" y="133945"/>
                </a:lnTo>
                <a:lnTo>
                  <a:pt x="169664" y="151804"/>
                </a:lnTo>
                <a:lnTo>
                  <a:pt x="169664" y="169664"/>
                </a:lnTo>
                <a:lnTo>
                  <a:pt x="178594" y="178593"/>
                </a:lnTo>
                <a:lnTo>
                  <a:pt x="178594" y="187523"/>
                </a:lnTo>
                <a:lnTo>
                  <a:pt x="187524" y="187523"/>
                </a:lnTo>
                <a:lnTo>
                  <a:pt x="196453" y="178593"/>
                </a:lnTo>
                <a:lnTo>
                  <a:pt x="205383" y="160734"/>
                </a:lnTo>
                <a:lnTo>
                  <a:pt x="214313" y="142875"/>
                </a:lnTo>
                <a:lnTo>
                  <a:pt x="223242" y="133945"/>
                </a:lnTo>
                <a:lnTo>
                  <a:pt x="223242" y="125015"/>
                </a:lnTo>
                <a:lnTo>
                  <a:pt x="232172" y="125015"/>
                </a:lnTo>
                <a:lnTo>
                  <a:pt x="232172" y="142875"/>
                </a:lnTo>
                <a:lnTo>
                  <a:pt x="241102" y="160734"/>
                </a:lnTo>
                <a:lnTo>
                  <a:pt x="241102" y="187523"/>
                </a:lnTo>
                <a:lnTo>
                  <a:pt x="250031" y="214312"/>
                </a:lnTo>
                <a:lnTo>
                  <a:pt x="258961" y="250031"/>
                </a:lnTo>
                <a:lnTo>
                  <a:pt x="267891" y="276820"/>
                </a:lnTo>
                <a:lnTo>
                  <a:pt x="267891" y="294679"/>
                </a:lnTo>
                <a:lnTo>
                  <a:pt x="267891" y="303609"/>
                </a:lnTo>
                <a:lnTo>
                  <a:pt x="267891" y="312539"/>
                </a:lnTo>
                <a:lnTo>
                  <a:pt x="267891" y="303609"/>
                </a:lnTo>
                <a:lnTo>
                  <a:pt x="267891" y="276820"/>
                </a:lnTo>
                <a:lnTo>
                  <a:pt x="258961" y="232171"/>
                </a:lnTo>
                <a:lnTo>
                  <a:pt x="258961" y="178593"/>
                </a:lnTo>
                <a:lnTo>
                  <a:pt x="258961" y="125015"/>
                </a:lnTo>
                <a:lnTo>
                  <a:pt x="258961" y="71437"/>
                </a:lnTo>
                <a:lnTo>
                  <a:pt x="267891" y="26789"/>
                </a:lnTo>
                <a:lnTo>
                  <a:pt x="276820" y="0"/>
                </a:lnTo>
                <a:lnTo>
                  <a:pt x="294680" y="0"/>
                </a:lnTo>
                <a:lnTo>
                  <a:pt x="303610" y="8929"/>
                </a:lnTo>
                <a:lnTo>
                  <a:pt x="312539" y="26789"/>
                </a:lnTo>
                <a:lnTo>
                  <a:pt x="321469" y="44648"/>
                </a:lnTo>
                <a:lnTo>
                  <a:pt x="321469" y="71437"/>
                </a:lnTo>
                <a:lnTo>
                  <a:pt x="312539" y="98226"/>
                </a:lnTo>
                <a:lnTo>
                  <a:pt x="303610" y="116085"/>
                </a:lnTo>
                <a:lnTo>
                  <a:pt x="294680" y="133945"/>
                </a:lnTo>
                <a:lnTo>
                  <a:pt x="285750" y="133945"/>
                </a:lnTo>
                <a:lnTo>
                  <a:pt x="267891" y="125015"/>
                </a:lnTo>
                <a:lnTo>
                  <a:pt x="267891" y="107156"/>
                </a:lnTo>
                <a:lnTo>
                  <a:pt x="267891" y="71437"/>
                </a:lnTo>
                <a:lnTo>
                  <a:pt x="267891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 98"/>
          <p:cNvSpPr/>
          <p:nvPr/>
        </p:nvSpPr>
        <p:spPr>
          <a:xfrm>
            <a:off x="3964781" y="2920007"/>
            <a:ext cx="62509" cy="303611"/>
          </a:xfrm>
          <a:custGeom>
            <a:avLst/>
            <a:gdLst/>
            <a:ahLst/>
            <a:cxnLst/>
            <a:rect l="0" t="0" r="0" b="0"/>
            <a:pathLst>
              <a:path w="62509" h="30361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8930" y="26789"/>
                </a:lnTo>
                <a:lnTo>
                  <a:pt x="8930" y="53579"/>
                </a:lnTo>
                <a:lnTo>
                  <a:pt x="17860" y="89297"/>
                </a:lnTo>
                <a:lnTo>
                  <a:pt x="17860" y="133946"/>
                </a:lnTo>
                <a:lnTo>
                  <a:pt x="26789" y="169664"/>
                </a:lnTo>
                <a:lnTo>
                  <a:pt x="35719" y="214313"/>
                </a:lnTo>
                <a:lnTo>
                  <a:pt x="44649" y="241102"/>
                </a:lnTo>
                <a:lnTo>
                  <a:pt x="53578" y="276821"/>
                </a:lnTo>
                <a:lnTo>
                  <a:pt x="62508" y="294680"/>
                </a:lnTo>
                <a:lnTo>
                  <a:pt x="62508" y="303610"/>
                </a:lnTo>
                <a:lnTo>
                  <a:pt x="62508" y="294680"/>
                </a:lnTo>
                <a:lnTo>
                  <a:pt x="62508" y="2946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 99"/>
          <p:cNvSpPr/>
          <p:nvPr/>
        </p:nvSpPr>
        <p:spPr>
          <a:xfrm>
            <a:off x="3277195" y="3571875"/>
            <a:ext cx="285751" cy="285751"/>
          </a:xfrm>
          <a:custGeom>
            <a:avLst/>
            <a:gdLst/>
            <a:ahLst/>
            <a:cxnLst/>
            <a:rect l="0" t="0" r="0" b="0"/>
            <a:pathLst>
              <a:path w="285751" h="285751">
                <a:moveTo>
                  <a:pt x="17860" y="71437"/>
                </a:moveTo>
                <a:lnTo>
                  <a:pt x="8930" y="71437"/>
                </a:lnTo>
                <a:lnTo>
                  <a:pt x="8930" y="71437"/>
                </a:lnTo>
                <a:lnTo>
                  <a:pt x="0" y="89296"/>
                </a:lnTo>
                <a:lnTo>
                  <a:pt x="0" y="116086"/>
                </a:lnTo>
                <a:lnTo>
                  <a:pt x="0" y="142875"/>
                </a:lnTo>
                <a:lnTo>
                  <a:pt x="8930" y="178593"/>
                </a:lnTo>
                <a:lnTo>
                  <a:pt x="26789" y="205382"/>
                </a:lnTo>
                <a:lnTo>
                  <a:pt x="35719" y="223242"/>
                </a:lnTo>
                <a:lnTo>
                  <a:pt x="53578" y="232171"/>
                </a:lnTo>
                <a:lnTo>
                  <a:pt x="62508" y="232171"/>
                </a:lnTo>
                <a:lnTo>
                  <a:pt x="80368" y="223242"/>
                </a:lnTo>
                <a:lnTo>
                  <a:pt x="80368" y="205382"/>
                </a:lnTo>
                <a:lnTo>
                  <a:pt x="80368" y="178593"/>
                </a:lnTo>
                <a:lnTo>
                  <a:pt x="71438" y="151804"/>
                </a:lnTo>
                <a:lnTo>
                  <a:pt x="62508" y="116086"/>
                </a:lnTo>
                <a:lnTo>
                  <a:pt x="44649" y="80367"/>
                </a:lnTo>
                <a:lnTo>
                  <a:pt x="35719" y="53578"/>
                </a:lnTo>
                <a:lnTo>
                  <a:pt x="17860" y="26789"/>
                </a:lnTo>
                <a:lnTo>
                  <a:pt x="17860" y="26789"/>
                </a:lnTo>
                <a:lnTo>
                  <a:pt x="17860" y="35718"/>
                </a:lnTo>
                <a:lnTo>
                  <a:pt x="17860" y="44648"/>
                </a:lnTo>
                <a:lnTo>
                  <a:pt x="26789" y="62507"/>
                </a:lnTo>
                <a:lnTo>
                  <a:pt x="44649" y="80367"/>
                </a:lnTo>
                <a:lnTo>
                  <a:pt x="62508" y="89296"/>
                </a:lnTo>
                <a:lnTo>
                  <a:pt x="80368" y="98226"/>
                </a:lnTo>
                <a:lnTo>
                  <a:pt x="107157" y="98226"/>
                </a:lnTo>
                <a:lnTo>
                  <a:pt x="125016" y="98226"/>
                </a:lnTo>
                <a:lnTo>
                  <a:pt x="133946" y="80367"/>
                </a:lnTo>
                <a:lnTo>
                  <a:pt x="142875" y="53578"/>
                </a:lnTo>
                <a:lnTo>
                  <a:pt x="142875" y="35718"/>
                </a:lnTo>
                <a:lnTo>
                  <a:pt x="142875" y="17859"/>
                </a:lnTo>
                <a:lnTo>
                  <a:pt x="142875" y="0"/>
                </a:lnTo>
                <a:lnTo>
                  <a:pt x="142875" y="0"/>
                </a:lnTo>
                <a:lnTo>
                  <a:pt x="142875" y="17859"/>
                </a:lnTo>
                <a:lnTo>
                  <a:pt x="151805" y="44648"/>
                </a:lnTo>
                <a:lnTo>
                  <a:pt x="160735" y="89296"/>
                </a:lnTo>
                <a:lnTo>
                  <a:pt x="169664" y="133945"/>
                </a:lnTo>
                <a:lnTo>
                  <a:pt x="187524" y="169664"/>
                </a:lnTo>
                <a:lnTo>
                  <a:pt x="205383" y="214312"/>
                </a:lnTo>
                <a:lnTo>
                  <a:pt x="232172" y="250031"/>
                </a:lnTo>
                <a:lnTo>
                  <a:pt x="250032" y="267890"/>
                </a:lnTo>
                <a:lnTo>
                  <a:pt x="267891" y="285750"/>
                </a:lnTo>
                <a:lnTo>
                  <a:pt x="276821" y="285750"/>
                </a:lnTo>
                <a:lnTo>
                  <a:pt x="285750" y="276820"/>
                </a:lnTo>
                <a:lnTo>
                  <a:pt x="276821" y="250031"/>
                </a:lnTo>
                <a:lnTo>
                  <a:pt x="276821" y="223242"/>
                </a:lnTo>
                <a:lnTo>
                  <a:pt x="258961" y="196453"/>
                </a:lnTo>
                <a:lnTo>
                  <a:pt x="241102" y="169664"/>
                </a:lnTo>
                <a:lnTo>
                  <a:pt x="223243" y="151804"/>
                </a:lnTo>
                <a:lnTo>
                  <a:pt x="214313" y="142875"/>
                </a:lnTo>
                <a:lnTo>
                  <a:pt x="205383" y="142875"/>
                </a:lnTo>
                <a:lnTo>
                  <a:pt x="205383" y="151804"/>
                </a:lnTo>
                <a:lnTo>
                  <a:pt x="214313" y="151804"/>
                </a:lnTo>
                <a:lnTo>
                  <a:pt x="214313" y="1518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reeform 100"/>
          <p:cNvSpPr/>
          <p:nvPr/>
        </p:nvSpPr>
        <p:spPr>
          <a:xfrm>
            <a:off x="3643313" y="3500437"/>
            <a:ext cx="133946" cy="321470"/>
          </a:xfrm>
          <a:custGeom>
            <a:avLst/>
            <a:gdLst/>
            <a:ahLst/>
            <a:cxnLst/>
            <a:rect l="0" t="0" r="0" b="0"/>
            <a:pathLst>
              <a:path w="133946" h="321470">
                <a:moveTo>
                  <a:pt x="17859" y="62508"/>
                </a:moveTo>
                <a:lnTo>
                  <a:pt x="17859" y="71438"/>
                </a:lnTo>
                <a:lnTo>
                  <a:pt x="17859" y="80367"/>
                </a:lnTo>
                <a:lnTo>
                  <a:pt x="26789" y="98227"/>
                </a:lnTo>
                <a:lnTo>
                  <a:pt x="35718" y="116086"/>
                </a:lnTo>
                <a:lnTo>
                  <a:pt x="53578" y="142875"/>
                </a:lnTo>
                <a:lnTo>
                  <a:pt x="62507" y="178594"/>
                </a:lnTo>
                <a:lnTo>
                  <a:pt x="80367" y="214313"/>
                </a:lnTo>
                <a:lnTo>
                  <a:pt x="89296" y="241102"/>
                </a:lnTo>
                <a:lnTo>
                  <a:pt x="107156" y="276820"/>
                </a:lnTo>
                <a:lnTo>
                  <a:pt x="116085" y="294680"/>
                </a:lnTo>
                <a:lnTo>
                  <a:pt x="125015" y="312539"/>
                </a:lnTo>
                <a:lnTo>
                  <a:pt x="116085" y="321469"/>
                </a:lnTo>
                <a:lnTo>
                  <a:pt x="116085" y="321469"/>
                </a:lnTo>
                <a:lnTo>
                  <a:pt x="98226" y="312539"/>
                </a:lnTo>
                <a:lnTo>
                  <a:pt x="80367" y="285750"/>
                </a:lnTo>
                <a:lnTo>
                  <a:pt x="62507" y="250031"/>
                </a:lnTo>
                <a:lnTo>
                  <a:pt x="35718" y="196453"/>
                </a:lnTo>
                <a:lnTo>
                  <a:pt x="17859" y="133945"/>
                </a:lnTo>
                <a:lnTo>
                  <a:pt x="0" y="89297"/>
                </a:lnTo>
                <a:lnTo>
                  <a:pt x="0" y="44649"/>
                </a:lnTo>
                <a:lnTo>
                  <a:pt x="8929" y="17859"/>
                </a:lnTo>
                <a:lnTo>
                  <a:pt x="35718" y="0"/>
                </a:lnTo>
                <a:lnTo>
                  <a:pt x="53578" y="0"/>
                </a:lnTo>
                <a:lnTo>
                  <a:pt x="80367" y="8930"/>
                </a:lnTo>
                <a:lnTo>
                  <a:pt x="107156" y="17859"/>
                </a:lnTo>
                <a:lnTo>
                  <a:pt x="125015" y="35719"/>
                </a:lnTo>
                <a:lnTo>
                  <a:pt x="133945" y="53578"/>
                </a:lnTo>
                <a:lnTo>
                  <a:pt x="133945" y="71438"/>
                </a:lnTo>
                <a:lnTo>
                  <a:pt x="125015" y="98227"/>
                </a:lnTo>
                <a:lnTo>
                  <a:pt x="116085" y="116086"/>
                </a:lnTo>
                <a:lnTo>
                  <a:pt x="107156" y="125016"/>
                </a:lnTo>
                <a:lnTo>
                  <a:pt x="89296" y="133945"/>
                </a:lnTo>
                <a:lnTo>
                  <a:pt x="80367" y="125016"/>
                </a:lnTo>
                <a:lnTo>
                  <a:pt x="80367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reeform 101"/>
          <p:cNvSpPr/>
          <p:nvPr/>
        </p:nvSpPr>
        <p:spPr>
          <a:xfrm>
            <a:off x="3821906" y="3518296"/>
            <a:ext cx="80368" cy="116087"/>
          </a:xfrm>
          <a:custGeom>
            <a:avLst/>
            <a:gdLst/>
            <a:ahLst/>
            <a:cxnLst/>
            <a:rect l="0" t="0" r="0" b="0"/>
            <a:pathLst>
              <a:path w="80368" h="116087">
                <a:moveTo>
                  <a:pt x="8930" y="17860"/>
                </a:moveTo>
                <a:lnTo>
                  <a:pt x="8930" y="26790"/>
                </a:lnTo>
                <a:lnTo>
                  <a:pt x="8930" y="44649"/>
                </a:lnTo>
                <a:lnTo>
                  <a:pt x="8930" y="62508"/>
                </a:lnTo>
                <a:lnTo>
                  <a:pt x="8930" y="80368"/>
                </a:lnTo>
                <a:lnTo>
                  <a:pt x="8930" y="98227"/>
                </a:lnTo>
                <a:lnTo>
                  <a:pt x="8930" y="107157"/>
                </a:lnTo>
                <a:lnTo>
                  <a:pt x="17860" y="116086"/>
                </a:lnTo>
                <a:lnTo>
                  <a:pt x="26789" y="116086"/>
                </a:lnTo>
                <a:lnTo>
                  <a:pt x="44649" y="116086"/>
                </a:lnTo>
                <a:lnTo>
                  <a:pt x="53578" y="98227"/>
                </a:lnTo>
                <a:lnTo>
                  <a:pt x="71438" y="89297"/>
                </a:lnTo>
                <a:lnTo>
                  <a:pt x="71438" y="62508"/>
                </a:lnTo>
                <a:lnTo>
                  <a:pt x="80367" y="44649"/>
                </a:lnTo>
                <a:lnTo>
                  <a:pt x="71438" y="26790"/>
                </a:lnTo>
                <a:lnTo>
                  <a:pt x="53578" y="8930"/>
                </a:lnTo>
                <a:lnTo>
                  <a:pt x="44649" y="0"/>
                </a:lnTo>
                <a:lnTo>
                  <a:pt x="17860" y="8930"/>
                </a:lnTo>
                <a:lnTo>
                  <a:pt x="8930" y="17860"/>
                </a:lnTo>
                <a:lnTo>
                  <a:pt x="0" y="26790"/>
                </a:lnTo>
                <a:lnTo>
                  <a:pt x="0" y="35719"/>
                </a:lnTo>
                <a:lnTo>
                  <a:pt x="8930" y="44649"/>
                </a:lnTo>
                <a:lnTo>
                  <a:pt x="17860" y="44649"/>
                </a:lnTo>
                <a:lnTo>
                  <a:pt x="44649" y="35719"/>
                </a:lnTo>
                <a:lnTo>
                  <a:pt x="44649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reeform 102"/>
          <p:cNvSpPr/>
          <p:nvPr/>
        </p:nvSpPr>
        <p:spPr>
          <a:xfrm>
            <a:off x="3911203" y="3429000"/>
            <a:ext cx="187525" cy="250032"/>
          </a:xfrm>
          <a:custGeom>
            <a:avLst/>
            <a:gdLst/>
            <a:ahLst/>
            <a:cxnLst/>
            <a:rect l="0" t="0" r="0" b="0"/>
            <a:pathLst>
              <a:path w="187525" h="250032">
                <a:moveTo>
                  <a:pt x="53578" y="44648"/>
                </a:moveTo>
                <a:lnTo>
                  <a:pt x="44649" y="44648"/>
                </a:lnTo>
                <a:lnTo>
                  <a:pt x="44649" y="44648"/>
                </a:lnTo>
                <a:lnTo>
                  <a:pt x="44649" y="44648"/>
                </a:lnTo>
                <a:lnTo>
                  <a:pt x="35719" y="53578"/>
                </a:lnTo>
                <a:lnTo>
                  <a:pt x="35719" y="62507"/>
                </a:lnTo>
                <a:lnTo>
                  <a:pt x="35719" y="80367"/>
                </a:lnTo>
                <a:lnTo>
                  <a:pt x="44649" y="89296"/>
                </a:lnTo>
                <a:lnTo>
                  <a:pt x="53578" y="107156"/>
                </a:lnTo>
                <a:lnTo>
                  <a:pt x="71438" y="133945"/>
                </a:lnTo>
                <a:lnTo>
                  <a:pt x="89297" y="151804"/>
                </a:lnTo>
                <a:lnTo>
                  <a:pt x="116086" y="178593"/>
                </a:lnTo>
                <a:lnTo>
                  <a:pt x="133945" y="196453"/>
                </a:lnTo>
                <a:lnTo>
                  <a:pt x="160735" y="223242"/>
                </a:lnTo>
                <a:lnTo>
                  <a:pt x="178594" y="241101"/>
                </a:lnTo>
                <a:lnTo>
                  <a:pt x="187524" y="250031"/>
                </a:lnTo>
                <a:lnTo>
                  <a:pt x="187524" y="250031"/>
                </a:lnTo>
                <a:lnTo>
                  <a:pt x="178594" y="250031"/>
                </a:lnTo>
                <a:lnTo>
                  <a:pt x="160735" y="241101"/>
                </a:lnTo>
                <a:lnTo>
                  <a:pt x="133945" y="232171"/>
                </a:lnTo>
                <a:lnTo>
                  <a:pt x="98227" y="205382"/>
                </a:lnTo>
                <a:lnTo>
                  <a:pt x="62508" y="169664"/>
                </a:lnTo>
                <a:lnTo>
                  <a:pt x="35719" y="133945"/>
                </a:lnTo>
                <a:lnTo>
                  <a:pt x="8930" y="98226"/>
                </a:lnTo>
                <a:lnTo>
                  <a:pt x="0" y="62507"/>
                </a:lnTo>
                <a:lnTo>
                  <a:pt x="8930" y="35718"/>
                </a:lnTo>
                <a:lnTo>
                  <a:pt x="26789" y="17859"/>
                </a:lnTo>
                <a:lnTo>
                  <a:pt x="53578" y="8929"/>
                </a:lnTo>
                <a:lnTo>
                  <a:pt x="80367" y="0"/>
                </a:lnTo>
                <a:lnTo>
                  <a:pt x="116086" y="8929"/>
                </a:lnTo>
                <a:lnTo>
                  <a:pt x="142875" y="17859"/>
                </a:lnTo>
                <a:lnTo>
                  <a:pt x="160735" y="26789"/>
                </a:lnTo>
                <a:lnTo>
                  <a:pt x="169664" y="44648"/>
                </a:lnTo>
                <a:lnTo>
                  <a:pt x="160735" y="62507"/>
                </a:lnTo>
                <a:lnTo>
                  <a:pt x="142875" y="80367"/>
                </a:lnTo>
                <a:lnTo>
                  <a:pt x="116086" y="89296"/>
                </a:lnTo>
                <a:lnTo>
                  <a:pt x="98227" y="107156"/>
                </a:lnTo>
                <a:lnTo>
                  <a:pt x="80367" y="107156"/>
                </a:lnTo>
                <a:lnTo>
                  <a:pt x="71438" y="98226"/>
                </a:lnTo>
                <a:lnTo>
                  <a:pt x="71438" y="89296"/>
                </a:lnTo>
                <a:lnTo>
                  <a:pt x="71438" y="62507"/>
                </a:lnTo>
                <a:lnTo>
                  <a:pt x="89297" y="44648"/>
                </a:lnTo>
                <a:lnTo>
                  <a:pt x="89297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reeform 103"/>
          <p:cNvSpPr/>
          <p:nvPr/>
        </p:nvSpPr>
        <p:spPr>
          <a:xfrm>
            <a:off x="4071938" y="3348632"/>
            <a:ext cx="142876" cy="133947"/>
          </a:xfrm>
          <a:custGeom>
            <a:avLst/>
            <a:gdLst/>
            <a:ahLst/>
            <a:cxnLst/>
            <a:rect l="0" t="0" r="0" b="0"/>
            <a:pathLst>
              <a:path w="142876" h="133947">
                <a:moveTo>
                  <a:pt x="0" y="116086"/>
                </a:moveTo>
                <a:lnTo>
                  <a:pt x="0" y="116086"/>
                </a:lnTo>
                <a:lnTo>
                  <a:pt x="0" y="116086"/>
                </a:lnTo>
                <a:lnTo>
                  <a:pt x="0" y="116086"/>
                </a:lnTo>
                <a:lnTo>
                  <a:pt x="0" y="116086"/>
                </a:lnTo>
                <a:lnTo>
                  <a:pt x="8929" y="107157"/>
                </a:lnTo>
                <a:lnTo>
                  <a:pt x="17859" y="107157"/>
                </a:lnTo>
                <a:lnTo>
                  <a:pt x="35718" y="89297"/>
                </a:lnTo>
                <a:lnTo>
                  <a:pt x="53578" y="80368"/>
                </a:lnTo>
                <a:lnTo>
                  <a:pt x="71437" y="62508"/>
                </a:lnTo>
                <a:lnTo>
                  <a:pt x="89296" y="44649"/>
                </a:lnTo>
                <a:lnTo>
                  <a:pt x="98226" y="26789"/>
                </a:lnTo>
                <a:lnTo>
                  <a:pt x="89296" y="17860"/>
                </a:lnTo>
                <a:lnTo>
                  <a:pt x="89296" y="0"/>
                </a:lnTo>
                <a:lnTo>
                  <a:pt x="71437" y="0"/>
                </a:lnTo>
                <a:lnTo>
                  <a:pt x="62507" y="0"/>
                </a:lnTo>
                <a:lnTo>
                  <a:pt x="44648" y="17860"/>
                </a:lnTo>
                <a:lnTo>
                  <a:pt x="35718" y="44649"/>
                </a:lnTo>
                <a:lnTo>
                  <a:pt x="35718" y="62508"/>
                </a:lnTo>
                <a:lnTo>
                  <a:pt x="35718" y="89297"/>
                </a:lnTo>
                <a:lnTo>
                  <a:pt x="44648" y="107157"/>
                </a:lnTo>
                <a:lnTo>
                  <a:pt x="53578" y="125016"/>
                </a:lnTo>
                <a:lnTo>
                  <a:pt x="71437" y="133946"/>
                </a:lnTo>
                <a:lnTo>
                  <a:pt x="89296" y="133946"/>
                </a:lnTo>
                <a:lnTo>
                  <a:pt x="107156" y="125016"/>
                </a:lnTo>
                <a:lnTo>
                  <a:pt x="125015" y="116086"/>
                </a:lnTo>
                <a:lnTo>
                  <a:pt x="133945" y="98227"/>
                </a:lnTo>
                <a:lnTo>
                  <a:pt x="142875" y="71438"/>
                </a:lnTo>
                <a:lnTo>
                  <a:pt x="142875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reeform 104"/>
          <p:cNvSpPr/>
          <p:nvPr/>
        </p:nvSpPr>
        <p:spPr>
          <a:xfrm>
            <a:off x="4196953" y="3286125"/>
            <a:ext cx="178595" cy="142876"/>
          </a:xfrm>
          <a:custGeom>
            <a:avLst/>
            <a:gdLst/>
            <a:ahLst/>
            <a:cxnLst/>
            <a:rect l="0" t="0" r="0" b="0"/>
            <a:pathLst>
              <a:path w="178595" h="142876">
                <a:moveTo>
                  <a:pt x="0" y="8929"/>
                </a:moveTo>
                <a:lnTo>
                  <a:pt x="0" y="8929"/>
                </a:lnTo>
                <a:lnTo>
                  <a:pt x="0" y="17859"/>
                </a:lnTo>
                <a:lnTo>
                  <a:pt x="0" y="35718"/>
                </a:lnTo>
                <a:lnTo>
                  <a:pt x="0" y="53578"/>
                </a:lnTo>
                <a:lnTo>
                  <a:pt x="0" y="71437"/>
                </a:lnTo>
                <a:lnTo>
                  <a:pt x="8930" y="89296"/>
                </a:lnTo>
                <a:lnTo>
                  <a:pt x="17860" y="107156"/>
                </a:lnTo>
                <a:lnTo>
                  <a:pt x="26789" y="116086"/>
                </a:lnTo>
                <a:lnTo>
                  <a:pt x="26789" y="133945"/>
                </a:lnTo>
                <a:lnTo>
                  <a:pt x="35719" y="133945"/>
                </a:lnTo>
                <a:lnTo>
                  <a:pt x="44649" y="142875"/>
                </a:lnTo>
                <a:lnTo>
                  <a:pt x="44649" y="133945"/>
                </a:lnTo>
                <a:lnTo>
                  <a:pt x="53578" y="116086"/>
                </a:lnTo>
                <a:lnTo>
                  <a:pt x="53578" y="98226"/>
                </a:lnTo>
                <a:lnTo>
                  <a:pt x="53578" y="71437"/>
                </a:lnTo>
                <a:lnTo>
                  <a:pt x="62508" y="44648"/>
                </a:lnTo>
                <a:lnTo>
                  <a:pt x="62508" y="17859"/>
                </a:lnTo>
                <a:lnTo>
                  <a:pt x="71438" y="0"/>
                </a:lnTo>
                <a:lnTo>
                  <a:pt x="80367" y="0"/>
                </a:lnTo>
                <a:lnTo>
                  <a:pt x="89297" y="8929"/>
                </a:lnTo>
                <a:lnTo>
                  <a:pt x="98227" y="17859"/>
                </a:lnTo>
                <a:lnTo>
                  <a:pt x="116086" y="44648"/>
                </a:lnTo>
                <a:lnTo>
                  <a:pt x="125016" y="62507"/>
                </a:lnTo>
                <a:lnTo>
                  <a:pt x="142875" y="71437"/>
                </a:lnTo>
                <a:lnTo>
                  <a:pt x="151805" y="89296"/>
                </a:lnTo>
                <a:lnTo>
                  <a:pt x="160735" y="89296"/>
                </a:lnTo>
                <a:lnTo>
                  <a:pt x="169664" y="89296"/>
                </a:lnTo>
                <a:lnTo>
                  <a:pt x="178594" y="80367"/>
                </a:lnTo>
                <a:lnTo>
                  <a:pt x="178594" y="53578"/>
                </a:lnTo>
                <a:lnTo>
                  <a:pt x="178594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reeform 105"/>
          <p:cNvSpPr/>
          <p:nvPr/>
        </p:nvSpPr>
        <p:spPr>
          <a:xfrm>
            <a:off x="357188" y="4384476"/>
            <a:ext cx="821532" cy="62509"/>
          </a:xfrm>
          <a:custGeom>
            <a:avLst/>
            <a:gdLst/>
            <a:ahLst/>
            <a:cxnLst/>
            <a:rect l="0" t="0" r="0" b="0"/>
            <a:pathLst>
              <a:path w="821532" h="62509">
                <a:moveTo>
                  <a:pt x="53578" y="44649"/>
                </a:moveTo>
                <a:lnTo>
                  <a:pt x="53578" y="44649"/>
                </a:lnTo>
                <a:lnTo>
                  <a:pt x="44648" y="35719"/>
                </a:lnTo>
                <a:lnTo>
                  <a:pt x="35718" y="35719"/>
                </a:lnTo>
                <a:lnTo>
                  <a:pt x="17859" y="35719"/>
                </a:lnTo>
                <a:lnTo>
                  <a:pt x="17859" y="35719"/>
                </a:lnTo>
                <a:lnTo>
                  <a:pt x="8929" y="35719"/>
                </a:lnTo>
                <a:lnTo>
                  <a:pt x="0" y="44649"/>
                </a:lnTo>
                <a:lnTo>
                  <a:pt x="0" y="44649"/>
                </a:lnTo>
                <a:lnTo>
                  <a:pt x="0" y="44649"/>
                </a:lnTo>
                <a:lnTo>
                  <a:pt x="0" y="44649"/>
                </a:lnTo>
                <a:lnTo>
                  <a:pt x="17859" y="44649"/>
                </a:lnTo>
                <a:lnTo>
                  <a:pt x="35718" y="44649"/>
                </a:lnTo>
                <a:lnTo>
                  <a:pt x="62507" y="44649"/>
                </a:lnTo>
                <a:lnTo>
                  <a:pt x="89296" y="35719"/>
                </a:lnTo>
                <a:lnTo>
                  <a:pt x="125015" y="35719"/>
                </a:lnTo>
                <a:lnTo>
                  <a:pt x="169664" y="35719"/>
                </a:lnTo>
                <a:lnTo>
                  <a:pt x="214312" y="35719"/>
                </a:lnTo>
                <a:lnTo>
                  <a:pt x="258961" y="35719"/>
                </a:lnTo>
                <a:lnTo>
                  <a:pt x="303609" y="35719"/>
                </a:lnTo>
                <a:lnTo>
                  <a:pt x="348257" y="44649"/>
                </a:lnTo>
                <a:lnTo>
                  <a:pt x="401836" y="53578"/>
                </a:lnTo>
                <a:lnTo>
                  <a:pt x="455414" y="53578"/>
                </a:lnTo>
                <a:lnTo>
                  <a:pt x="508992" y="62508"/>
                </a:lnTo>
                <a:lnTo>
                  <a:pt x="562570" y="62508"/>
                </a:lnTo>
                <a:lnTo>
                  <a:pt x="616148" y="62508"/>
                </a:lnTo>
                <a:lnTo>
                  <a:pt x="669726" y="53578"/>
                </a:lnTo>
                <a:lnTo>
                  <a:pt x="723304" y="35719"/>
                </a:lnTo>
                <a:lnTo>
                  <a:pt x="767953" y="26789"/>
                </a:lnTo>
                <a:lnTo>
                  <a:pt x="794742" y="8930"/>
                </a:lnTo>
                <a:lnTo>
                  <a:pt x="821531" y="0"/>
                </a:lnTo>
                <a:lnTo>
                  <a:pt x="821531" y="0"/>
                </a:lnTo>
                <a:lnTo>
                  <a:pt x="803671" y="0"/>
                </a:lnTo>
                <a:lnTo>
                  <a:pt x="80367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reeform 106"/>
          <p:cNvSpPr/>
          <p:nvPr/>
        </p:nvSpPr>
        <p:spPr>
          <a:xfrm>
            <a:off x="1357313" y="4420195"/>
            <a:ext cx="910829" cy="53579"/>
          </a:xfrm>
          <a:custGeom>
            <a:avLst/>
            <a:gdLst/>
            <a:ahLst/>
            <a:cxnLst/>
            <a:rect l="0" t="0" r="0" b="0"/>
            <a:pathLst>
              <a:path w="910829" h="53579">
                <a:moveTo>
                  <a:pt x="17859" y="8930"/>
                </a:moveTo>
                <a:lnTo>
                  <a:pt x="17859" y="8930"/>
                </a:lnTo>
                <a:lnTo>
                  <a:pt x="17859" y="8930"/>
                </a:lnTo>
                <a:lnTo>
                  <a:pt x="1785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8929" y="17859"/>
                </a:lnTo>
                <a:lnTo>
                  <a:pt x="17859" y="17859"/>
                </a:lnTo>
                <a:lnTo>
                  <a:pt x="26789" y="26789"/>
                </a:lnTo>
                <a:lnTo>
                  <a:pt x="44648" y="26789"/>
                </a:lnTo>
                <a:lnTo>
                  <a:pt x="62507" y="26789"/>
                </a:lnTo>
                <a:lnTo>
                  <a:pt x="89296" y="35719"/>
                </a:lnTo>
                <a:lnTo>
                  <a:pt x="125015" y="35719"/>
                </a:lnTo>
                <a:lnTo>
                  <a:pt x="160734" y="35719"/>
                </a:lnTo>
                <a:lnTo>
                  <a:pt x="205382" y="35719"/>
                </a:lnTo>
                <a:lnTo>
                  <a:pt x="250031" y="35719"/>
                </a:lnTo>
                <a:lnTo>
                  <a:pt x="303609" y="35719"/>
                </a:lnTo>
                <a:lnTo>
                  <a:pt x="348257" y="35719"/>
                </a:lnTo>
                <a:lnTo>
                  <a:pt x="401835" y="26789"/>
                </a:lnTo>
                <a:lnTo>
                  <a:pt x="446484" y="26789"/>
                </a:lnTo>
                <a:lnTo>
                  <a:pt x="500062" y="26789"/>
                </a:lnTo>
                <a:lnTo>
                  <a:pt x="544710" y="35719"/>
                </a:lnTo>
                <a:lnTo>
                  <a:pt x="589359" y="35719"/>
                </a:lnTo>
                <a:lnTo>
                  <a:pt x="634007" y="44648"/>
                </a:lnTo>
                <a:lnTo>
                  <a:pt x="678656" y="44648"/>
                </a:lnTo>
                <a:lnTo>
                  <a:pt x="714375" y="53578"/>
                </a:lnTo>
                <a:lnTo>
                  <a:pt x="750093" y="53578"/>
                </a:lnTo>
                <a:lnTo>
                  <a:pt x="785812" y="53578"/>
                </a:lnTo>
                <a:lnTo>
                  <a:pt x="821531" y="44648"/>
                </a:lnTo>
                <a:lnTo>
                  <a:pt x="848320" y="44648"/>
                </a:lnTo>
                <a:lnTo>
                  <a:pt x="866179" y="35719"/>
                </a:lnTo>
                <a:lnTo>
                  <a:pt x="884039" y="26789"/>
                </a:lnTo>
                <a:lnTo>
                  <a:pt x="901898" y="26789"/>
                </a:lnTo>
                <a:lnTo>
                  <a:pt x="910828" y="26789"/>
                </a:lnTo>
                <a:lnTo>
                  <a:pt x="910828" y="26789"/>
                </a:lnTo>
                <a:lnTo>
                  <a:pt x="910828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reeform 107"/>
          <p:cNvSpPr/>
          <p:nvPr/>
        </p:nvSpPr>
        <p:spPr>
          <a:xfrm>
            <a:off x="1875234" y="4402336"/>
            <a:ext cx="26790" cy="26790"/>
          </a:xfrm>
          <a:custGeom>
            <a:avLst/>
            <a:gdLst/>
            <a:ahLst/>
            <a:cxnLst/>
            <a:rect l="0" t="0" r="0" b="0"/>
            <a:pathLst>
              <a:path w="26790" h="26790">
                <a:moveTo>
                  <a:pt x="8930" y="26789"/>
                </a:moveTo>
                <a:lnTo>
                  <a:pt x="893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0" y="26789"/>
                </a:lnTo>
                <a:lnTo>
                  <a:pt x="0" y="17859"/>
                </a:lnTo>
                <a:lnTo>
                  <a:pt x="0" y="17859"/>
                </a:lnTo>
                <a:lnTo>
                  <a:pt x="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17860" y="0"/>
                </a:lnTo>
                <a:lnTo>
                  <a:pt x="26789" y="0"/>
                </a:lnTo>
                <a:lnTo>
                  <a:pt x="2678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Freeform 108"/>
          <p:cNvSpPr/>
          <p:nvPr/>
        </p:nvSpPr>
        <p:spPr>
          <a:xfrm>
            <a:off x="1794867" y="1241227"/>
            <a:ext cx="17861" cy="1"/>
          </a:xfrm>
          <a:custGeom>
            <a:avLst/>
            <a:gdLst/>
            <a:ahLst/>
            <a:cxnLst/>
            <a:rect l="0" t="0" r="0" b="0"/>
            <a:pathLst>
              <a:path w="17861" h="1">
                <a:moveTo>
                  <a:pt x="17860" y="0"/>
                </a:moveTo>
                <a:lnTo>
                  <a:pt x="1786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Freeform 109"/>
          <p:cNvSpPr/>
          <p:nvPr/>
        </p:nvSpPr>
        <p:spPr>
          <a:xfrm>
            <a:off x="1821656" y="892969"/>
            <a:ext cx="339329" cy="446485"/>
          </a:xfrm>
          <a:custGeom>
            <a:avLst/>
            <a:gdLst/>
            <a:ahLst/>
            <a:cxnLst/>
            <a:rect l="0" t="0" r="0" b="0"/>
            <a:pathLst>
              <a:path w="339329" h="446485">
                <a:moveTo>
                  <a:pt x="0" y="446484"/>
                </a:moveTo>
                <a:lnTo>
                  <a:pt x="0" y="437554"/>
                </a:lnTo>
                <a:lnTo>
                  <a:pt x="8930" y="419695"/>
                </a:lnTo>
                <a:lnTo>
                  <a:pt x="26789" y="392906"/>
                </a:lnTo>
                <a:lnTo>
                  <a:pt x="71438" y="330398"/>
                </a:lnTo>
                <a:lnTo>
                  <a:pt x="142875" y="241101"/>
                </a:lnTo>
                <a:lnTo>
                  <a:pt x="232172" y="125015"/>
                </a:lnTo>
                <a:lnTo>
                  <a:pt x="339328" y="0"/>
                </a:lnTo>
                <a:lnTo>
                  <a:pt x="33932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Freeform 110"/>
          <p:cNvSpPr/>
          <p:nvPr/>
        </p:nvSpPr>
        <p:spPr>
          <a:xfrm>
            <a:off x="1384102" y="4589859"/>
            <a:ext cx="250032" cy="35720"/>
          </a:xfrm>
          <a:custGeom>
            <a:avLst/>
            <a:gdLst/>
            <a:ahLst/>
            <a:cxnLst/>
            <a:rect l="0" t="0" r="0" b="0"/>
            <a:pathLst>
              <a:path w="250032" h="35720">
                <a:moveTo>
                  <a:pt x="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29" y="35719"/>
                </a:lnTo>
                <a:lnTo>
                  <a:pt x="8929" y="35719"/>
                </a:lnTo>
                <a:lnTo>
                  <a:pt x="26789" y="26789"/>
                </a:lnTo>
                <a:lnTo>
                  <a:pt x="53578" y="26789"/>
                </a:lnTo>
                <a:lnTo>
                  <a:pt x="80367" y="17859"/>
                </a:lnTo>
                <a:lnTo>
                  <a:pt x="116086" y="17859"/>
                </a:lnTo>
                <a:lnTo>
                  <a:pt x="160734" y="8930"/>
                </a:lnTo>
                <a:lnTo>
                  <a:pt x="196453" y="8930"/>
                </a:lnTo>
                <a:lnTo>
                  <a:pt x="223242" y="0"/>
                </a:lnTo>
                <a:lnTo>
                  <a:pt x="241101" y="8930"/>
                </a:lnTo>
                <a:lnTo>
                  <a:pt x="250031" y="8930"/>
                </a:lnTo>
                <a:lnTo>
                  <a:pt x="250031" y="17859"/>
                </a:lnTo>
                <a:lnTo>
                  <a:pt x="250031" y="26789"/>
                </a:lnTo>
                <a:lnTo>
                  <a:pt x="241101" y="26789"/>
                </a:lnTo>
                <a:lnTo>
                  <a:pt x="241101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Freeform 111"/>
          <p:cNvSpPr/>
          <p:nvPr/>
        </p:nvSpPr>
        <p:spPr>
          <a:xfrm>
            <a:off x="1348383" y="4518421"/>
            <a:ext cx="151806" cy="125017"/>
          </a:xfrm>
          <a:custGeom>
            <a:avLst/>
            <a:gdLst/>
            <a:ahLst/>
            <a:cxnLst/>
            <a:rect l="0" t="0" r="0" b="0"/>
            <a:pathLst>
              <a:path w="151806" h="125017">
                <a:moveTo>
                  <a:pt x="142875" y="8930"/>
                </a:moveTo>
                <a:lnTo>
                  <a:pt x="142875" y="8930"/>
                </a:lnTo>
                <a:lnTo>
                  <a:pt x="142875" y="0"/>
                </a:lnTo>
                <a:lnTo>
                  <a:pt x="142875" y="0"/>
                </a:lnTo>
                <a:lnTo>
                  <a:pt x="133945" y="0"/>
                </a:lnTo>
                <a:lnTo>
                  <a:pt x="133945" y="0"/>
                </a:lnTo>
                <a:lnTo>
                  <a:pt x="133945" y="0"/>
                </a:lnTo>
                <a:lnTo>
                  <a:pt x="125015" y="0"/>
                </a:lnTo>
                <a:lnTo>
                  <a:pt x="107156" y="8930"/>
                </a:lnTo>
                <a:lnTo>
                  <a:pt x="98226" y="17860"/>
                </a:lnTo>
                <a:lnTo>
                  <a:pt x="80367" y="35719"/>
                </a:lnTo>
                <a:lnTo>
                  <a:pt x="53578" y="53579"/>
                </a:lnTo>
                <a:lnTo>
                  <a:pt x="26789" y="71438"/>
                </a:lnTo>
                <a:lnTo>
                  <a:pt x="8930" y="89297"/>
                </a:lnTo>
                <a:lnTo>
                  <a:pt x="0" y="98227"/>
                </a:lnTo>
                <a:lnTo>
                  <a:pt x="0" y="107157"/>
                </a:lnTo>
                <a:lnTo>
                  <a:pt x="26789" y="116086"/>
                </a:lnTo>
                <a:lnTo>
                  <a:pt x="62508" y="116086"/>
                </a:lnTo>
                <a:lnTo>
                  <a:pt x="107156" y="125016"/>
                </a:lnTo>
                <a:lnTo>
                  <a:pt x="151805" y="125016"/>
                </a:lnTo>
                <a:lnTo>
                  <a:pt x="151805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Freeform 112"/>
          <p:cNvSpPr/>
          <p:nvPr/>
        </p:nvSpPr>
        <p:spPr>
          <a:xfrm>
            <a:off x="1071563" y="4830961"/>
            <a:ext cx="294680" cy="62509"/>
          </a:xfrm>
          <a:custGeom>
            <a:avLst/>
            <a:gdLst/>
            <a:ahLst/>
            <a:cxnLst/>
            <a:rect l="0" t="0" r="0" b="0"/>
            <a:pathLst>
              <a:path w="294680" h="62509">
                <a:moveTo>
                  <a:pt x="0" y="62508"/>
                </a:move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8929" y="62508"/>
                </a:lnTo>
                <a:lnTo>
                  <a:pt x="17859" y="53578"/>
                </a:lnTo>
                <a:lnTo>
                  <a:pt x="35718" y="53578"/>
                </a:lnTo>
                <a:lnTo>
                  <a:pt x="62507" y="44648"/>
                </a:lnTo>
                <a:lnTo>
                  <a:pt x="98226" y="35718"/>
                </a:lnTo>
                <a:lnTo>
                  <a:pt x="133945" y="35718"/>
                </a:lnTo>
                <a:lnTo>
                  <a:pt x="160734" y="26789"/>
                </a:lnTo>
                <a:lnTo>
                  <a:pt x="196453" y="26789"/>
                </a:lnTo>
                <a:lnTo>
                  <a:pt x="232171" y="17859"/>
                </a:lnTo>
                <a:lnTo>
                  <a:pt x="267890" y="8929"/>
                </a:lnTo>
                <a:lnTo>
                  <a:pt x="294679" y="0"/>
                </a:lnTo>
                <a:lnTo>
                  <a:pt x="29467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Freeform 113"/>
          <p:cNvSpPr/>
          <p:nvPr/>
        </p:nvSpPr>
        <p:spPr>
          <a:xfrm>
            <a:off x="1321594" y="5009555"/>
            <a:ext cx="1" cy="8930"/>
          </a:xfrm>
          <a:custGeom>
            <a:avLst/>
            <a:gdLst/>
            <a:ahLst/>
            <a:cxnLst/>
            <a:rect l="0" t="0" r="0" b="0"/>
            <a:pathLst>
              <a:path w="1" h="8930">
                <a:moveTo>
                  <a:pt x="0" y="8929"/>
                </a:move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Freeform 114"/>
          <p:cNvSpPr/>
          <p:nvPr/>
        </p:nvSpPr>
        <p:spPr>
          <a:xfrm>
            <a:off x="1294805" y="4679156"/>
            <a:ext cx="901899" cy="339329"/>
          </a:xfrm>
          <a:custGeom>
            <a:avLst/>
            <a:gdLst/>
            <a:ahLst/>
            <a:cxnLst/>
            <a:rect l="0" t="0" r="0" b="0"/>
            <a:pathLst>
              <a:path w="901899" h="339329">
                <a:moveTo>
                  <a:pt x="8929" y="339328"/>
                </a:moveTo>
                <a:lnTo>
                  <a:pt x="8929" y="330399"/>
                </a:lnTo>
                <a:lnTo>
                  <a:pt x="8929" y="330399"/>
                </a:lnTo>
                <a:lnTo>
                  <a:pt x="8929" y="330399"/>
                </a:lnTo>
                <a:lnTo>
                  <a:pt x="8929" y="330399"/>
                </a:lnTo>
                <a:lnTo>
                  <a:pt x="8929" y="330399"/>
                </a:lnTo>
                <a:lnTo>
                  <a:pt x="8929" y="339328"/>
                </a:lnTo>
                <a:lnTo>
                  <a:pt x="8929" y="339328"/>
                </a:lnTo>
                <a:lnTo>
                  <a:pt x="8929" y="339328"/>
                </a:lnTo>
                <a:lnTo>
                  <a:pt x="8929" y="339328"/>
                </a:lnTo>
                <a:lnTo>
                  <a:pt x="8929" y="339328"/>
                </a:lnTo>
                <a:lnTo>
                  <a:pt x="8929" y="339328"/>
                </a:lnTo>
                <a:lnTo>
                  <a:pt x="0" y="339328"/>
                </a:lnTo>
                <a:lnTo>
                  <a:pt x="0" y="339328"/>
                </a:lnTo>
                <a:lnTo>
                  <a:pt x="0" y="339328"/>
                </a:lnTo>
                <a:lnTo>
                  <a:pt x="0" y="339328"/>
                </a:lnTo>
                <a:lnTo>
                  <a:pt x="0" y="339328"/>
                </a:lnTo>
                <a:lnTo>
                  <a:pt x="0" y="339328"/>
                </a:lnTo>
                <a:lnTo>
                  <a:pt x="8929" y="339328"/>
                </a:lnTo>
                <a:lnTo>
                  <a:pt x="17859" y="330399"/>
                </a:lnTo>
                <a:lnTo>
                  <a:pt x="26789" y="321469"/>
                </a:lnTo>
                <a:lnTo>
                  <a:pt x="62508" y="294680"/>
                </a:lnTo>
                <a:lnTo>
                  <a:pt x="107156" y="250032"/>
                </a:lnTo>
                <a:lnTo>
                  <a:pt x="187523" y="205383"/>
                </a:lnTo>
                <a:lnTo>
                  <a:pt x="276820" y="160734"/>
                </a:lnTo>
                <a:lnTo>
                  <a:pt x="383976" y="116086"/>
                </a:lnTo>
                <a:lnTo>
                  <a:pt x="500062" y="80367"/>
                </a:lnTo>
                <a:lnTo>
                  <a:pt x="616148" y="53578"/>
                </a:lnTo>
                <a:lnTo>
                  <a:pt x="714375" y="35719"/>
                </a:lnTo>
                <a:lnTo>
                  <a:pt x="812601" y="17859"/>
                </a:lnTo>
                <a:lnTo>
                  <a:pt x="901898" y="0"/>
                </a:lnTo>
                <a:lnTo>
                  <a:pt x="90189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Freeform 115"/>
          <p:cNvSpPr/>
          <p:nvPr/>
        </p:nvSpPr>
        <p:spPr>
          <a:xfrm>
            <a:off x="1910953" y="5304234"/>
            <a:ext cx="1839517" cy="98228"/>
          </a:xfrm>
          <a:custGeom>
            <a:avLst/>
            <a:gdLst/>
            <a:ahLst/>
            <a:cxnLst/>
            <a:rect l="0" t="0" r="0" b="0"/>
            <a:pathLst>
              <a:path w="1839517" h="98228">
                <a:moveTo>
                  <a:pt x="0" y="26789"/>
                </a:moveTo>
                <a:lnTo>
                  <a:pt x="8930" y="26789"/>
                </a:lnTo>
                <a:lnTo>
                  <a:pt x="17860" y="26789"/>
                </a:lnTo>
                <a:lnTo>
                  <a:pt x="26789" y="26789"/>
                </a:lnTo>
                <a:lnTo>
                  <a:pt x="44649" y="17860"/>
                </a:lnTo>
                <a:lnTo>
                  <a:pt x="62508" y="17860"/>
                </a:lnTo>
                <a:lnTo>
                  <a:pt x="89297" y="8930"/>
                </a:lnTo>
                <a:lnTo>
                  <a:pt x="107156" y="0"/>
                </a:lnTo>
                <a:lnTo>
                  <a:pt x="133945" y="0"/>
                </a:lnTo>
                <a:lnTo>
                  <a:pt x="151805" y="0"/>
                </a:lnTo>
                <a:lnTo>
                  <a:pt x="178594" y="0"/>
                </a:lnTo>
                <a:lnTo>
                  <a:pt x="196453" y="8930"/>
                </a:lnTo>
                <a:lnTo>
                  <a:pt x="223242" y="17860"/>
                </a:lnTo>
                <a:lnTo>
                  <a:pt x="250031" y="26789"/>
                </a:lnTo>
                <a:lnTo>
                  <a:pt x="285750" y="26789"/>
                </a:lnTo>
                <a:lnTo>
                  <a:pt x="312539" y="35719"/>
                </a:lnTo>
                <a:lnTo>
                  <a:pt x="357188" y="44649"/>
                </a:lnTo>
                <a:lnTo>
                  <a:pt x="392906" y="53579"/>
                </a:lnTo>
                <a:lnTo>
                  <a:pt x="428625" y="53579"/>
                </a:lnTo>
                <a:lnTo>
                  <a:pt x="473274" y="53579"/>
                </a:lnTo>
                <a:lnTo>
                  <a:pt x="508992" y="53579"/>
                </a:lnTo>
                <a:lnTo>
                  <a:pt x="553641" y="44649"/>
                </a:lnTo>
                <a:lnTo>
                  <a:pt x="598289" y="44649"/>
                </a:lnTo>
                <a:lnTo>
                  <a:pt x="651867" y="44649"/>
                </a:lnTo>
                <a:lnTo>
                  <a:pt x="696516" y="44649"/>
                </a:lnTo>
                <a:lnTo>
                  <a:pt x="741164" y="44649"/>
                </a:lnTo>
                <a:lnTo>
                  <a:pt x="794742" y="53579"/>
                </a:lnTo>
                <a:lnTo>
                  <a:pt x="839391" y="62508"/>
                </a:lnTo>
                <a:lnTo>
                  <a:pt x="884039" y="71438"/>
                </a:lnTo>
                <a:lnTo>
                  <a:pt x="928688" y="80368"/>
                </a:lnTo>
                <a:lnTo>
                  <a:pt x="973336" y="80368"/>
                </a:lnTo>
                <a:lnTo>
                  <a:pt x="1017985" y="80368"/>
                </a:lnTo>
                <a:lnTo>
                  <a:pt x="1062633" y="80368"/>
                </a:lnTo>
                <a:lnTo>
                  <a:pt x="1107281" y="71438"/>
                </a:lnTo>
                <a:lnTo>
                  <a:pt x="1151930" y="62508"/>
                </a:lnTo>
                <a:lnTo>
                  <a:pt x="1196578" y="53579"/>
                </a:lnTo>
                <a:lnTo>
                  <a:pt x="1241227" y="44649"/>
                </a:lnTo>
                <a:lnTo>
                  <a:pt x="1276945" y="35719"/>
                </a:lnTo>
                <a:lnTo>
                  <a:pt x="1321594" y="35719"/>
                </a:lnTo>
                <a:lnTo>
                  <a:pt x="1366242" y="35719"/>
                </a:lnTo>
                <a:lnTo>
                  <a:pt x="1410891" y="35719"/>
                </a:lnTo>
                <a:lnTo>
                  <a:pt x="1446610" y="44649"/>
                </a:lnTo>
                <a:lnTo>
                  <a:pt x="1491258" y="53579"/>
                </a:lnTo>
                <a:lnTo>
                  <a:pt x="1535906" y="71438"/>
                </a:lnTo>
                <a:lnTo>
                  <a:pt x="1580555" y="80368"/>
                </a:lnTo>
                <a:lnTo>
                  <a:pt x="1616274" y="89297"/>
                </a:lnTo>
                <a:lnTo>
                  <a:pt x="1660922" y="98227"/>
                </a:lnTo>
                <a:lnTo>
                  <a:pt x="1705570" y="89297"/>
                </a:lnTo>
                <a:lnTo>
                  <a:pt x="1750219" y="89297"/>
                </a:lnTo>
                <a:lnTo>
                  <a:pt x="1785938" y="80368"/>
                </a:lnTo>
                <a:lnTo>
                  <a:pt x="1812727" y="80368"/>
                </a:lnTo>
                <a:lnTo>
                  <a:pt x="1839516" y="89297"/>
                </a:lnTo>
                <a:lnTo>
                  <a:pt x="1839516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Freeform 116"/>
          <p:cNvSpPr/>
          <p:nvPr/>
        </p:nvSpPr>
        <p:spPr>
          <a:xfrm>
            <a:off x="2768203" y="4714875"/>
            <a:ext cx="178595" cy="258962"/>
          </a:xfrm>
          <a:custGeom>
            <a:avLst/>
            <a:gdLst/>
            <a:ahLst/>
            <a:cxnLst/>
            <a:rect l="0" t="0" r="0" b="0"/>
            <a:pathLst>
              <a:path w="178595" h="258962">
                <a:moveTo>
                  <a:pt x="17860" y="116086"/>
                </a:moveTo>
                <a:lnTo>
                  <a:pt x="8930" y="116086"/>
                </a:lnTo>
                <a:lnTo>
                  <a:pt x="8930" y="125015"/>
                </a:lnTo>
                <a:lnTo>
                  <a:pt x="0" y="133945"/>
                </a:lnTo>
                <a:lnTo>
                  <a:pt x="0" y="142875"/>
                </a:lnTo>
                <a:lnTo>
                  <a:pt x="0" y="160734"/>
                </a:lnTo>
                <a:lnTo>
                  <a:pt x="8930" y="169664"/>
                </a:lnTo>
                <a:lnTo>
                  <a:pt x="17860" y="169664"/>
                </a:lnTo>
                <a:lnTo>
                  <a:pt x="26789" y="169664"/>
                </a:lnTo>
                <a:lnTo>
                  <a:pt x="44649" y="160734"/>
                </a:lnTo>
                <a:lnTo>
                  <a:pt x="62508" y="142875"/>
                </a:lnTo>
                <a:lnTo>
                  <a:pt x="71438" y="116086"/>
                </a:lnTo>
                <a:lnTo>
                  <a:pt x="80367" y="89296"/>
                </a:lnTo>
                <a:lnTo>
                  <a:pt x="89297" y="53578"/>
                </a:lnTo>
                <a:lnTo>
                  <a:pt x="89297" y="26789"/>
                </a:lnTo>
                <a:lnTo>
                  <a:pt x="80367" y="8929"/>
                </a:lnTo>
                <a:lnTo>
                  <a:pt x="71438" y="0"/>
                </a:lnTo>
                <a:lnTo>
                  <a:pt x="53578" y="8929"/>
                </a:lnTo>
                <a:lnTo>
                  <a:pt x="35719" y="35718"/>
                </a:lnTo>
                <a:lnTo>
                  <a:pt x="26789" y="80367"/>
                </a:lnTo>
                <a:lnTo>
                  <a:pt x="17860" y="133945"/>
                </a:lnTo>
                <a:lnTo>
                  <a:pt x="8930" y="178594"/>
                </a:lnTo>
                <a:lnTo>
                  <a:pt x="17860" y="223242"/>
                </a:lnTo>
                <a:lnTo>
                  <a:pt x="35719" y="250031"/>
                </a:lnTo>
                <a:lnTo>
                  <a:pt x="53578" y="258961"/>
                </a:lnTo>
                <a:lnTo>
                  <a:pt x="80367" y="258961"/>
                </a:lnTo>
                <a:lnTo>
                  <a:pt x="107156" y="241102"/>
                </a:lnTo>
                <a:lnTo>
                  <a:pt x="133945" y="223242"/>
                </a:lnTo>
                <a:lnTo>
                  <a:pt x="160735" y="196453"/>
                </a:lnTo>
                <a:lnTo>
                  <a:pt x="178594" y="160734"/>
                </a:lnTo>
                <a:lnTo>
                  <a:pt x="178594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Freeform 117"/>
          <p:cNvSpPr/>
          <p:nvPr/>
        </p:nvSpPr>
        <p:spPr>
          <a:xfrm>
            <a:off x="2955727" y="4634507"/>
            <a:ext cx="116087" cy="250033"/>
          </a:xfrm>
          <a:custGeom>
            <a:avLst/>
            <a:gdLst/>
            <a:ahLst/>
            <a:cxnLst/>
            <a:rect l="0" t="0" r="0" b="0"/>
            <a:pathLst>
              <a:path w="116087" h="250033">
                <a:moveTo>
                  <a:pt x="0" y="53579"/>
                </a:moveTo>
                <a:lnTo>
                  <a:pt x="0" y="62508"/>
                </a:lnTo>
                <a:lnTo>
                  <a:pt x="0" y="71438"/>
                </a:lnTo>
                <a:lnTo>
                  <a:pt x="0" y="98227"/>
                </a:lnTo>
                <a:lnTo>
                  <a:pt x="8929" y="125016"/>
                </a:lnTo>
                <a:lnTo>
                  <a:pt x="17859" y="160735"/>
                </a:lnTo>
                <a:lnTo>
                  <a:pt x="26789" y="187524"/>
                </a:lnTo>
                <a:lnTo>
                  <a:pt x="44648" y="214313"/>
                </a:lnTo>
                <a:lnTo>
                  <a:pt x="62507" y="232172"/>
                </a:lnTo>
                <a:lnTo>
                  <a:pt x="80367" y="241102"/>
                </a:lnTo>
                <a:lnTo>
                  <a:pt x="89296" y="250032"/>
                </a:lnTo>
                <a:lnTo>
                  <a:pt x="89296" y="241102"/>
                </a:lnTo>
                <a:lnTo>
                  <a:pt x="89296" y="223243"/>
                </a:lnTo>
                <a:lnTo>
                  <a:pt x="80367" y="196454"/>
                </a:lnTo>
                <a:lnTo>
                  <a:pt x="71437" y="160735"/>
                </a:lnTo>
                <a:lnTo>
                  <a:pt x="53578" y="116086"/>
                </a:lnTo>
                <a:lnTo>
                  <a:pt x="44648" y="80368"/>
                </a:lnTo>
                <a:lnTo>
                  <a:pt x="44648" y="44649"/>
                </a:lnTo>
                <a:lnTo>
                  <a:pt x="44648" y="26789"/>
                </a:lnTo>
                <a:lnTo>
                  <a:pt x="53578" y="8930"/>
                </a:lnTo>
                <a:lnTo>
                  <a:pt x="71437" y="0"/>
                </a:lnTo>
                <a:lnTo>
                  <a:pt x="89296" y="0"/>
                </a:lnTo>
                <a:lnTo>
                  <a:pt x="98226" y="0"/>
                </a:lnTo>
                <a:lnTo>
                  <a:pt x="116086" y="0"/>
                </a:lnTo>
                <a:lnTo>
                  <a:pt x="11608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Freeform 118"/>
          <p:cNvSpPr/>
          <p:nvPr/>
        </p:nvSpPr>
        <p:spPr>
          <a:xfrm>
            <a:off x="3089672" y="4580929"/>
            <a:ext cx="169665" cy="250033"/>
          </a:xfrm>
          <a:custGeom>
            <a:avLst/>
            <a:gdLst/>
            <a:ahLst/>
            <a:cxnLst/>
            <a:rect l="0" t="0" r="0" b="0"/>
            <a:pathLst>
              <a:path w="169665" h="250033">
                <a:moveTo>
                  <a:pt x="0" y="71438"/>
                </a:moveTo>
                <a:lnTo>
                  <a:pt x="0" y="80367"/>
                </a:lnTo>
                <a:lnTo>
                  <a:pt x="0" y="98227"/>
                </a:lnTo>
                <a:lnTo>
                  <a:pt x="8930" y="116086"/>
                </a:lnTo>
                <a:lnTo>
                  <a:pt x="17859" y="151805"/>
                </a:lnTo>
                <a:lnTo>
                  <a:pt x="26789" y="178594"/>
                </a:lnTo>
                <a:lnTo>
                  <a:pt x="35719" y="214313"/>
                </a:lnTo>
                <a:lnTo>
                  <a:pt x="53578" y="232172"/>
                </a:lnTo>
                <a:lnTo>
                  <a:pt x="62508" y="250032"/>
                </a:lnTo>
                <a:lnTo>
                  <a:pt x="80367" y="250032"/>
                </a:lnTo>
                <a:lnTo>
                  <a:pt x="89297" y="241102"/>
                </a:lnTo>
                <a:lnTo>
                  <a:pt x="89297" y="214313"/>
                </a:lnTo>
                <a:lnTo>
                  <a:pt x="80367" y="178594"/>
                </a:lnTo>
                <a:lnTo>
                  <a:pt x="80367" y="133946"/>
                </a:lnTo>
                <a:lnTo>
                  <a:pt x="71437" y="89297"/>
                </a:lnTo>
                <a:lnTo>
                  <a:pt x="80367" y="53578"/>
                </a:lnTo>
                <a:lnTo>
                  <a:pt x="89297" y="26789"/>
                </a:lnTo>
                <a:lnTo>
                  <a:pt x="98226" y="8930"/>
                </a:lnTo>
                <a:lnTo>
                  <a:pt x="116086" y="0"/>
                </a:lnTo>
                <a:lnTo>
                  <a:pt x="133945" y="8930"/>
                </a:lnTo>
                <a:lnTo>
                  <a:pt x="151805" y="17860"/>
                </a:lnTo>
                <a:lnTo>
                  <a:pt x="169664" y="26789"/>
                </a:lnTo>
                <a:lnTo>
                  <a:pt x="169664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Freeform 119"/>
          <p:cNvSpPr/>
          <p:nvPr/>
        </p:nvSpPr>
        <p:spPr>
          <a:xfrm>
            <a:off x="3295055" y="4723804"/>
            <a:ext cx="89298" cy="71439"/>
          </a:xfrm>
          <a:custGeom>
            <a:avLst/>
            <a:gdLst/>
            <a:ahLst/>
            <a:cxnLst/>
            <a:rect l="0" t="0" r="0" b="0"/>
            <a:pathLst>
              <a:path w="89298" h="71439">
                <a:moveTo>
                  <a:pt x="0" y="71438"/>
                </a:moveTo>
                <a:lnTo>
                  <a:pt x="8929" y="62508"/>
                </a:lnTo>
                <a:lnTo>
                  <a:pt x="17859" y="62508"/>
                </a:lnTo>
                <a:lnTo>
                  <a:pt x="26789" y="44649"/>
                </a:lnTo>
                <a:lnTo>
                  <a:pt x="35718" y="35719"/>
                </a:lnTo>
                <a:lnTo>
                  <a:pt x="53578" y="17860"/>
                </a:lnTo>
                <a:lnTo>
                  <a:pt x="71437" y="8930"/>
                </a:lnTo>
                <a:lnTo>
                  <a:pt x="89297" y="0"/>
                </a:lnTo>
                <a:lnTo>
                  <a:pt x="8929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Freeform 120"/>
          <p:cNvSpPr/>
          <p:nvPr/>
        </p:nvSpPr>
        <p:spPr>
          <a:xfrm>
            <a:off x="3393281" y="4464843"/>
            <a:ext cx="267892" cy="437556"/>
          </a:xfrm>
          <a:custGeom>
            <a:avLst/>
            <a:gdLst/>
            <a:ahLst/>
            <a:cxnLst/>
            <a:rect l="0" t="0" r="0" b="0"/>
            <a:pathLst>
              <a:path w="267892" h="437556">
                <a:moveTo>
                  <a:pt x="98227" y="0"/>
                </a:moveTo>
                <a:lnTo>
                  <a:pt x="89297" y="0"/>
                </a:lnTo>
                <a:lnTo>
                  <a:pt x="80367" y="0"/>
                </a:lnTo>
                <a:lnTo>
                  <a:pt x="62508" y="8930"/>
                </a:lnTo>
                <a:lnTo>
                  <a:pt x="44649" y="17860"/>
                </a:lnTo>
                <a:lnTo>
                  <a:pt x="26789" y="44649"/>
                </a:lnTo>
                <a:lnTo>
                  <a:pt x="8930" y="71438"/>
                </a:lnTo>
                <a:lnTo>
                  <a:pt x="0" y="98227"/>
                </a:lnTo>
                <a:lnTo>
                  <a:pt x="0" y="125016"/>
                </a:lnTo>
                <a:lnTo>
                  <a:pt x="0" y="142875"/>
                </a:lnTo>
                <a:lnTo>
                  <a:pt x="17860" y="151805"/>
                </a:lnTo>
                <a:lnTo>
                  <a:pt x="35719" y="142875"/>
                </a:lnTo>
                <a:lnTo>
                  <a:pt x="62508" y="133946"/>
                </a:lnTo>
                <a:lnTo>
                  <a:pt x="89297" y="107157"/>
                </a:lnTo>
                <a:lnTo>
                  <a:pt x="107157" y="89297"/>
                </a:lnTo>
                <a:lnTo>
                  <a:pt x="133946" y="62508"/>
                </a:lnTo>
                <a:lnTo>
                  <a:pt x="151805" y="53578"/>
                </a:lnTo>
                <a:lnTo>
                  <a:pt x="169664" y="62508"/>
                </a:lnTo>
                <a:lnTo>
                  <a:pt x="169664" y="80368"/>
                </a:lnTo>
                <a:lnTo>
                  <a:pt x="169664" y="116086"/>
                </a:lnTo>
                <a:lnTo>
                  <a:pt x="169664" y="160735"/>
                </a:lnTo>
                <a:lnTo>
                  <a:pt x="169664" y="223243"/>
                </a:lnTo>
                <a:lnTo>
                  <a:pt x="169664" y="285750"/>
                </a:lnTo>
                <a:lnTo>
                  <a:pt x="178594" y="339328"/>
                </a:lnTo>
                <a:lnTo>
                  <a:pt x="196453" y="383977"/>
                </a:lnTo>
                <a:lnTo>
                  <a:pt x="214313" y="419696"/>
                </a:lnTo>
                <a:lnTo>
                  <a:pt x="223242" y="437555"/>
                </a:lnTo>
                <a:lnTo>
                  <a:pt x="241102" y="437555"/>
                </a:lnTo>
                <a:lnTo>
                  <a:pt x="250032" y="428626"/>
                </a:lnTo>
                <a:lnTo>
                  <a:pt x="258961" y="392907"/>
                </a:lnTo>
                <a:lnTo>
                  <a:pt x="267891" y="348258"/>
                </a:lnTo>
                <a:lnTo>
                  <a:pt x="267891" y="285750"/>
                </a:lnTo>
                <a:lnTo>
                  <a:pt x="250032" y="223243"/>
                </a:lnTo>
                <a:lnTo>
                  <a:pt x="241102" y="169664"/>
                </a:lnTo>
                <a:lnTo>
                  <a:pt x="214313" y="125016"/>
                </a:lnTo>
                <a:lnTo>
                  <a:pt x="187524" y="107157"/>
                </a:lnTo>
                <a:lnTo>
                  <a:pt x="169664" y="107157"/>
                </a:lnTo>
                <a:lnTo>
                  <a:pt x="142875" y="125016"/>
                </a:lnTo>
                <a:lnTo>
                  <a:pt x="133946" y="151805"/>
                </a:lnTo>
                <a:lnTo>
                  <a:pt x="133946" y="169664"/>
                </a:lnTo>
                <a:lnTo>
                  <a:pt x="151805" y="187524"/>
                </a:lnTo>
                <a:lnTo>
                  <a:pt x="169664" y="196453"/>
                </a:lnTo>
                <a:lnTo>
                  <a:pt x="169664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Freeform 121"/>
          <p:cNvSpPr/>
          <p:nvPr/>
        </p:nvSpPr>
        <p:spPr>
          <a:xfrm>
            <a:off x="3670102" y="4429125"/>
            <a:ext cx="142876" cy="178594"/>
          </a:xfrm>
          <a:custGeom>
            <a:avLst/>
            <a:gdLst/>
            <a:ahLst/>
            <a:cxnLst/>
            <a:rect l="0" t="0" r="0" b="0"/>
            <a:pathLst>
              <a:path w="142876" h="178594">
                <a:moveTo>
                  <a:pt x="8929" y="17859"/>
                </a:moveTo>
                <a:lnTo>
                  <a:pt x="0" y="17859"/>
                </a:lnTo>
                <a:lnTo>
                  <a:pt x="0" y="26789"/>
                </a:lnTo>
                <a:lnTo>
                  <a:pt x="0" y="35718"/>
                </a:lnTo>
                <a:lnTo>
                  <a:pt x="0" y="44648"/>
                </a:lnTo>
                <a:lnTo>
                  <a:pt x="0" y="62507"/>
                </a:lnTo>
                <a:lnTo>
                  <a:pt x="8929" y="89296"/>
                </a:lnTo>
                <a:lnTo>
                  <a:pt x="8929" y="107156"/>
                </a:lnTo>
                <a:lnTo>
                  <a:pt x="17859" y="133945"/>
                </a:lnTo>
                <a:lnTo>
                  <a:pt x="35718" y="151804"/>
                </a:lnTo>
                <a:lnTo>
                  <a:pt x="35718" y="169664"/>
                </a:lnTo>
                <a:lnTo>
                  <a:pt x="53578" y="178593"/>
                </a:lnTo>
                <a:lnTo>
                  <a:pt x="62507" y="178593"/>
                </a:lnTo>
                <a:lnTo>
                  <a:pt x="71437" y="169664"/>
                </a:lnTo>
                <a:lnTo>
                  <a:pt x="71437" y="142875"/>
                </a:lnTo>
                <a:lnTo>
                  <a:pt x="71437" y="116086"/>
                </a:lnTo>
                <a:lnTo>
                  <a:pt x="80367" y="80367"/>
                </a:lnTo>
                <a:lnTo>
                  <a:pt x="71437" y="44648"/>
                </a:lnTo>
                <a:lnTo>
                  <a:pt x="71437" y="17859"/>
                </a:lnTo>
                <a:lnTo>
                  <a:pt x="71437" y="0"/>
                </a:lnTo>
                <a:lnTo>
                  <a:pt x="71437" y="0"/>
                </a:lnTo>
                <a:lnTo>
                  <a:pt x="80367" y="8929"/>
                </a:lnTo>
                <a:lnTo>
                  <a:pt x="80367" y="26789"/>
                </a:lnTo>
                <a:lnTo>
                  <a:pt x="80367" y="44648"/>
                </a:lnTo>
                <a:lnTo>
                  <a:pt x="80367" y="71437"/>
                </a:lnTo>
                <a:lnTo>
                  <a:pt x="89296" y="98226"/>
                </a:lnTo>
                <a:lnTo>
                  <a:pt x="98226" y="116086"/>
                </a:lnTo>
                <a:lnTo>
                  <a:pt x="107156" y="125015"/>
                </a:lnTo>
                <a:lnTo>
                  <a:pt x="116086" y="125015"/>
                </a:lnTo>
                <a:lnTo>
                  <a:pt x="125015" y="116086"/>
                </a:lnTo>
                <a:lnTo>
                  <a:pt x="133945" y="98226"/>
                </a:lnTo>
                <a:lnTo>
                  <a:pt x="142875" y="71437"/>
                </a:lnTo>
                <a:lnTo>
                  <a:pt x="142875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Freeform 122"/>
          <p:cNvSpPr/>
          <p:nvPr/>
        </p:nvSpPr>
        <p:spPr>
          <a:xfrm>
            <a:off x="3839766" y="4402336"/>
            <a:ext cx="26790" cy="142876"/>
          </a:xfrm>
          <a:custGeom>
            <a:avLst/>
            <a:gdLst/>
            <a:ahLst/>
            <a:cxnLst/>
            <a:rect l="0" t="0" r="0" b="0"/>
            <a:pathLst>
              <a:path w="26790" h="142876">
                <a:moveTo>
                  <a:pt x="17859" y="0"/>
                </a:moveTo>
                <a:lnTo>
                  <a:pt x="17859" y="8929"/>
                </a:lnTo>
                <a:lnTo>
                  <a:pt x="8929" y="26789"/>
                </a:lnTo>
                <a:lnTo>
                  <a:pt x="8929" y="44648"/>
                </a:lnTo>
                <a:lnTo>
                  <a:pt x="0" y="71437"/>
                </a:lnTo>
                <a:lnTo>
                  <a:pt x="0" y="98226"/>
                </a:lnTo>
                <a:lnTo>
                  <a:pt x="0" y="116085"/>
                </a:lnTo>
                <a:lnTo>
                  <a:pt x="8929" y="125015"/>
                </a:lnTo>
                <a:lnTo>
                  <a:pt x="8929" y="142875"/>
                </a:lnTo>
                <a:lnTo>
                  <a:pt x="17859" y="142875"/>
                </a:lnTo>
                <a:lnTo>
                  <a:pt x="17859" y="142875"/>
                </a:lnTo>
                <a:lnTo>
                  <a:pt x="26789" y="125015"/>
                </a:lnTo>
                <a:lnTo>
                  <a:pt x="26789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Freeform 123"/>
          <p:cNvSpPr/>
          <p:nvPr/>
        </p:nvSpPr>
        <p:spPr>
          <a:xfrm>
            <a:off x="3804047" y="4232671"/>
            <a:ext cx="62509" cy="17861"/>
          </a:xfrm>
          <a:custGeom>
            <a:avLst/>
            <a:gdLst/>
            <a:ahLst/>
            <a:cxnLst/>
            <a:rect l="0" t="0" r="0" b="0"/>
            <a:pathLst>
              <a:path w="62509" h="17861">
                <a:moveTo>
                  <a:pt x="8930" y="0"/>
                </a:move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17859" y="8930"/>
                </a:lnTo>
                <a:lnTo>
                  <a:pt x="26789" y="17860"/>
                </a:lnTo>
                <a:lnTo>
                  <a:pt x="44648" y="17860"/>
                </a:lnTo>
                <a:lnTo>
                  <a:pt x="62508" y="8930"/>
                </a:lnTo>
                <a:lnTo>
                  <a:pt x="62508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Freeform 124"/>
          <p:cNvSpPr/>
          <p:nvPr/>
        </p:nvSpPr>
        <p:spPr>
          <a:xfrm>
            <a:off x="3946922" y="4196953"/>
            <a:ext cx="107157" cy="294680"/>
          </a:xfrm>
          <a:custGeom>
            <a:avLst/>
            <a:gdLst/>
            <a:ahLst/>
            <a:cxnLst/>
            <a:rect l="0" t="0" r="0" b="0"/>
            <a:pathLst>
              <a:path w="107157" h="294680">
                <a:moveTo>
                  <a:pt x="893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0" y="35718"/>
                </a:lnTo>
                <a:lnTo>
                  <a:pt x="0" y="62508"/>
                </a:lnTo>
                <a:lnTo>
                  <a:pt x="8930" y="98226"/>
                </a:lnTo>
                <a:lnTo>
                  <a:pt x="8930" y="142875"/>
                </a:lnTo>
                <a:lnTo>
                  <a:pt x="17859" y="178593"/>
                </a:lnTo>
                <a:lnTo>
                  <a:pt x="26789" y="223242"/>
                </a:lnTo>
                <a:lnTo>
                  <a:pt x="44648" y="250031"/>
                </a:lnTo>
                <a:lnTo>
                  <a:pt x="62508" y="276820"/>
                </a:lnTo>
                <a:lnTo>
                  <a:pt x="71437" y="294679"/>
                </a:lnTo>
                <a:lnTo>
                  <a:pt x="89297" y="294679"/>
                </a:lnTo>
                <a:lnTo>
                  <a:pt x="98226" y="285750"/>
                </a:lnTo>
                <a:lnTo>
                  <a:pt x="107156" y="276820"/>
                </a:lnTo>
                <a:lnTo>
                  <a:pt x="107156" y="250031"/>
                </a:lnTo>
                <a:lnTo>
                  <a:pt x="107156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Freeform 125"/>
          <p:cNvSpPr/>
          <p:nvPr/>
        </p:nvSpPr>
        <p:spPr>
          <a:xfrm>
            <a:off x="3902273" y="4313039"/>
            <a:ext cx="178595" cy="44649"/>
          </a:xfrm>
          <a:custGeom>
            <a:avLst/>
            <a:gdLst/>
            <a:ahLst/>
            <a:cxnLst/>
            <a:rect l="0" t="0" r="0" b="0"/>
            <a:pathLst>
              <a:path w="178595" h="44649">
                <a:moveTo>
                  <a:pt x="0" y="44648"/>
                </a:moveTo>
                <a:lnTo>
                  <a:pt x="0" y="44648"/>
                </a:lnTo>
                <a:lnTo>
                  <a:pt x="0" y="44648"/>
                </a:lnTo>
                <a:lnTo>
                  <a:pt x="8930" y="44648"/>
                </a:lnTo>
                <a:lnTo>
                  <a:pt x="35719" y="35718"/>
                </a:lnTo>
                <a:lnTo>
                  <a:pt x="62508" y="26789"/>
                </a:lnTo>
                <a:lnTo>
                  <a:pt x="98227" y="17859"/>
                </a:lnTo>
                <a:lnTo>
                  <a:pt x="125016" y="8929"/>
                </a:lnTo>
                <a:lnTo>
                  <a:pt x="151805" y="0"/>
                </a:lnTo>
                <a:lnTo>
                  <a:pt x="178594" y="0"/>
                </a:lnTo>
                <a:lnTo>
                  <a:pt x="17859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Freeform 126"/>
          <p:cNvSpPr/>
          <p:nvPr/>
        </p:nvSpPr>
        <p:spPr>
          <a:xfrm>
            <a:off x="2937867" y="4536281"/>
            <a:ext cx="1339454" cy="508993"/>
          </a:xfrm>
          <a:custGeom>
            <a:avLst/>
            <a:gdLst/>
            <a:ahLst/>
            <a:cxnLst/>
            <a:rect l="0" t="0" r="0" b="0"/>
            <a:pathLst>
              <a:path w="1339454" h="508993">
                <a:moveTo>
                  <a:pt x="0" y="508992"/>
                </a:moveTo>
                <a:lnTo>
                  <a:pt x="8930" y="500063"/>
                </a:lnTo>
                <a:lnTo>
                  <a:pt x="17860" y="491133"/>
                </a:lnTo>
                <a:lnTo>
                  <a:pt x="35719" y="473274"/>
                </a:lnTo>
                <a:lnTo>
                  <a:pt x="80367" y="455414"/>
                </a:lnTo>
                <a:lnTo>
                  <a:pt x="142875" y="437555"/>
                </a:lnTo>
                <a:lnTo>
                  <a:pt x="223242" y="401836"/>
                </a:lnTo>
                <a:lnTo>
                  <a:pt x="330399" y="375047"/>
                </a:lnTo>
                <a:lnTo>
                  <a:pt x="455414" y="330398"/>
                </a:lnTo>
                <a:lnTo>
                  <a:pt x="598289" y="294680"/>
                </a:lnTo>
                <a:lnTo>
                  <a:pt x="750094" y="250031"/>
                </a:lnTo>
                <a:lnTo>
                  <a:pt x="901899" y="205383"/>
                </a:lnTo>
                <a:lnTo>
                  <a:pt x="1044774" y="151805"/>
                </a:lnTo>
                <a:lnTo>
                  <a:pt x="1169789" y="107156"/>
                </a:lnTo>
                <a:lnTo>
                  <a:pt x="1268016" y="53578"/>
                </a:lnTo>
                <a:lnTo>
                  <a:pt x="1339453" y="0"/>
                </a:lnTo>
                <a:lnTo>
                  <a:pt x="133945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Freeform 127"/>
          <p:cNvSpPr/>
          <p:nvPr/>
        </p:nvSpPr>
        <p:spPr>
          <a:xfrm>
            <a:off x="6732984" y="5947171"/>
            <a:ext cx="8931" cy="125017"/>
          </a:xfrm>
          <a:custGeom>
            <a:avLst/>
            <a:gdLst/>
            <a:ahLst/>
            <a:cxnLst/>
            <a:rect l="0" t="0" r="0" b="0"/>
            <a:pathLst>
              <a:path w="8931" h="125017">
                <a:moveTo>
                  <a:pt x="0" y="17859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35719"/>
                </a:lnTo>
                <a:lnTo>
                  <a:pt x="8930" y="53578"/>
                </a:lnTo>
                <a:lnTo>
                  <a:pt x="8930" y="80367"/>
                </a:lnTo>
                <a:lnTo>
                  <a:pt x="8930" y="98227"/>
                </a:lnTo>
                <a:lnTo>
                  <a:pt x="8930" y="116086"/>
                </a:lnTo>
                <a:lnTo>
                  <a:pt x="8930" y="125016"/>
                </a:lnTo>
                <a:lnTo>
                  <a:pt x="8930" y="125016"/>
                </a:lnTo>
                <a:lnTo>
                  <a:pt x="8930" y="116086"/>
                </a:lnTo>
                <a:lnTo>
                  <a:pt x="8930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Freeform 128"/>
          <p:cNvSpPr/>
          <p:nvPr/>
        </p:nvSpPr>
        <p:spPr>
          <a:xfrm>
            <a:off x="6849070" y="6090046"/>
            <a:ext cx="160736" cy="178595"/>
          </a:xfrm>
          <a:custGeom>
            <a:avLst/>
            <a:gdLst/>
            <a:ahLst/>
            <a:cxnLst/>
            <a:rect l="0" t="0" r="0" b="0"/>
            <a:pathLst>
              <a:path w="160736" h="178595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17859"/>
                </a:lnTo>
                <a:lnTo>
                  <a:pt x="17860" y="35719"/>
                </a:lnTo>
                <a:lnTo>
                  <a:pt x="26789" y="53578"/>
                </a:lnTo>
                <a:lnTo>
                  <a:pt x="26789" y="71438"/>
                </a:lnTo>
                <a:lnTo>
                  <a:pt x="35719" y="98227"/>
                </a:lnTo>
                <a:lnTo>
                  <a:pt x="44649" y="116086"/>
                </a:lnTo>
                <a:lnTo>
                  <a:pt x="44649" y="133945"/>
                </a:lnTo>
                <a:lnTo>
                  <a:pt x="44649" y="151805"/>
                </a:lnTo>
                <a:lnTo>
                  <a:pt x="44649" y="169664"/>
                </a:lnTo>
                <a:lnTo>
                  <a:pt x="44649" y="178594"/>
                </a:lnTo>
                <a:lnTo>
                  <a:pt x="44649" y="169664"/>
                </a:lnTo>
                <a:lnTo>
                  <a:pt x="44649" y="160734"/>
                </a:lnTo>
                <a:lnTo>
                  <a:pt x="44649" y="133945"/>
                </a:lnTo>
                <a:lnTo>
                  <a:pt x="53578" y="107156"/>
                </a:lnTo>
                <a:lnTo>
                  <a:pt x="62508" y="80367"/>
                </a:lnTo>
                <a:lnTo>
                  <a:pt x="80368" y="53578"/>
                </a:lnTo>
                <a:lnTo>
                  <a:pt x="98227" y="35719"/>
                </a:lnTo>
                <a:lnTo>
                  <a:pt x="116086" y="17859"/>
                </a:lnTo>
                <a:lnTo>
                  <a:pt x="133946" y="17859"/>
                </a:lnTo>
                <a:lnTo>
                  <a:pt x="151805" y="17859"/>
                </a:lnTo>
                <a:lnTo>
                  <a:pt x="160735" y="17859"/>
                </a:lnTo>
                <a:lnTo>
                  <a:pt x="160735" y="17859"/>
                </a:lnTo>
                <a:lnTo>
                  <a:pt x="160735" y="8930"/>
                </a:lnTo>
                <a:lnTo>
                  <a:pt x="160735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Freeform 129"/>
          <p:cNvSpPr/>
          <p:nvPr/>
        </p:nvSpPr>
        <p:spPr>
          <a:xfrm>
            <a:off x="7125891" y="5911452"/>
            <a:ext cx="26790" cy="133947"/>
          </a:xfrm>
          <a:custGeom>
            <a:avLst/>
            <a:gdLst/>
            <a:ahLst/>
            <a:cxnLst/>
            <a:rect l="0" t="0" r="0" b="0"/>
            <a:pathLst>
              <a:path w="26790" h="133947">
                <a:moveTo>
                  <a:pt x="8929" y="0"/>
                </a:moveTo>
                <a:lnTo>
                  <a:pt x="8929" y="8930"/>
                </a:lnTo>
                <a:lnTo>
                  <a:pt x="8929" y="8930"/>
                </a:lnTo>
                <a:lnTo>
                  <a:pt x="8929" y="17860"/>
                </a:lnTo>
                <a:lnTo>
                  <a:pt x="8929" y="26789"/>
                </a:lnTo>
                <a:lnTo>
                  <a:pt x="8929" y="44649"/>
                </a:lnTo>
                <a:lnTo>
                  <a:pt x="0" y="62508"/>
                </a:lnTo>
                <a:lnTo>
                  <a:pt x="0" y="89297"/>
                </a:lnTo>
                <a:lnTo>
                  <a:pt x="0" y="107157"/>
                </a:lnTo>
                <a:lnTo>
                  <a:pt x="8929" y="125016"/>
                </a:lnTo>
                <a:lnTo>
                  <a:pt x="17859" y="133946"/>
                </a:lnTo>
                <a:lnTo>
                  <a:pt x="26789" y="133946"/>
                </a:lnTo>
                <a:lnTo>
                  <a:pt x="26789" y="13394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Freeform 130"/>
          <p:cNvSpPr/>
          <p:nvPr/>
        </p:nvSpPr>
        <p:spPr>
          <a:xfrm>
            <a:off x="7884914" y="5947171"/>
            <a:ext cx="35720" cy="116087"/>
          </a:xfrm>
          <a:custGeom>
            <a:avLst/>
            <a:gdLst/>
            <a:ahLst/>
            <a:cxnLst/>
            <a:rect l="0" t="0" r="0" b="0"/>
            <a:pathLst>
              <a:path w="35720" h="116087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26789"/>
                </a:lnTo>
                <a:lnTo>
                  <a:pt x="0" y="53578"/>
                </a:lnTo>
                <a:lnTo>
                  <a:pt x="0" y="62508"/>
                </a:lnTo>
                <a:lnTo>
                  <a:pt x="0" y="80367"/>
                </a:lnTo>
                <a:lnTo>
                  <a:pt x="0" y="98227"/>
                </a:lnTo>
                <a:lnTo>
                  <a:pt x="0" y="107156"/>
                </a:lnTo>
                <a:lnTo>
                  <a:pt x="0" y="116086"/>
                </a:lnTo>
                <a:lnTo>
                  <a:pt x="8930" y="116086"/>
                </a:lnTo>
                <a:lnTo>
                  <a:pt x="17859" y="107156"/>
                </a:lnTo>
                <a:lnTo>
                  <a:pt x="26789" y="80367"/>
                </a:lnTo>
                <a:lnTo>
                  <a:pt x="35719" y="62508"/>
                </a:lnTo>
                <a:lnTo>
                  <a:pt x="35719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Freeform 131"/>
          <p:cNvSpPr/>
          <p:nvPr/>
        </p:nvSpPr>
        <p:spPr>
          <a:xfrm>
            <a:off x="7956352" y="5947171"/>
            <a:ext cx="26790" cy="116087"/>
          </a:xfrm>
          <a:custGeom>
            <a:avLst/>
            <a:gdLst/>
            <a:ahLst/>
            <a:cxnLst/>
            <a:rect l="0" t="0" r="0" b="0"/>
            <a:pathLst>
              <a:path w="26790" h="116087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26789"/>
                </a:lnTo>
                <a:lnTo>
                  <a:pt x="8929" y="53578"/>
                </a:lnTo>
                <a:lnTo>
                  <a:pt x="8929" y="71438"/>
                </a:lnTo>
                <a:lnTo>
                  <a:pt x="8929" y="98227"/>
                </a:lnTo>
                <a:lnTo>
                  <a:pt x="17859" y="107156"/>
                </a:lnTo>
                <a:lnTo>
                  <a:pt x="17859" y="116086"/>
                </a:lnTo>
                <a:lnTo>
                  <a:pt x="26789" y="116086"/>
                </a:lnTo>
                <a:lnTo>
                  <a:pt x="26789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Freeform 132"/>
          <p:cNvSpPr/>
          <p:nvPr/>
        </p:nvSpPr>
        <p:spPr>
          <a:xfrm>
            <a:off x="8134945" y="6107905"/>
            <a:ext cx="178594" cy="178595"/>
          </a:xfrm>
          <a:custGeom>
            <a:avLst/>
            <a:gdLst/>
            <a:ahLst/>
            <a:cxnLst/>
            <a:rect l="0" t="0" r="0" b="0"/>
            <a:pathLst>
              <a:path w="178594" h="178595">
                <a:moveTo>
                  <a:pt x="17860" y="0"/>
                </a:move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8930" y="8930"/>
                </a:lnTo>
                <a:lnTo>
                  <a:pt x="8930" y="17860"/>
                </a:lnTo>
                <a:lnTo>
                  <a:pt x="17860" y="26790"/>
                </a:lnTo>
                <a:lnTo>
                  <a:pt x="17860" y="44649"/>
                </a:lnTo>
                <a:lnTo>
                  <a:pt x="17860" y="62508"/>
                </a:lnTo>
                <a:lnTo>
                  <a:pt x="17860" y="80368"/>
                </a:lnTo>
                <a:lnTo>
                  <a:pt x="17860" y="98227"/>
                </a:lnTo>
                <a:lnTo>
                  <a:pt x="17860" y="116086"/>
                </a:lnTo>
                <a:lnTo>
                  <a:pt x="17860" y="133946"/>
                </a:lnTo>
                <a:lnTo>
                  <a:pt x="26789" y="151805"/>
                </a:lnTo>
                <a:lnTo>
                  <a:pt x="17860" y="160735"/>
                </a:lnTo>
                <a:lnTo>
                  <a:pt x="17860" y="178594"/>
                </a:lnTo>
                <a:lnTo>
                  <a:pt x="8930" y="178594"/>
                </a:lnTo>
                <a:lnTo>
                  <a:pt x="8930" y="169665"/>
                </a:lnTo>
                <a:lnTo>
                  <a:pt x="8930" y="160735"/>
                </a:lnTo>
                <a:lnTo>
                  <a:pt x="0" y="142875"/>
                </a:lnTo>
                <a:lnTo>
                  <a:pt x="8930" y="116086"/>
                </a:lnTo>
                <a:lnTo>
                  <a:pt x="26789" y="89297"/>
                </a:lnTo>
                <a:lnTo>
                  <a:pt x="44649" y="71438"/>
                </a:lnTo>
                <a:lnTo>
                  <a:pt x="62507" y="53579"/>
                </a:lnTo>
                <a:lnTo>
                  <a:pt x="89296" y="44649"/>
                </a:lnTo>
                <a:lnTo>
                  <a:pt x="107156" y="35719"/>
                </a:lnTo>
                <a:lnTo>
                  <a:pt x="125015" y="44649"/>
                </a:lnTo>
                <a:lnTo>
                  <a:pt x="142875" y="44649"/>
                </a:lnTo>
                <a:lnTo>
                  <a:pt x="160734" y="53579"/>
                </a:lnTo>
                <a:lnTo>
                  <a:pt x="169664" y="53579"/>
                </a:lnTo>
                <a:lnTo>
                  <a:pt x="178593" y="53579"/>
                </a:lnTo>
                <a:lnTo>
                  <a:pt x="178593" y="44649"/>
                </a:lnTo>
                <a:lnTo>
                  <a:pt x="178593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Freeform 133"/>
          <p:cNvSpPr/>
          <p:nvPr/>
        </p:nvSpPr>
        <p:spPr>
          <a:xfrm>
            <a:off x="8376046" y="5947171"/>
            <a:ext cx="17860" cy="107157"/>
          </a:xfrm>
          <a:custGeom>
            <a:avLst/>
            <a:gdLst/>
            <a:ahLst/>
            <a:cxnLst/>
            <a:rect l="0" t="0" r="0" b="0"/>
            <a:pathLst>
              <a:path w="17860" h="107157">
                <a:moveTo>
                  <a:pt x="893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26789"/>
                </a:lnTo>
                <a:lnTo>
                  <a:pt x="0" y="44649"/>
                </a:lnTo>
                <a:lnTo>
                  <a:pt x="0" y="62508"/>
                </a:lnTo>
                <a:lnTo>
                  <a:pt x="0" y="80367"/>
                </a:lnTo>
                <a:lnTo>
                  <a:pt x="0" y="89297"/>
                </a:lnTo>
                <a:lnTo>
                  <a:pt x="0" y="107156"/>
                </a:lnTo>
                <a:lnTo>
                  <a:pt x="8930" y="107156"/>
                </a:lnTo>
                <a:lnTo>
                  <a:pt x="8930" y="107156"/>
                </a:lnTo>
                <a:lnTo>
                  <a:pt x="17859" y="98227"/>
                </a:lnTo>
                <a:lnTo>
                  <a:pt x="17859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Freeform 134"/>
          <p:cNvSpPr/>
          <p:nvPr/>
        </p:nvSpPr>
        <p:spPr>
          <a:xfrm>
            <a:off x="8465343" y="5929312"/>
            <a:ext cx="35720" cy="142876"/>
          </a:xfrm>
          <a:custGeom>
            <a:avLst/>
            <a:gdLst/>
            <a:ahLst/>
            <a:cxnLst/>
            <a:rect l="0" t="0" r="0" b="0"/>
            <a:pathLst>
              <a:path w="35720" h="142876">
                <a:moveTo>
                  <a:pt x="17859" y="0"/>
                </a:moveTo>
                <a:lnTo>
                  <a:pt x="8930" y="8929"/>
                </a:lnTo>
                <a:lnTo>
                  <a:pt x="8930" y="17859"/>
                </a:lnTo>
                <a:lnTo>
                  <a:pt x="0" y="26789"/>
                </a:lnTo>
                <a:lnTo>
                  <a:pt x="8930" y="44648"/>
                </a:lnTo>
                <a:lnTo>
                  <a:pt x="8930" y="62508"/>
                </a:lnTo>
                <a:lnTo>
                  <a:pt x="8930" y="80367"/>
                </a:lnTo>
                <a:lnTo>
                  <a:pt x="17859" y="98226"/>
                </a:lnTo>
                <a:lnTo>
                  <a:pt x="17859" y="107156"/>
                </a:lnTo>
                <a:lnTo>
                  <a:pt x="26789" y="125015"/>
                </a:lnTo>
                <a:lnTo>
                  <a:pt x="26789" y="142875"/>
                </a:lnTo>
                <a:lnTo>
                  <a:pt x="35719" y="142875"/>
                </a:lnTo>
                <a:lnTo>
                  <a:pt x="35719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Freeform 135"/>
          <p:cNvSpPr/>
          <p:nvPr/>
        </p:nvSpPr>
        <p:spPr>
          <a:xfrm>
            <a:off x="7608094" y="5714999"/>
            <a:ext cx="1214437" cy="875111"/>
          </a:xfrm>
          <a:custGeom>
            <a:avLst/>
            <a:gdLst/>
            <a:ahLst/>
            <a:cxnLst/>
            <a:rect l="0" t="0" r="0" b="0"/>
            <a:pathLst>
              <a:path w="1214437" h="875111">
                <a:moveTo>
                  <a:pt x="1062632" y="169664"/>
                </a:moveTo>
                <a:lnTo>
                  <a:pt x="1062632" y="160735"/>
                </a:lnTo>
                <a:lnTo>
                  <a:pt x="1053702" y="142875"/>
                </a:lnTo>
                <a:lnTo>
                  <a:pt x="1035843" y="116086"/>
                </a:lnTo>
                <a:lnTo>
                  <a:pt x="1017983" y="98227"/>
                </a:lnTo>
                <a:lnTo>
                  <a:pt x="991194" y="71438"/>
                </a:lnTo>
                <a:lnTo>
                  <a:pt x="964405" y="53578"/>
                </a:lnTo>
                <a:lnTo>
                  <a:pt x="919757" y="35719"/>
                </a:lnTo>
                <a:lnTo>
                  <a:pt x="875108" y="26789"/>
                </a:lnTo>
                <a:lnTo>
                  <a:pt x="821530" y="17860"/>
                </a:lnTo>
                <a:lnTo>
                  <a:pt x="759022" y="17860"/>
                </a:lnTo>
                <a:lnTo>
                  <a:pt x="687585" y="8930"/>
                </a:lnTo>
                <a:lnTo>
                  <a:pt x="616147" y="0"/>
                </a:lnTo>
                <a:lnTo>
                  <a:pt x="535781" y="0"/>
                </a:lnTo>
                <a:lnTo>
                  <a:pt x="455414" y="0"/>
                </a:lnTo>
                <a:lnTo>
                  <a:pt x="366117" y="17860"/>
                </a:lnTo>
                <a:lnTo>
                  <a:pt x="294679" y="44649"/>
                </a:lnTo>
                <a:lnTo>
                  <a:pt x="214312" y="80367"/>
                </a:lnTo>
                <a:lnTo>
                  <a:pt x="151804" y="125016"/>
                </a:lnTo>
                <a:lnTo>
                  <a:pt x="89297" y="187524"/>
                </a:lnTo>
                <a:lnTo>
                  <a:pt x="44648" y="258961"/>
                </a:lnTo>
                <a:lnTo>
                  <a:pt x="17859" y="330399"/>
                </a:lnTo>
                <a:lnTo>
                  <a:pt x="0" y="392906"/>
                </a:lnTo>
                <a:lnTo>
                  <a:pt x="0" y="464344"/>
                </a:lnTo>
                <a:lnTo>
                  <a:pt x="0" y="535781"/>
                </a:lnTo>
                <a:lnTo>
                  <a:pt x="17859" y="598289"/>
                </a:lnTo>
                <a:lnTo>
                  <a:pt x="53578" y="651867"/>
                </a:lnTo>
                <a:lnTo>
                  <a:pt x="98226" y="714375"/>
                </a:lnTo>
                <a:lnTo>
                  <a:pt x="160734" y="767953"/>
                </a:lnTo>
                <a:lnTo>
                  <a:pt x="241101" y="821531"/>
                </a:lnTo>
                <a:lnTo>
                  <a:pt x="312539" y="848321"/>
                </a:lnTo>
                <a:lnTo>
                  <a:pt x="428625" y="875110"/>
                </a:lnTo>
                <a:lnTo>
                  <a:pt x="553640" y="875110"/>
                </a:lnTo>
                <a:lnTo>
                  <a:pt x="678655" y="866180"/>
                </a:lnTo>
                <a:lnTo>
                  <a:pt x="794741" y="830461"/>
                </a:lnTo>
                <a:lnTo>
                  <a:pt x="910827" y="785813"/>
                </a:lnTo>
                <a:lnTo>
                  <a:pt x="1009054" y="723305"/>
                </a:lnTo>
                <a:lnTo>
                  <a:pt x="1098351" y="651867"/>
                </a:lnTo>
                <a:lnTo>
                  <a:pt x="1160858" y="571500"/>
                </a:lnTo>
                <a:lnTo>
                  <a:pt x="1205507" y="491133"/>
                </a:lnTo>
                <a:lnTo>
                  <a:pt x="1214436" y="401836"/>
                </a:lnTo>
                <a:lnTo>
                  <a:pt x="1196577" y="312539"/>
                </a:lnTo>
                <a:lnTo>
                  <a:pt x="1134069" y="258961"/>
                </a:lnTo>
                <a:lnTo>
                  <a:pt x="1053702" y="214313"/>
                </a:lnTo>
                <a:lnTo>
                  <a:pt x="946546" y="187524"/>
                </a:lnTo>
                <a:lnTo>
                  <a:pt x="821530" y="178594"/>
                </a:lnTo>
                <a:lnTo>
                  <a:pt x="821530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 136"/>
          <p:cNvSpPr/>
          <p:nvPr/>
        </p:nvSpPr>
        <p:spPr>
          <a:xfrm>
            <a:off x="7116961" y="4214812"/>
            <a:ext cx="544712" cy="991197"/>
          </a:xfrm>
          <a:custGeom>
            <a:avLst/>
            <a:gdLst/>
            <a:ahLst/>
            <a:cxnLst/>
            <a:rect l="0" t="0" r="0" b="0"/>
            <a:pathLst>
              <a:path w="544712" h="991197">
                <a:moveTo>
                  <a:pt x="71437" y="62508"/>
                </a:moveTo>
                <a:lnTo>
                  <a:pt x="62508" y="62508"/>
                </a:lnTo>
                <a:lnTo>
                  <a:pt x="62508" y="53578"/>
                </a:lnTo>
                <a:lnTo>
                  <a:pt x="53578" y="44649"/>
                </a:lnTo>
                <a:lnTo>
                  <a:pt x="44648" y="26789"/>
                </a:lnTo>
                <a:lnTo>
                  <a:pt x="35719" y="17859"/>
                </a:lnTo>
                <a:lnTo>
                  <a:pt x="26789" y="8930"/>
                </a:lnTo>
                <a:lnTo>
                  <a:pt x="17859" y="8930"/>
                </a:lnTo>
                <a:lnTo>
                  <a:pt x="8930" y="8930"/>
                </a:lnTo>
                <a:lnTo>
                  <a:pt x="0" y="8930"/>
                </a:lnTo>
                <a:lnTo>
                  <a:pt x="0" y="17859"/>
                </a:lnTo>
                <a:lnTo>
                  <a:pt x="8930" y="17859"/>
                </a:lnTo>
                <a:lnTo>
                  <a:pt x="17859" y="17859"/>
                </a:lnTo>
                <a:lnTo>
                  <a:pt x="35719" y="17859"/>
                </a:lnTo>
                <a:lnTo>
                  <a:pt x="62508" y="8930"/>
                </a:lnTo>
                <a:lnTo>
                  <a:pt x="98227" y="8930"/>
                </a:lnTo>
                <a:lnTo>
                  <a:pt x="142875" y="0"/>
                </a:lnTo>
                <a:lnTo>
                  <a:pt x="187523" y="0"/>
                </a:lnTo>
                <a:lnTo>
                  <a:pt x="241102" y="0"/>
                </a:lnTo>
                <a:lnTo>
                  <a:pt x="285750" y="0"/>
                </a:lnTo>
                <a:lnTo>
                  <a:pt x="330398" y="8930"/>
                </a:lnTo>
                <a:lnTo>
                  <a:pt x="366117" y="17859"/>
                </a:lnTo>
                <a:lnTo>
                  <a:pt x="392906" y="35719"/>
                </a:lnTo>
                <a:lnTo>
                  <a:pt x="410766" y="62508"/>
                </a:lnTo>
                <a:lnTo>
                  <a:pt x="410766" y="89297"/>
                </a:lnTo>
                <a:lnTo>
                  <a:pt x="419695" y="125016"/>
                </a:lnTo>
                <a:lnTo>
                  <a:pt x="419695" y="169664"/>
                </a:lnTo>
                <a:lnTo>
                  <a:pt x="419695" y="214313"/>
                </a:lnTo>
                <a:lnTo>
                  <a:pt x="428625" y="267891"/>
                </a:lnTo>
                <a:lnTo>
                  <a:pt x="428625" y="312539"/>
                </a:lnTo>
                <a:lnTo>
                  <a:pt x="437555" y="366117"/>
                </a:lnTo>
                <a:lnTo>
                  <a:pt x="446484" y="428625"/>
                </a:lnTo>
                <a:lnTo>
                  <a:pt x="446484" y="500063"/>
                </a:lnTo>
                <a:lnTo>
                  <a:pt x="455414" y="571500"/>
                </a:lnTo>
                <a:lnTo>
                  <a:pt x="455414" y="642938"/>
                </a:lnTo>
                <a:lnTo>
                  <a:pt x="455414" y="705446"/>
                </a:lnTo>
                <a:lnTo>
                  <a:pt x="464344" y="767954"/>
                </a:lnTo>
                <a:lnTo>
                  <a:pt x="482203" y="830461"/>
                </a:lnTo>
                <a:lnTo>
                  <a:pt x="491133" y="884040"/>
                </a:lnTo>
                <a:lnTo>
                  <a:pt x="508992" y="928688"/>
                </a:lnTo>
                <a:lnTo>
                  <a:pt x="526852" y="964407"/>
                </a:lnTo>
                <a:lnTo>
                  <a:pt x="544711" y="991196"/>
                </a:lnTo>
                <a:lnTo>
                  <a:pt x="544711" y="99119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reeform 137"/>
          <p:cNvSpPr/>
          <p:nvPr/>
        </p:nvSpPr>
        <p:spPr>
          <a:xfrm>
            <a:off x="1848445" y="5411391"/>
            <a:ext cx="285751" cy="285750"/>
          </a:xfrm>
          <a:custGeom>
            <a:avLst/>
            <a:gdLst/>
            <a:ahLst/>
            <a:cxnLst/>
            <a:rect l="0" t="0" r="0" b="0"/>
            <a:pathLst>
              <a:path w="285751" h="285750">
                <a:moveTo>
                  <a:pt x="8930" y="214311"/>
                </a:moveTo>
                <a:lnTo>
                  <a:pt x="8930" y="223241"/>
                </a:lnTo>
                <a:lnTo>
                  <a:pt x="8930" y="223241"/>
                </a:lnTo>
                <a:lnTo>
                  <a:pt x="8930" y="223241"/>
                </a:lnTo>
                <a:lnTo>
                  <a:pt x="8930" y="223241"/>
                </a:lnTo>
                <a:lnTo>
                  <a:pt x="8930" y="223241"/>
                </a:lnTo>
                <a:lnTo>
                  <a:pt x="8930" y="232171"/>
                </a:lnTo>
                <a:lnTo>
                  <a:pt x="0" y="250030"/>
                </a:lnTo>
                <a:lnTo>
                  <a:pt x="0" y="267889"/>
                </a:lnTo>
                <a:lnTo>
                  <a:pt x="8930" y="276819"/>
                </a:lnTo>
                <a:lnTo>
                  <a:pt x="8930" y="285749"/>
                </a:lnTo>
                <a:lnTo>
                  <a:pt x="26789" y="276819"/>
                </a:lnTo>
                <a:lnTo>
                  <a:pt x="53578" y="250030"/>
                </a:lnTo>
                <a:lnTo>
                  <a:pt x="89297" y="214311"/>
                </a:lnTo>
                <a:lnTo>
                  <a:pt x="133946" y="160734"/>
                </a:lnTo>
                <a:lnTo>
                  <a:pt x="196453" y="107156"/>
                </a:lnTo>
                <a:lnTo>
                  <a:pt x="241102" y="53578"/>
                </a:lnTo>
                <a:lnTo>
                  <a:pt x="285750" y="0"/>
                </a:lnTo>
                <a:lnTo>
                  <a:pt x="2857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Freeform 138"/>
          <p:cNvSpPr/>
          <p:nvPr/>
        </p:nvSpPr>
        <p:spPr>
          <a:xfrm>
            <a:off x="8134945" y="383977"/>
            <a:ext cx="571501" cy="62508"/>
          </a:xfrm>
          <a:custGeom>
            <a:avLst/>
            <a:gdLst/>
            <a:ahLst/>
            <a:cxnLst/>
            <a:rect l="0" t="0" r="0" b="0"/>
            <a:pathLst>
              <a:path w="571501" h="62508">
                <a:moveTo>
                  <a:pt x="0" y="62507"/>
                </a:moveTo>
                <a:lnTo>
                  <a:pt x="0" y="62507"/>
                </a:lnTo>
                <a:lnTo>
                  <a:pt x="0" y="62507"/>
                </a:lnTo>
                <a:lnTo>
                  <a:pt x="8930" y="62507"/>
                </a:lnTo>
                <a:lnTo>
                  <a:pt x="26789" y="62507"/>
                </a:lnTo>
                <a:lnTo>
                  <a:pt x="53578" y="53578"/>
                </a:lnTo>
                <a:lnTo>
                  <a:pt x="98226" y="44648"/>
                </a:lnTo>
                <a:lnTo>
                  <a:pt x="151804" y="35718"/>
                </a:lnTo>
                <a:lnTo>
                  <a:pt x="223242" y="26789"/>
                </a:lnTo>
                <a:lnTo>
                  <a:pt x="312539" y="17859"/>
                </a:lnTo>
                <a:lnTo>
                  <a:pt x="392906" y="8929"/>
                </a:lnTo>
                <a:lnTo>
                  <a:pt x="473273" y="0"/>
                </a:lnTo>
                <a:lnTo>
                  <a:pt x="535781" y="0"/>
                </a:lnTo>
                <a:lnTo>
                  <a:pt x="571500" y="0"/>
                </a:lnTo>
                <a:lnTo>
                  <a:pt x="562570" y="0"/>
                </a:lnTo>
                <a:lnTo>
                  <a:pt x="544710" y="0"/>
                </a:lnTo>
                <a:lnTo>
                  <a:pt x="54471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Freeform 139"/>
          <p:cNvSpPr/>
          <p:nvPr/>
        </p:nvSpPr>
        <p:spPr>
          <a:xfrm>
            <a:off x="8134945" y="366117"/>
            <a:ext cx="464344" cy="62509"/>
          </a:xfrm>
          <a:custGeom>
            <a:avLst/>
            <a:gdLst/>
            <a:ahLst/>
            <a:cxnLst/>
            <a:rect l="0" t="0" r="0" b="0"/>
            <a:pathLst>
              <a:path w="464344" h="62509">
                <a:moveTo>
                  <a:pt x="71437" y="62508"/>
                </a:moveTo>
                <a:lnTo>
                  <a:pt x="71437" y="62508"/>
                </a:lnTo>
                <a:lnTo>
                  <a:pt x="89296" y="62508"/>
                </a:lnTo>
                <a:lnTo>
                  <a:pt x="107156" y="62508"/>
                </a:lnTo>
                <a:lnTo>
                  <a:pt x="151804" y="62508"/>
                </a:lnTo>
                <a:lnTo>
                  <a:pt x="205382" y="62508"/>
                </a:lnTo>
                <a:lnTo>
                  <a:pt x="267890" y="53578"/>
                </a:lnTo>
                <a:lnTo>
                  <a:pt x="330398" y="44649"/>
                </a:lnTo>
                <a:lnTo>
                  <a:pt x="392906" y="35719"/>
                </a:lnTo>
                <a:lnTo>
                  <a:pt x="446484" y="26789"/>
                </a:lnTo>
                <a:lnTo>
                  <a:pt x="464343" y="17860"/>
                </a:lnTo>
                <a:lnTo>
                  <a:pt x="464343" y="8930"/>
                </a:lnTo>
                <a:lnTo>
                  <a:pt x="428625" y="0"/>
                </a:lnTo>
                <a:lnTo>
                  <a:pt x="366117" y="0"/>
                </a:lnTo>
                <a:lnTo>
                  <a:pt x="285750" y="0"/>
                </a:lnTo>
                <a:lnTo>
                  <a:pt x="187523" y="8930"/>
                </a:lnTo>
                <a:lnTo>
                  <a:pt x="89296" y="17860"/>
                </a:lnTo>
                <a:lnTo>
                  <a:pt x="0" y="26789"/>
                </a:lnTo>
                <a:lnTo>
                  <a:pt x="0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Freeform 140"/>
          <p:cNvSpPr/>
          <p:nvPr/>
        </p:nvSpPr>
        <p:spPr>
          <a:xfrm>
            <a:off x="7974211" y="401836"/>
            <a:ext cx="696516" cy="178595"/>
          </a:xfrm>
          <a:custGeom>
            <a:avLst/>
            <a:gdLst/>
            <a:ahLst/>
            <a:cxnLst/>
            <a:rect l="0" t="0" r="0" b="0"/>
            <a:pathLst>
              <a:path w="696516" h="178595">
                <a:moveTo>
                  <a:pt x="0" y="44648"/>
                </a:moveTo>
                <a:lnTo>
                  <a:pt x="17859" y="44648"/>
                </a:lnTo>
                <a:lnTo>
                  <a:pt x="62508" y="44648"/>
                </a:lnTo>
                <a:lnTo>
                  <a:pt x="116086" y="44648"/>
                </a:lnTo>
                <a:lnTo>
                  <a:pt x="187523" y="44648"/>
                </a:lnTo>
                <a:lnTo>
                  <a:pt x="258960" y="35719"/>
                </a:lnTo>
                <a:lnTo>
                  <a:pt x="339327" y="26789"/>
                </a:lnTo>
                <a:lnTo>
                  <a:pt x="410765" y="17859"/>
                </a:lnTo>
                <a:lnTo>
                  <a:pt x="464343" y="17859"/>
                </a:lnTo>
                <a:lnTo>
                  <a:pt x="491132" y="8930"/>
                </a:lnTo>
                <a:lnTo>
                  <a:pt x="500062" y="0"/>
                </a:lnTo>
                <a:lnTo>
                  <a:pt x="482202" y="0"/>
                </a:lnTo>
                <a:lnTo>
                  <a:pt x="428624" y="0"/>
                </a:lnTo>
                <a:lnTo>
                  <a:pt x="366116" y="8930"/>
                </a:lnTo>
                <a:lnTo>
                  <a:pt x="303609" y="17859"/>
                </a:lnTo>
                <a:lnTo>
                  <a:pt x="241101" y="26789"/>
                </a:lnTo>
                <a:lnTo>
                  <a:pt x="196453" y="35719"/>
                </a:lnTo>
                <a:lnTo>
                  <a:pt x="160734" y="44648"/>
                </a:lnTo>
                <a:lnTo>
                  <a:pt x="160734" y="53578"/>
                </a:lnTo>
                <a:lnTo>
                  <a:pt x="187523" y="62508"/>
                </a:lnTo>
                <a:lnTo>
                  <a:pt x="232171" y="62508"/>
                </a:lnTo>
                <a:lnTo>
                  <a:pt x="294679" y="53578"/>
                </a:lnTo>
                <a:lnTo>
                  <a:pt x="366116" y="53578"/>
                </a:lnTo>
                <a:lnTo>
                  <a:pt x="455413" y="44648"/>
                </a:lnTo>
                <a:lnTo>
                  <a:pt x="535780" y="26789"/>
                </a:lnTo>
                <a:lnTo>
                  <a:pt x="616148" y="26789"/>
                </a:lnTo>
                <a:lnTo>
                  <a:pt x="660796" y="17859"/>
                </a:lnTo>
                <a:lnTo>
                  <a:pt x="687585" y="8930"/>
                </a:lnTo>
                <a:lnTo>
                  <a:pt x="678655" y="8930"/>
                </a:lnTo>
                <a:lnTo>
                  <a:pt x="634007" y="17859"/>
                </a:lnTo>
                <a:lnTo>
                  <a:pt x="562569" y="26789"/>
                </a:lnTo>
                <a:lnTo>
                  <a:pt x="473273" y="35719"/>
                </a:lnTo>
                <a:lnTo>
                  <a:pt x="375046" y="44648"/>
                </a:lnTo>
                <a:lnTo>
                  <a:pt x="285749" y="62508"/>
                </a:lnTo>
                <a:lnTo>
                  <a:pt x="205383" y="80367"/>
                </a:lnTo>
                <a:lnTo>
                  <a:pt x="151805" y="89297"/>
                </a:lnTo>
                <a:lnTo>
                  <a:pt x="125016" y="98226"/>
                </a:lnTo>
                <a:lnTo>
                  <a:pt x="107156" y="107156"/>
                </a:lnTo>
                <a:lnTo>
                  <a:pt x="125016" y="107156"/>
                </a:lnTo>
                <a:lnTo>
                  <a:pt x="160734" y="107156"/>
                </a:lnTo>
                <a:lnTo>
                  <a:pt x="223241" y="98226"/>
                </a:lnTo>
                <a:lnTo>
                  <a:pt x="285749" y="89297"/>
                </a:lnTo>
                <a:lnTo>
                  <a:pt x="357187" y="80367"/>
                </a:lnTo>
                <a:lnTo>
                  <a:pt x="428624" y="80367"/>
                </a:lnTo>
                <a:lnTo>
                  <a:pt x="473273" y="71437"/>
                </a:lnTo>
                <a:lnTo>
                  <a:pt x="517921" y="62508"/>
                </a:lnTo>
                <a:lnTo>
                  <a:pt x="517921" y="62508"/>
                </a:lnTo>
                <a:lnTo>
                  <a:pt x="500062" y="62508"/>
                </a:lnTo>
                <a:lnTo>
                  <a:pt x="455413" y="71437"/>
                </a:lnTo>
                <a:lnTo>
                  <a:pt x="383976" y="80367"/>
                </a:lnTo>
                <a:lnTo>
                  <a:pt x="294679" y="98226"/>
                </a:lnTo>
                <a:lnTo>
                  <a:pt x="223241" y="116086"/>
                </a:lnTo>
                <a:lnTo>
                  <a:pt x="169664" y="133945"/>
                </a:lnTo>
                <a:lnTo>
                  <a:pt x="133945" y="151805"/>
                </a:lnTo>
                <a:lnTo>
                  <a:pt x="125016" y="160734"/>
                </a:lnTo>
                <a:lnTo>
                  <a:pt x="151805" y="169664"/>
                </a:lnTo>
                <a:lnTo>
                  <a:pt x="196453" y="178594"/>
                </a:lnTo>
                <a:lnTo>
                  <a:pt x="267890" y="169664"/>
                </a:lnTo>
                <a:lnTo>
                  <a:pt x="348257" y="169664"/>
                </a:lnTo>
                <a:lnTo>
                  <a:pt x="428624" y="160734"/>
                </a:lnTo>
                <a:lnTo>
                  <a:pt x="517921" y="160734"/>
                </a:lnTo>
                <a:lnTo>
                  <a:pt x="589359" y="151805"/>
                </a:lnTo>
                <a:lnTo>
                  <a:pt x="651866" y="151805"/>
                </a:lnTo>
                <a:lnTo>
                  <a:pt x="687585" y="151805"/>
                </a:lnTo>
                <a:lnTo>
                  <a:pt x="696515" y="151805"/>
                </a:lnTo>
                <a:lnTo>
                  <a:pt x="687585" y="151805"/>
                </a:lnTo>
                <a:lnTo>
                  <a:pt x="687585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Freeform 141"/>
          <p:cNvSpPr/>
          <p:nvPr/>
        </p:nvSpPr>
        <p:spPr>
          <a:xfrm>
            <a:off x="8438554" y="517922"/>
            <a:ext cx="250032" cy="71438"/>
          </a:xfrm>
          <a:custGeom>
            <a:avLst/>
            <a:gdLst/>
            <a:ahLst/>
            <a:cxnLst/>
            <a:rect l="0" t="0" r="0" b="0"/>
            <a:pathLst>
              <a:path w="250032" h="71438">
                <a:moveTo>
                  <a:pt x="0" y="71437"/>
                </a:moveTo>
                <a:lnTo>
                  <a:pt x="26789" y="62508"/>
                </a:lnTo>
                <a:lnTo>
                  <a:pt x="80367" y="53578"/>
                </a:lnTo>
                <a:lnTo>
                  <a:pt x="142875" y="44648"/>
                </a:lnTo>
                <a:lnTo>
                  <a:pt x="196453" y="26789"/>
                </a:lnTo>
                <a:lnTo>
                  <a:pt x="241101" y="17859"/>
                </a:lnTo>
                <a:lnTo>
                  <a:pt x="250031" y="0"/>
                </a:lnTo>
                <a:lnTo>
                  <a:pt x="241101" y="0"/>
                </a:lnTo>
                <a:lnTo>
                  <a:pt x="24110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Freeform 142"/>
          <p:cNvSpPr/>
          <p:nvPr/>
        </p:nvSpPr>
        <p:spPr>
          <a:xfrm>
            <a:off x="8224241" y="544711"/>
            <a:ext cx="26790" cy="35720"/>
          </a:xfrm>
          <a:custGeom>
            <a:avLst/>
            <a:gdLst/>
            <a:ahLst/>
            <a:cxnLst/>
            <a:rect l="0" t="0" r="0" b="0"/>
            <a:pathLst>
              <a:path w="26790" h="35720">
                <a:moveTo>
                  <a:pt x="0" y="35719"/>
                </a:moveTo>
                <a:lnTo>
                  <a:pt x="0" y="35719"/>
                </a:lnTo>
                <a:lnTo>
                  <a:pt x="8930" y="17859"/>
                </a:lnTo>
                <a:lnTo>
                  <a:pt x="26789" y="0"/>
                </a:lnTo>
                <a:lnTo>
                  <a:pt x="2678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Freeform 143"/>
          <p:cNvSpPr/>
          <p:nvPr/>
        </p:nvSpPr>
        <p:spPr>
          <a:xfrm>
            <a:off x="2277070" y="5965030"/>
            <a:ext cx="133947" cy="116087"/>
          </a:xfrm>
          <a:custGeom>
            <a:avLst/>
            <a:gdLst/>
            <a:ahLst/>
            <a:cxnLst/>
            <a:rect l="0" t="0" r="0" b="0"/>
            <a:pathLst>
              <a:path w="133947" h="116087">
                <a:moveTo>
                  <a:pt x="0" y="107157"/>
                </a:moveTo>
                <a:lnTo>
                  <a:pt x="0" y="107157"/>
                </a:lnTo>
                <a:lnTo>
                  <a:pt x="0" y="107157"/>
                </a:lnTo>
                <a:lnTo>
                  <a:pt x="0" y="116086"/>
                </a:lnTo>
                <a:lnTo>
                  <a:pt x="0" y="116086"/>
                </a:lnTo>
                <a:lnTo>
                  <a:pt x="8930" y="116086"/>
                </a:lnTo>
                <a:lnTo>
                  <a:pt x="26789" y="116086"/>
                </a:lnTo>
                <a:lnTo>
                  <a:pt x="44649" y="98227"/>
                </a:lnTo>
                <a:lnTo>
                  <a:pt x="62508" y="80368"/>
                </a:lnTo>
                <a:lnTo>
                  <a:pt x="89297" y="53579"/>
                </a:lnTo>
                <a:lnTo>
                  <a:pt x="116086" y="26790"/>
                </a:lnTo>
                <a:lnTo>
                  <a:pt x="133946" y="0"/>
                </a:lnTo>
                <a:lnTo>
                  <a:pt x="13394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Freeform 144"/>
          <p:cNvSpPr/>
          <p:nvPr/>
        </p:nvSpPr>
        <p:spPr>
          <a:xfrm>
            <a:off x="5241727" y="571500"/>
            <a:ext cx="8930" cy="26790"/>
          </a:xfrm>
          <a:custGeom>
            <a:avLst/>
            <a:gdLst/>
            <a:ahLst/>
            <a:cxnLst/>
            <a:rect l="0" t="0" r="0" b="0"/>
            <a:pathLst>
              <a:path w="8930" h="26790">
                <a:moveTo>
                  <a:pt x="8929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26789"/>
                </a:lnTo>
                <a:lnTo>
                  <a:pt x="0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Freeform 145"/>
          <p:cNvSpPr/>
          <p:nvPr/>
        </p:nvSpPr>
        <p:spPr>
          <a:xfrm>
            <a:off x="5089922" y="535781"/>
            <a:ext cx="312540" cy="151806"/>
          </a:xfrm>
          <a:custGeom>
            <a:avLst/>
            <a:gdLst/>
            <a:ahLst/>
            <a:cxnLst/>
            <a:rect l="0" t="0" r="0" b="0"/>
            <a:pathLst>
              <a:path w="312540" h="151806">
                <a:moveTo>
                  <a:pt x="8930" y="80367"/>
                </a:moveTo>
                <a:lnTo>
                  <a:pt x="0" y="80367"/>
                </a:lnTo>
                <a:lnTo>
                  <a:pt x="0" y="71438"/>
                </a:lnTo>
                <a:lnTo>
                  <a:pt x="0" y="71438"/>
                </a:lnTo>
                <a:lnTo>
                  <a:pt x="8930" y="53578"/>
                </a:lnTo>
                <a:lnTo>
                  <a:pt x="17859" y="44649"/>
                </a:lnTo>
                <a:lnTo>
                  <a:pt x="35719" y="35719"/>
                </a:lnTo>
                <a:lnTo>
                  <a:pt x="53578" y="26789"/>
                </a:lnTo>
                <a:lnTo>
                  <a:pt x="80367" y="8930"/>
                </a:lnTo>
                <a:lnTo>
                  <a:pt x="116086" y="0"/>
                </a:lnTo>
                <a:lnTo>
                  <a:pt x="160734" y="0"/>
                </a:lnTo>
                <a:lnTo>
                  <a:pt x="205383" y="0"/>
                </a:lnTo>
                <a:lnTo>
                  <a:pt x="250031" y="8930"/>
                </a:lnTo>
                <a:lnTo>
                  <a:pt x="285750" y="17860"/>
                </a:lnTo>
                <a:lnTo>
                  <a:pt x="303609" y="35719"/>
                </a:lnTo>
                <a:lnTo>
                  <a:pt x="312539" y="62508"/>
                </a:lnTo>
                <a:lnTo>
                  <a:pt x="285750" y="89297"/>
                </a:lnTo>
                <a:lnTo>
                  <a:pt x="250031" y="116086"/>
                </a:lnTo>
                <a:lnTo>
                  <a:pt x="205383" y="133946"/>
                </a:lnTo>
                <a:lnTo>
                  <a:pt x="160734" y="142875"/>
                </a:lnTo>
                <a:lnTo>
                  <a:pt x="133945" y="151805"/>
                </a:lnTo>
                <a:lnTo>
                  <a:pt x="133945" y="142875"/>
                </a:lnTo>
                <a:lnTo>
                  <a:pt x="133945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Freeform 146"/>
          <p:cNvSpPr/>
          <p:nvPr/>
        </p:nvSpPr>
        <p:spPr>
          <a:xfrm>
            <a:off x="8295679" y="741164"/>
            <a:ext cx="214313" cy="169665"/>
          </a:xfrm>
          <a:custGeom>
            <a:avLst/>
            <a:gdLst/>
            <a:ahLst/>
            <a:cxnLst/>
            <a:rect l="0" t="0" r="0" b="0"/>
            <a:pathLst>
              <a:path w="214313" h="169665">
                <a:moveTo>
                  <a:pt x="44648" y="44648"/>
                </a:moveTo>
                <a:lnTo>
                  <a:pt x="44648" y="44648"/>
                </a:lnTo>
                <a:lnTo>
                  <a:pt x="53578" y="35719"/>
                </a:lnTo>
                <a:lnTo>
                  <a:pt x="53578" y="35719"/>
                </a:lnTo>
                <a:lnTo>
                  <a:pt x="62508" y="26789"/>
                </a:lnTo>
                <a:lnTo>
                  <a:pt x="71437" y="26789"/>
                </a:lnTo>
                <a:lnTo>
                  <a:pt x="71437" y="17859"/>
                </a:lnTo>
                <a:lnTo>
                  <a:pt x="71437" y="17859"/>
                </a:lnTo>
                <a:lnTo>
                  <a:pt x="71437" y="8930"/>
                </a:lnTo>
                <a:lnTo>
                  <a:pt x="71437" y="8930"/>
                </a:lnTo>
                <a:lnTo>
                  <a:pt x="62508" y="0"/>
                </a:lnTo>
                <a:lnTo>
                  <a:pt x="44648" y="8930"/>
                </a:lnTo>
                <a:lnTo>
                  <a:pt x="26789" y="17859"/>
                </a:lnTo>
                <a:lnTo>
                  <a:pt x="8930" y="44648"/>
                </a:lnTo>
                <a:lnTo>
                  <a:pt x="0" y="71437"/>
                </a:lnTo>
                <a:lnTo>
                  <a:pt x="8930" y="98227"/>
                </a:lnTo>
                <a:lnTo>
                  <a:pt x="35719" y="125016"/>
                </a:lnTo>
                <a:lnTo>
                  <a:pt x="89297" y="151805"/>
                </a:lnTo>
                <a:lnTo>
                  <a:pt x="151805" y="169664"/>
                </a:lnTo>
                <a:lnTo>
                  <a:pt x="214312" y="169664"/>
                </a:lnTo>
                <a:lnTo>
                  <a:pt x="214312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Freeform 147"/>
          <p:cNvSpPr/>
          <p:nvPr/>
        </p:nvSpPr>
        <p:spPr>
          <a:xfrm>
            <a:off x="5241727" y="642938"/>
            <a:ext cx="1" cy="8930"/>
          </a:xfrm>
          <a:custGeom>
            <a:avLst/>
            <a:gdLst/>
            <a:ahLst/>
            <a:cxnLst/>
            <a:rect l="0" t="0" r="0" b="0"/>
            <a:pathLst>
              <a:path w="1" h="8930">
                <a:moveTo>
                  <a:pt x="0" y="8929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Freeform 148"/>
          <p:cNvSpPr/>
          <p:nvPr/>
        </p:nvSpPr>
        <p:spPr>
          <a:xfrm>
            <a:off x="5241727" y="634008"/>
            <a:ext cx="1" cy="17860"/>
          </a:xfrm>
          <a:custGeom>
            <a:avLst/>
            <a:gdLst/>
            <a:ahLst/>
            <a:cxnLst/>
            <a:rect l="0" t="0" r="0" b="0"/>
            <a:pathLst>
              <a:path w="1" h="1786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Freeform 149"/>
          <p:cNvSpPr/>
          <p:nvPr/>
        </p:nvSpPr>
        <p:spPr>
          <a:xfrm>
            <a:off x="5250656" y="803672"/>
            <a:ext cx="26790" cy="187524"/>
          </a:xfrm>
          <a:custGeom>
            <a:avLst/>
            <a:gdLst/>
            <a:ahLst/>
            <a:cxnLst/>
            <a:rect l="0" t="0" r="0" b="0"/>
            <a:pathLst>
              <a:path w="26790" h="187524">
                <a:moveTo>
                  <a:pt x="0" y="0"/>
                </a:moveTo>
                <a:lnTo>
                  <a:pt x="8930" y="8929"/>
                </a:lnTo>
                <a:lnTo>
                  <a:pt x="17860" y="35719"/>
                </a:lnTo>
                <a:lnTo>
                  <a:pt x="17860" y="62508"/>
                </a:lnTo>
                <a:lnTo>
                  <a:pt x="26789" y="98226"/>
                </a:lnTo>
                <a:lnTo>
                  <a:pt x="26789" y="133945"/>
                </a:lnTo>
                <a:lnTo>
                  <a:pt x="26789" y="160734"/>
                </a:lnTo>
                <a:lnTo>
                  <a:pt x="8930" y="187523"/>
                </a:lnTo>
                <a:lnTo>
                  <a:pt x="8930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Freeform 150"/>
          <p:cNvSpPr/>
          <p:nvPr/>
        </p:nvSpPr>
        <p:spPr>
          <a:xfrm>
            <a:off x="6116836" y="1312664"/>
            <a:ext cx="383978" cy="53579"/>
          </a:xfrm>
          <a:custGeom>
            <a:avLst/>
            <a:gdLst/>
            <a:ahLst/>
            <a:cxnLst/>
            <a:rect l="0" t="0" r="0" b="0"/>
            <a:pathLst>
              <a:path w="383978" h="53579">
                <a:moveTo>
                  <a:pt x="0" y="44649"/>
                </a:moveTo>
                <a:lnTo>
                  <a:pt x="8930" y="44649"/>
                </a:lnTo>
                <a:lnTo>
                  <a:pt x="8930" y="44649"/>
                </a:lnTo>
                <a:lnTo>
                  <a:pt x="8930" y="53578"/>
                </a:lnTo>
                <a:lnTo>
                  <a:pt x="17859" y="53578"/>
                </a:lnTo>
                <a:lnTo>
                  <a:pt x="17859" y="53578"/>
                </a:lnTo>
                <a:lnTo>
                  <a:pt x="26789" y="53578"/>
                </a:lnTo>
                <a:lnTo>
                  <a:pt x="44648" y="53578"/>
                </a:lnTo>
                <a:lnTo>
                  <a:pt x="53578" y="53578"/>
                </a:lnTo>
                <a:lnTo>
                  <a:pt x="80367" y="44649"/>
                </a:lnTo>
                <a:lnTo>
                  <a:pt x="107156" y="44649"/>
                </a:lnTo>
                <a:lnTo>
                  <a:pt x="133945" y="35719"/>
                </a:lnTo>
                <a:lnTo>
                  <a:pt x="169664" y="35719"/>
                </a:lnTo>
                <a:lnTo>
                  <a:pt x="214312" y="26789"/>
                </a:lnTo>
                <a:lnTo>
                  <a:pt x="241102" y="26789"/>
                </a:lnTo>
                <a:lnTo>
                  <a:pt x="276820" y="17859"/>
                </a:lnTo>
                <a:lnTo>
                  <a:pt x="312539" y="17859"/>
                </a:lnTo>
                <a:lnTo>
                  <a:pt x="339328" y="17859"/>
                </a:lnTo>
                <a:lnTo>
                  <a:pt x="357187" y="8930"/>
                </a:lnTo>
                <a:lnTo>
                  <a:pt x="375047" y="8930"/>
                </a:lnTo>
                <a:lnTo>
                  <a:pt x="383977" y="0"/>
                </a:lnTo>
                <a:lnTo>
                  <a:pt x="383977" y="0"/>
                </a:lnTo>
                <a:lnTo>
                  <a:pt x="375047" y="0"/>
                </a:lnTo>
                <a:lnTo>
                  <a:pt x="366117" y="0"/>
                </a:lnTo>
                <a:lnTo>
                  <a:pt x="357187" y="8930"/>
                </a:lnTo>
                <a:lnTo>
                  <a:pt x="348258" y="8930"/>
                </a:lnTo>
                <a:lnTo>
                  <a:pt x="348258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Freeform 151"/>
          <p:cNvSpPr/>
          <p:nvPr/>
        </p:nvSpPr>
        <p:spPr>
          <a:xfrm>
            <a:off x="8313538" y="1455539"/>
            <a:ext cx="89298" cy="1232298"/>
          </a:xfrm>
          <a:custGeom>
            <a:avLst/>
            <a:gdLst/>
            <a:ahLst/>
            <a:cxnLst/>
            <a:rect l="0" t="0" r="0" b="0"/>
            <a:pathLst>
              <a:path w="89298" h="1232298">
                <a:moveTo>
                  <a:pt x="89297" y="8930"/>
                </a:moveTo>
                <a:lnTo>
                  <a:pt x="89297" y="0"/>
                </a:lnTo>
                <a:lnTo>
                  <a:pt x="89297" y="0"/>
                </a:lnTo>
                <a:lnTo>
                  <a:pt x="89297" y="0"/>
                </a:lnTo>
                <a:lnTo>
                  <a:pt x="89297" y="0"/>
                </a:lnTo>
                <a:lnTo>
                  <a:pt x="89297" y="0"/>
                </a:lnTo>
                <a:lnTo>
                  <a:pt x="89297" y="0"/>
                </a:lnTo>
                <a:lnTo>
                  <a:pt x="89297" y="0"/>
                </a:lnTo>
                <a:lnTo>
                  <a:pt x="89297" y="0"/>
                </a:lnTo>
                <a:lnTo>
                  <a:pt x="89297" y="0"/>
                </a:lnTo>
                <a:lnTo>
                  <a:pt x="89297" y="0"/>
                </a:lnTo>
                <a:lnTo>
                  <a:pt x="89297" y="0"/>
                </a:lnTo>
                <a:lnTo>
                  <a:pt x="89297" y="0"/>
                </a:lnTo>
                <a:lnTo>
                  <a:pt x="89297" y="8930"/>
                </a:lnTo>
                <a:lnTo>
                  <a:pt x="89297" y="17859"/>
                </a:lnTo>
                <a:lnTo>
                  <a:pt x="89297" y="35719"/>
                </a:lnTo>
                <a:lnTo>
                  <a:pt x="89297" y="71437"/>
                </a:lnTo>
                <a:lnTo>
                  <a:pt x="80367" y="125015"/>
                </a:lnTo>
                <a:lnTo>
                  <a:pt x="62508" y="196453"/>
                </a:lnTo>
                <a:lnTo>
                  <a:pt x="53578" y="276820"/>
                </a:lnTo>
                <a:lnTo>
                  <a:pt x="44649" y="366117"/>
                </a:lnTo>
                <a:lnTo>
                  <a:pt x="35719" y="455414"/>
                </a:lnTo>
                <a:lnTo>
                  <a:pt x="26789" y="544711"/>
                </a:lnTo>
                <a:lnTo>
                  <a:pt x="17860" y="634008"/>
                </a:lnTo>
                <a:lnTo>
                  <a:pt x="8930" y="732234"/>
                </a:lnTo>
                <a:lnTo>
                  <a:pt x="8930" y="821531"/>
                </a:lnTo>
                <a:lnTo>
                  <a:pt x="0" y="919758"/>
                </a:lnTo>
                <a:lnTo>
                  <a:pt x="0" y="1000125"/>
                </a:lnTo>
                <a:lnTo>
                  <a:pt x="0" y="1080492"/>
                </a:lnTo>
                <a:lnTo>
                  <a:pt x="0" y="1143000"/>
                </a:lnTo>
                <a:lnTo>
                  <a:pt x="0" y="1187649"/>
                </a:lnTo>
                <a:lnTo>
                  <a:pt x="8930" y="1214438"/>
                </a:lnTo>
                <a:lnTo>
                  <a:pt x="8930" y="1232297"/>
                </a:lnTo>
                <a:lnTo>
                  <a:pt x="17860" y="1223367"/>
                </a:lnTo>
                <a:lnTo>
                  <a:pt x="17860" y="1223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Freeform 152"/>
          <p:cNvSpPr/>
          <p:nvPr/>
        </p:nvSpPr>
        <p:spPr>
          <a:xfrm>
            <a:off x="8322468" y="1446609"/>
            <a:ext cx="562571" cy="1276947"/>
          </a:xfrm>
          <a:custGeom>
            <a:avLst/>
            <a:gdLst/>
            <a:ahLst/>
            <a:cxnLst/>
            <a:rect l="0" t="0" r="0" b="0"/>
            <a:pathLst>
              <a:path w="562571" h="1276947">
                <a:moveTo>
                  <a:pt x="62508" y="35719"/>
                </a:moveTo>
                <a:lnTo>
                  <a:pt x="62508" y="35719"/>
                </a:lnTo>
                <a:lnTo>
                  <a:pt x="62508" y="35719"/>
                </a:lnTo>
                <a:lnTo>
                  <a:pt x="62508" y="35719"/>
                </a:lnTo>
                <a:lnTo>
                  <a:pt x="62508" y="26789"/>
                </a:lnTo>
                <a:lnTo>
                  <a:pt x="71437" y="26789"/>
                </a:lnTo>
                <a:lnTo>
                  <a:pt x="80367" y="26789"/>
                </a:lnTo>
                <a:lnTo>
                  <a:pt x="89297" y="17860"/>
                </a:lnTo>
                <a:lnTo>
                  <a:pt x="107156" y="17860"/>
                </a:lnTo>
                <a:lnTo>
                  <a:pt x="116086" y="17860"/>
                </a:lnTo>
                <a:lnTo>
                  <a:pt x="142875" y="17860"/>
                </a:lnTo>
                <a:lnTo>
                  <a:pt x="169664" y="17860"/>
                </a:lnTo>
                <a:lnTo>
                  <a:pt x="205383" y="17860"/>
                </a:lnTo>
                <a:lnTo>
                  <a:pt x="241102" y="17860"/>
                </a:lnTo>
                <a:lnTo>
                  <a:pt x="294680" y="17860"/>
                </a:lnTo>
                <a:lnTo>
                  <a:pt x="339328" y="17860"/>
                </a:lnTo>
                <a:lnTo>
                  <a:pt x="392906" y="17860"/>
                </a:lnTo>
                <a:lnTo>
                  <a:pt x="437555" y="17860"/>
                </a:lnTo>
                <a:lnTo>
                  <a:pt x="464344" y="8930"/>
                </a:lnTo>
                <a:lnTo>
                  <a:pt x="482203" y="8930"/>
                </a:lnTo>
                <a:lnTo>
                  <a:pt x="491133" y="0"/>
                </a:lnTo>
                <a:lnTo>
                  <a:pt x="508992" y="0"/>
                </a:lnTo>
                <a:lnTo>
                  <a:pt x="517922" y="0"/>
                </a:lnTo>
                <a:lnTo>
                  <a:pt x="535781" y="0"/>
                </a:lnTo>
                <a:lnTo>
                  <a:pt x="544711" y="0"/>
                </a:lnTo>
                <a:lnTo>
                  <a:pt x="553641" y="0"/>
                </a:lnTo>
                <a:lnTo>
                  <a:pt x="553641" y="0"/>
                </a:lnTo>
                <a:lnTo>
                  <a:pt x="562570" y="8930"/>
                </a:lnTo>
                <a:lnTo>
                  <a:pt x="562570" y="8930"/>
                </a:lnTo>
                <a:lnTo>
                  <a:pt x="562570" y="17860"/>
                </a:lnTo>
                <a:lnTo>
                  <a:pt x="562570" y="44649"/>
                </a:lnTo>
                <a:lnTo>
                  <a:pt x="553641" y="71438"/>
                </a:lnTo>
                <a:lnTo>
                  <a:pt x="544711" y="116086"/>
                </a:lnTo>
                <a:lnTo>
                  <a:pt x="526852" y="169664"/>
                </a:lnTo>
                <a:lnTo>
                  <a:pt x="517922" y="232172"/>
                </a:lnTo>
                <a:lnTo>
                  <a:pt x="508992" y="294680"/>
                </a:lnTo>
                <a:lnTo>
                  <a:pt x="500062" y="375047"/>
                </a:lnTo>
                <a:lnTo>
                  <a:pt x="491133" y="446485"/>
                </a:lnTo>
                <a:lnTo>
                  <a:pt x="482203" y="517922"/>
                </a:lnTo>
                <a:lnTo>
                  <a:pt x="482203" y="589360"/>
                </a:lnTo>
                <a:lnTo>
                  <a:pt x="482203" y="660797"/>
                </a:lnTo>
                <a:lnTo>
                  <a:pt x="482203" y="723305"/>
                </a:lnTo>
                <a:lnTo>
                  <a:pt x="473273" y="785813"/>
                </a:lnTo>
                <a:lnTo>
                  <a:pt x="464344" y="839391"/>
                </a:lnTo>
                <a:lnTo>
                  <a:pt x="455414" y="884039"/>
                </a:lnTo>
                <a:lnTo>
                  <a:pt x="455414" y="919758"/>
                </a:lnTo>
                <a:lnTo>
                  <a:pt x="455414" y="955477"/>
                </a:lnTo>
                <a:lnTo>
                  <a:pt x="455414" y="991195"/>
                </a:lnTo>
                <a:lnTo>
                  <a:pt x="464344" y="1017985"/>
                </a:lnTo>
                <a:lnTo>
                  <a:pt x="464344" y="1035844"/>
                </a:lnTo>
                <a:lnTo>
                  <a:pt x="464344" y="1053704"/>
                </a:lnTo>
                <a:lnTo>
                  <a:pt x="473273" y="1062633"/>
                </a:lnTo>
                <a:lnTo>
                  <a:pt x="482203" y="1071563"/>
                </a:lnTo>
                <a:lnTo>
                  <a:pt x="482203" y="1080493"/>
                </a:lnTo>
                <a:lnTo>
                  <a:pt x="482203" y="1080493"/>
                </a:lnTo>
                <a:lnTo>
                  <a:pt x="482203" y="1080493"/>
                </a:lnTo>
                <a:lnTo>
                  <a:pt x="482203" y="1080493"/>
                </a:lnTo>
                <a:lnTo>
                  <a:pt x="473273" y="1080493"/>
                </a:lnTo>
                <a:lnTo>
                  <a:pt x="473273" y="1080493"/>
                </a:lnTo>
                <a:lnTo>
                  <a:pt x="464344" y="1080493"/>
                </a:lnTo>
                <a:lnTo>
                  <a:pt x="464344" y="1080493"/>
                </a:lnTo>
                <a:lnTo>
                  <a:pt x="455414" y="1080493"/>
                </a:lnTo>
                <a:lnTo>
                  <a:pt x="437555" y="1080493"/>
                </a:lnTo>
                <a:lnTo>
                  <a:pt x="428625" y="1089422"/>
                </a:lnTo>
                <a:lnTo>
                  <a:pt x="401836" y="1098352"/>
                </a:lnTo>
                <a:lnTo>
                  <a:pt x="383977" y="1116211"/>
                </a:lnTo>
                <a:lnTo>
                  <a:pt x="357187" y="1143000"/>
                </a:lnTo>
                <a:lnTo>
                  <a:pt x="312539" y="1160860"/>
                </a:lnTo>
                <a:lnTo>
                  <a:pt x="267891" y="1187649"/>
                </a:lnTo>
                <a:lnTo>
                  <a:pt x="223242" y="1214438"/>
                </a:lnTo>
                <a:lnTo>
                  <a:pt x="169664" y="1232297"/>
                </a:lnTo>
                <a:lnTo>
                  <a:pt x="116086" y="1250157"/>
                </a:lnTo>
                <a:lnTo>
                  <a:pt x="80367" y="1268016"/>
                </a:lnTo>
                <a:lnTo>
                  <a:pt x="44648" y="1268016"/>
                </a:lnTo>
                <a:lnTo>
                  <a:pt x="17859" y="1276946"/>
                </a:lnTo>
                <a:lnTo>
                  <a:pt x="0" y="1276946"/>
                </a:lnTo>
                <a:lnTo>
                  <a:pt x="0" y="127694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Freeform 153"/>
          <p:cNvSpPr/>
          <p:nvPr/>
        </p:nvSpPr>
        <p:spPr>
          <a:xfrm>
            <a:off x="8429624" y="1634133"/>
            <a:ext cx="419697" cy="44649"/>
          </a:xfrm>
          <a:custGeom>
            <a:avLst/>
            <a:gdLst/>
            <a:ahLst/>
            <a:cxnLst/>
            <a:rect l="0" t="0" r="0" b="0"/>
            <a:pathLst>
              <a:path w="419697" h="44649">
                <a:moveTo>
                  <a:pt x="8930" y="44648"/>
                </a:moveTo>
                <a:lnTo>
                  <a:pt x="8930" y="44648"/>
                </a:lnTo>
                <a:lnTo>
                  <a:pt x="8930" y="44648"/>
                </a:lnTo>
                <a:lnTo>
                  <a:pt x="893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8930" y="44648"/>
                </a:lnTo>
                <a:lnTo>
                  <a:pt x="17860" y="35718"/>
                </a:lnTo>
                <a:lnTo>
                  <a:pt x="35719" y="35718"/>
                </a:lnTo>
                <a:lnTo>
                  <a:pt x="62508" y="35718"/>
                </a:lnTo>
                <a:lnTo>
                  <a:pt x="107156" y="26789"/>
                </a:lnTo>
                <a:lnTo>
                  <a:pt x="160735" y="17859"/>
                </a:lnTo>
                <a:lnTo>
                  <a:pt x="214313" y="8929"/>
                </a:lnTo>
                <a:lnTo>
                  <a:pt x="276821" y="8929"/>
                </a:lnTo>
                <a:lnTo>
                  <a:pt x="312539" y="0"/>
                </a:lnTo>
                <a:lnTo>
                  <a:pt x="366117" y="0"/>
                </a:lnTo>
                <a:lnTo>
                  <a:pt x="392906" y="8929"/>
                </a:lnTo>
                <a:lnTo>
                  <a:pt x="401836" y="8929"/>
                </a:lnTo>
                <a:lnTo>
                  <a:pt x="410766" y="8929"/>
                </a:lnTo>
                <a:lnTo>
                  <a:pt x="419696" y="8929"/>
                </a:lnTo>
                <a:lnTo>
                  <a:pt x="419696" y="8929"/>
                </a:lnTo>
                <a:lnTo>
                  <a:pt x="410766" y="8929"/>
                </a:lnTo>
                <a:lnTo>
                  <a:pt x="410766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Freeform 154"/>
          <p:cNvSpPr/>
          <p:nvPr/>
        </p:nvSpPr>
        <p:spPr>
          <a:xfrm>
            <a:off x="8384976" y="1848445"/>
            <a:ext cx="455415" cy="53579"/>
          </a:xfrm>
          <a:custGeom>
            <a:avLst/>
            <a:gdLst/>
            <a:ahLst/>
            <a:cxnLst/>
            <a:rect l="0" t="0" r="0" b="0"/>
            <a:pathLst>
              <a:path w="455415" h="53579">
                <a:moveTo>
                  <a:pt x="8929" y="53578"/>
                </a:move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8929" y="53578"/>
                </a:lnTo>
                <a:lnTo>
                  <a:pt x="8929" y="53578"/>
                </a:lnTo>
                <a:lnTo>
                  <a:pt x="35719" y="53578"/>
                </a:lnTo>
                <a:lnTo>
                  <a:pt x="71437" y="53578"/>
                </a:lnTo>
                <a:lnTo>
                  <a:pt x="116086" y="44649"/>
                </a:lnTo>
                <a:lnTo>
                  <a:pt x="169664" y="35719"/>
                </a:lnTo>
                <a:lnTo>
                  <a:pt x="232172" y="26789"/>
                </a:lnTo>
                <a:lnTo>
                  <a:pt x="294679" y="17859"/>
                </a:lnTo>
                <a:lnTo>
                  <a:pt x="339328" y="8930"/>
                </a:lnTo>
                <a:lnTo>
                  <a:pt x="366117" y="8930"/>
                </a:lnTo>
                <a:lnTo>
                  <a:pt x="392906" y="0"/>
                </a:lnTo>
                <a:lnTo>
                  <a:pt x="410765" y="0"/>
                </a:lnTo>
                <a:lnTo>
                  <a:pt x="437554" y="0"/>
                </a:lnTo>
                <a:lnTo>
                  <a:pt x="455414" y="0"/>
                </a:lnTo>
                <a:lnTo>
                  <a:pt x="45541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Freeform 155"/>
          <p:cNvSpPr/>
          <p:nvPr/>
        </p:nvSpPr>
        <p:spPr>
          <a:xfrm>
            <a:off x="8224241" y="1750219"/>
            <a:ext cx="17861" cy="142876"/>
          </a:xfrm>
          <a:custGeom>
            <a:avLst/>
            <a:gdLst/>
            <a:ahLst/>
            <a:cxnLst/>
            <a:rect l="0" t="0" r="0" b="0"/>
            <a:pathLst>
              <a:path w="17861" h="142876">
                <a:moveTo>
                  <a:pt x="8930" y="8929"/>
                </a:moveTo>
                <a:lnTo>
                  <a:pt x="8930" y="8929"/>
                </a:lnTo>
                <a:lnTo>
                  <a:pt x="8930" y="8929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8929"/>
                </a:lnTo>
                <a:lnTo>
                  <a:pt x="8930" y="26789"/>
                </a:lnTo>
                <a:lnTo>
                  <a:pt x="8930" y="53578"/>
                </a:lnTo>
                <a:lnTo>
                  <a:pt x="8930" y="80367"/>
                </a:lnTo>
                <a:lnTo>
                  <a:pt x="0" y="107156"/>
                </a:lnTo>
                <a:lnTo>
                  <a:pt x="0" y="133945"/>
                </a:lnTo>
                <a:lnTo>
                  <a:pt x="0" y="142875"/>
                </a:lnTo>
                <a:lnTo>
                  <a:pt x="8930" y="142875"/>
                </a:lnTo>
                <a:lnTo>
                  <a:pt x="17860" y="125015"/>
                </a:lnTo>
                <a:lnTo>
                  <a:pt x="17860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Freeform 156"/>
          <p:cNvSpPr/>
          <p:nvPr/>
        </p:nvSpPr>
        <p:spPr>
          <a:xfrm>
            <a:off x="8215312" y="1500187"/>
            <a:ext cx="71438" cy="107158"/>
          </a:xfrm>
          <a:custGeom>
            <a:avLst/>
            <a:gdLst/>
            <a:ahLst/>
            <a:cxnLst/>
            <a:rect l="0" t="0" r="0" b="0"/>
            <a:pathLst>
              <a:path w="71438" h="107158">
                <a:moveTo>
                  <a:pt x="26789" y="8930"/>
                </a:moveTo>
                <a:lnTo>
                  <a:pt x="26789" y="8930"/>
                </a:lnTo>
                <a:lnTo>
                  <a:pt x="26789" y="893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8930"/>
                </a:lnTo>
                <a:lnTo>
                  <a:pt x="17859" y="26789"/>
                </a:lnTo>
                <a:lnTo>
                  <a:pt x="8929" y="44649"/>
                </a:lnTo>
                <a:lnTo>
                  <a:pt x="0" y="71438"/>
                </a:lnTo>
                <a:lnTo>
                  <a:pt x="0" y="89297"/>
                </a:lnTo>
                <a:lnTo>
                  <a:pt x="0" y="98227"/>
                </a:lnTo>
                <a:lnTo>
                  <a:pt x="8929" y="107157"/>
                </a:lnTo>
                <a:lnTo>
                  <a:pt x="17859" y="107157"/>
                </a:lnTo>
                <a:lnTo>
                  <a:pt x="26789" y="98227"/>
                </a:lnTo>
                <a:lnTo>
                  <a:pt x="44648" y="89297"/>
                </a:lnTo>
                <a:lnTo>
                  <a:pt x="53578" y="71438"/>
                </a:lnTo>
                <a:lnTo>
                  <a:pt x="62508" y="53578"/>
                </a:lnTo>
                <a:lnTo>
                  <a:pt x="71437" y="35719"/>
                </a:lnTo>
                <a:lnTo>
                  <a:pt x="71437" y="26789"/>
                </a:lnTo>
                <a:lnTo>
                  <a:pt x="62508" y="8930"/>
                </a:lnTo>
                <a:lnTo>
                  <a:pt x="53578" y="8930"/>
                </a:lnTo>
                <a:lnTo>
                  <a:pt x="44648" y="8930"/>
                </a:lnTo>
                <a:lnTo>
                  <a:pt x="35718" y="17860"/>
                </a:lnTo>
                <a:lnTo>
                  <a:pt x="35718" y="35719"/>
                </a:lnTo>
                <a:lnTo>
                  <a:pt x="44648" y="53578"/>
                </a:lnTo>
                <a:lnTo>
                  <a:pt x="44648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Freeform 157"/>
          <p:cNvSpPr/>
          <p:nvPr/>
        </p:nvSpPr>
        <p:spPr>
          <a:xfrm>
            <a:off x="8179594" y="2071687"/>
            <a:ext cx="133945" cy="71439"/>
          </a:xfrm>
          <a:custGeom>
            <a:avLst/>
            <a:gdLst/>
            <a:ahLst/>
            <a:cxnLst/>
            <a:rect l="0" t="0" r="0" b="0"/>
            <a:pathLst>
              <a:path w="133945" h="71439">
                <a:moveTo>
                  <a:pt x="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17860"/>
                </a:lnTo>
                <a:lnTo>
                  <a:pt x="8929" y="17860"/>
                </a:lnTo>
                <a:lnTo>
                  <a:pt x="17858" y="8930"/>
                </a:lnTo>
                <a:lnTo>
                  <a:pt x="26788" y="0"/>
                </a:lnTo>
                <a:lnTo>
                  <a:pt x="35718" y="0"/>
                </a:lnTo>
                <a:lnTo>
                  <a:pt x="44647" y="0"/>
                </a:lnTo>
                <a:lnTo>
                  <a:pt x="44647" y="8930"/>
                </a:lnTo>
                <a:lnTo>
                  <a:pt x="44647" y="17860"/>
                </a:lnTo>
                <a:lnTo>
                  <a:pt x="26788" y="35719"/>
                </a:lnTo>
                <a:lnTo>
                  <a:pt x="17858" y="44649"/>
                </a:lnTo>
                <a:lnTo>
                  <a:pt x="8929" y="62508"/>
                </a:lnTo>
                <a:lnTo>
                  <a:pt x="8929" y="71438"/>
                </a:lnTo>
                <a:lnTo>
                  <a:pt x="17858" y="71438"/>
                </a:lnTo>
                <a:lnTo>
                  <a:pt x="44647" y="62508"/>
                </a:lnTo>
                <a:lnTo>
                  <a:pt x="71436" y="53578"/>
                </a:lnTo>
                <a:lnTo>
                  <a:pt x="98226" y="35719"/>
                </a:lnTo>
                <a:lnTo>
                  <a:pt x="116085" y="26789"/>
                </a:lnTo>
                <a:lnTo>
                  <a:pt x="133944" y="26789"/>
                </a:lnTo>
                <a:lnTo>
                  <a:pt x="133944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Freeform 158"/>
          <p:cNvSpPr/>
          <p:nvPr/>
        </p:nvSpPr>
        <p:spPr>
          <a:xfrm>
            <a:off x="8331398" y="2089547"/>
            <a:ext cx="500063" cy="98227"/>
          </a:xfrm>
          <a:custGeom>
            <a:avLst/>
            <a:gdLst/>
            <a:ahLst/>
            <a:cxnLst/>
            <a:rect l="0" t="0" r="0" b="0"/>
            <a:pathLst>
              <a:path w="500063" h="98227">
                <a:moveTo>
                  <a:pt x="0" y="89297"/>
                </a:moveTo>
                <a:lnTo>
                  <a:pt x="0" y="89297"/>
                </a:lnTo>
                <a:lnTo>
                  <a:pt x="0" y="89297"/>
                </a:lnTo>
                <a:lnTo>
                  <a:pt x="0" y="98226"/>
                </a:lnTo>
                <a:lnTo>
                  <a:pt x="0" y="98226"/>
                </a:lnTo>
                <a:lnTo>
                  <a:pt x="8929" y="89297"/>
                </a:lnTo>
                <a:lnTo>
                  <a:pt x="26789" y="89297"/>
                </a:lnTo>
                <a:lnTo>
                  <a:pt x="53578" y="80367"/>
                </a:lnTo>
                <a:lnTo>
                  <a:pt x="98226" y="71437"/>
                </a:lnTo>
                <a:lnTo>
                  <a:pt x="151804" y="62507"/>
                </a:lnTo>
                <a:lnTo>
                  <a:pt x="214312" y="53578"/>
                </a:lnTo>
                <a:lnTo>
                  <a:pt x="276820" y="35718"/>
                </a:lnTo>
                <a:lnTo>
                  <a:pt x="348257" y="26789"/>
                </a:lnTo>
                <a:lnTo>
                  <a:pt x="392906" y="17859"/>
                </a:lnTo>
                <a:lnTo>
                  <a:pt x="446484" y="8929"/>
                </a:lnTo>
                <a:lnTo>
                  <a:pt x="482203" y="8929"/>
                </a:lnTo>
                <a:lnTo>
                  <a:pt x="500062" y="0"/>
                </a:lnTo>
                <a:lnTo>
                  <a:pt x="500062" y="0"/>
                </a:lnTo>
                <a:lnTo>
                  <a:pt x="491132" y="8929"/>
                </a:lnTo>
                <a:lnTo>
                  <a:pt x="473273" y="17859"/>
                </a:lnTo>
                <a:lnTo>
                  <a:pt x="473273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Freeform 159"/>
          <p:cNvSpPr/>
          <p:nvPr/>
        </p:nvSpPr>
        <p:spPr>
          <a:xfrm>
            <a:off x="8143875" y="2357437"/>
            <a:ext cx="26790" cy="17861"/>
          </a:xfrm>
          <a:custGeom>
            <a:avLst/>
            <a:gdLst/>
            <a:ahLst/>
            <a:cxnLst/>
            <a:rect l="0" t="0" r="0" b="0"/>
            <a:pathLst>
              <a:path w="26790" h="17861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59" y="8930"/>
                </a:lnTo>
                <a:lnTo>
                  <a:pt x="17859" y="8930"/>
                </a:lnTo>
                <a:lnTo>
                  <a:pt x="26789" y="17860"/>
                </a:lnTo>
                <a:lnTo>
                  <a:pt x="26789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Freeform 160"/>
          <p:cNvSpPr/>
          <p:nvPr/>
        </p:nvSpPr>
        <p:spPr>
          <a:xfrm>
            <a:off x="8134945" y="2491383"/>
            <a:ext cx="17861" cy="1"/>
          </a:xfrm>
          <a:custGeom>
            <a:avLst/>
            <a:gdLst/>
            <a:ahLst/>
            <a:cxnLst/>
            <a:rect l="0" t="0" r="0" b="0"/>
            <a:pathLst>
              <a:path w="17861" h="1">
                <a:moveTo>
                  <a:pt x="17860" y="0"/>
                </a:moveTo>
                <a:lnTo>
                  <a:pt x="1786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Freeform 161"/>
          <p:cNvSpPr/>
          <p:nvPr/>
        </p:nvSpPr>
        <p:spPr>
          <a:xfrm>
            <a:off x="8117086" y="2571750"/>
            <a:ext cx="1" cy="17860"/>
          </a:xfrm>
          <a:custGeom>
            <a:avLst/>
            <a:gdLst/>
            <a:ahLst/>
            <a:cxnLst/>
            <a:rect l="0" t="0" r="0" b="0"/>
            <a:pathLst>
              <a:path w="1" h="17860">
                <a:moveTo>
                  <a:pt x="0" y="17859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Freeform 162"/>
          <p:cNvSpPr/>
          <p:nvPr/>
        </p:nvSpPr>
        <p:spPr>
          <a:xfrm>
            <a:off x="8313538" y="2268140"/>
            <a:ext cx="508993" cy="107158"/>
          </a:xfrm>
          <a:custGeom>
            <a:avLst/>
            <a:gdLst/>
            <a:ahLst/>
            <a:cxnLst/>
            <a:rect l="0" t="0" r="0" b="0"/>
            <a:pathLst>
              <a:path w="508993" h="107158">
                <a:moveTo>
                  <a:pt x="0" y="98227"/>
                </a:moveTo>
                <a:lnTo>
                  <a:pt x="0" y="98227"/>
                </a:lnTo>
                <a:lnTo>
                  <a:pt x="0" y="107157"/>
                </a:lnTo>
                <a:lnTo>
                  <a:pt x="0" y="107157"/>
                </a:lnTo>
                <a:lnTo>
                  <a:pt x="0" y="107157"/>
                </a:lnTo>
                <a:lnTo>
                  <a:pt x="8930" y="107157"/>
                </a:lnTo>
                <a:lnTo>
                  <a:pt x="17860" y="98227"/>
                </a:lnTo>
                <a:lnTo>
                  <a:pt x="26789" y="98227"/>
                </a:lnTo>
                <a:lnTo>
                  <a:pt x="53578" y="98227"/>
                </a:lnTo>
                <a:lnTo>
                  <a:pt x="80367" y="89297"/>
                </a:lnTo>
                <a:lnTo>
                  <a:pt x="125016" y="80368"/>
                </a:lnTo>
                <a:lnTo>
                  <a:pt x="178594" y="71438"/>
                </a:lnTo>
                <a:lnTo>
                  <a:pt x="241102" y="62508"/>
                </a:lnTo>
                <a:lnTo>
                  <a:pt x="303610" y="53579"/>
                </a:lnTo>
                <a:lnTo>
                  <a:pt x="366117" y="44649"/>
                </a:lnTo>
                <a:lnTo>
                  <a:pt x="401836" y="35719"/>
                </a:lnTo>
                <a:lnTo>
                  <a:pt x="428625" y="26789"/>
                </a:lnTo>
                <a:lnTo>
                  <a:pt x="473274" y="17860"/>
                </a:lnTo>
                <a:lnTo>
                  <a:pt x="491133" y="8930"/>
                </a:lnTo>
                <a:lnTo>
                  <a:pt x="508992" y="8930"/>
                </a:lnTo>
                <a:lnTo>
                  <a:pt x="508992" y="0"/>
                </a:lnTo>
                <a:lnTo>
                  <a:pt x="50899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Freeform 163"/>
          <p:cNvSpPr/>
          <p:nvPr/>
        </p:nvSpPr>
        <p:spPr>
          <a:xfrm>
            <a:off x="8304609" y="2411015"/>
            <a:ext cx="464344" cy="125017"/>
          </a:xfrm>
          <a:custGeom>
            <a:avLst/>
            <a:gdLst/>
            <a:ahLst/>
            <a:cxnLst/>
            <a:rect l="0" t="0" r="0" b="0"/>
            <a:pathLst>
              <a:path w="464344" h="125017">
                <a:moveTo>
                  <a:pt x="0" y="125016"/>
                </a:moveTo>
                <a:lnTo>
                  <a:pt x="0" y="116087"/>
                </a:lnTo>
                <a:lnTo>
                  <a:pt x="0" y="116087"/>
                </a:lnTo>
                <a:lnTo>
                  <a:pt x="8929" y="116087"/>
                </a:lnTo>
                <a:lnTo>
                  <a:pt x="35718" y="107157"/>
                </a:lnTo>
                <a:lnTo>
                  <a:pt x="71437" y="107157"/>
                </a:lnTo>
                <a:lnTo>
                  <a:pt x="116086" y="89298"/>
                </a:lnTo>
                <a:lnTo>
                  <a:pt x="169664" y="80368"/>
                </a:lnTo>
                <a:lnTo>
                  <a:pt x="232171" y="62508"/>
                </a:lnTo>
                <a:lnTo>
                  <a:pt x="294679" y="44649"/>
                </a:lnTo>
                <a:lnTo>
                  <a:pt x="357187" y="26789"/>
                </a:lnTo>
                <a:lnTo>
                  <a:pt x="401836" y="17860"/>
                </a:lnTo>
                <a:lnTo>
                  <a:pt x="437554" y="8930"/>
                </a:lnTo>
                <a:lnTo>
                  <a:pt x="455414" y="0"/>
                </a:lnTo>
                <a:lnTo>
                  <a:pt x="464343" y="0"/>
                </a:lnTo>
                <a:lnTo>
                  <a:pt x="464343" y="0"/>
                </a:lnTo>
                <a:lnTo>
                  <a:pt x="46434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Freeform 164"/>
          <p:cNvSpPr/>
          <p:nvPr/>
        </p:nvSpPr>
        <p:spPr>
          <a:xfrm>
            <a:off x="7750969" y="2402086"/>
            <a:ext cx="142876" cy="330399"/>
          </a:xfrm>
          <a:custGeom>
            <a:avLst/>
            <a:gdLst/>
            <a:ahLst/>
            <a:cxnLst/>
            <a:rect l="0" t="0" r="0" b="0"/>
            <a:pathLst>
              <a:path w="142876" h="330399">
                <a:moveTo>
                  <a:pt x="62508" y="98227"/>
                </a:moveTo>
                <a:lnTo>
                  <a:pt x="62508" y="98227"/>
                </a:lnTo>
                <a:lnTo>
                  <a:pt x="62508" y="98227"/>
                </a:lnTo>
                <a:lnTo>
                  <a:pt x="62508" y="89297"/>
                </a:lnTo>
                <a:lnTo>
                  <a:pt x="62508" y="98227"/>
                </a:lnTo>
                <a:lnTo>
                  <a:pt x="62508" y="107156"/>
                </a:lnTo>
                <a:lnTo>
                  <a:pt x="62508" y="116086"/>
                </a:lnTo>
                <a:lnTo>
                  <a:pt x="62508" y="133945"/>
                </a:lnTo>
                <a:lnTo>
                  <a:pt x="62508" y="160734"/>
                </a:lnTo>
                <a:lnTo>
                  <a:pt x="62508" y="196453"/>
                </a:lnTo>
                <a:lnTo>
                  <a:pt x="62508" y="232172"/>
                </a:lnTo>
                <a:lnTo>
                  <a:pt x="62508" y="267891"/>
                </a:lnTo>
                <a:lnTo>
                  <a:pt x="53578" y="294680"/>
                </a:lnTo>
                <a:lnTo>
                  <a:pt x="53578" y="312539"/>
                </a:lnTo>
                <a:lnTo>
                  <a:pt x="44648" y="330398"/>
                </a:lnTo>
                <a:lnTo>
                  <a:pt x="35719" y="330398"/>
                </a:lnTo>
                <a:lnTo>
                  <a:pt x="26789" y="321469"/>
                </a:lnTo>
                <a:lnTo>
                  <a:pt x="17859" y="312539"/>
                </a:lnTo>
                <a:lnTo>
                  <a:pt x="8929" y="285750"/>
                </a:lnTo>
                <a:lnTo>
                  <a:pt x="0" y="250031"/>
                </a:lnTo>
                <a:lnTo>
                  <a:pt x="0" y="214312"/>
                </a:lnTo>
                <a:lnTo>
                  <a:pt x="8929" y="169664"/>
                </a:lnTo>
                <a:lnTo>
                  <a:pt x="17859" y="133945"/>
                </a:lnTo>
                <a:lnTo>
                  <a:pt x="26789" y="98227"/>
                </a:lnTo>
                <a:lnTo>
                  <a:pt x="44648" y="62508"/>
                </a:lnTo>
                <a:lnTo>
                  <a:pt x="62508" y="35718"/>
                </a:lnTo>
                <a:lnTo>
                  <a:pt x="80367" y="17859"/>
                </a:lnTo>
                <a:lnTo>
                  <a:pt x="98226" y="8929"/>
                </a:lnTo>
                <a:lnTo>
                  <a:pt x="116086" y="0"/>
                </a:lnTo>
                <a:lnTo>
                  <a:pt x="133945" y="0"/>
                </a:lnTo>
                <a:lnTo>
                  <a:pt x="142875" y="8929"/>
                </a:lnTo>
                <a:lnTo>
                  <a:pt x="142875" y="26789"/>
                </a:lnTo>
                <a:lnTo>
                  <a:pt x="133945" y="53578"/>
                </a:lnTo>
                <a:lnTo>
                  <a:pt x="116086" y="80367"/>
                </a:lnTo>
                <a:lnTo>
                  <a:pt x="98226" y="107156"/>
                </a:lnTo>
                <a:lnTo>
                  <a:pt x="71437" y="125016"/>
                </a:lnTo>
                <a:lnTo>
                  <a:pt x="53578" y="142875"/>
                </a:lnTo>
                <a:lnTo>
                  <a:pt x="44648" y="142875"/>
                </a:lnTo>
                <a:lnTo>
                  <a:pt x="44648" y="142875"/>
                </a:lnTo>
                <a:lnTo>
                  <a:pt x="53578" y="125016"/>
                </a:lnTo>
                <a:lnTo>
                  <a:pt x="53578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Freeform 165"/>
          <p:cNvSpPr/>
          <p:nvPr/>
        </p:nvSpPr>
        <p:spPr>
          <a:xfrm>
            <a:off x="7902773" y="2286000"/>
            <a:ext cx="125017" cy="276821"/>
          </a:xfrm>
          <a:custGeom>
            <a:avLst/>
            <a:gdLst/>
            <a:ahLst/>
            <a:cxnLst/>
            <a:rect l="0" t="0" r="0" b="0"/>
            <a:pathLst>
              <a:path w="125017" h="276821">
                <a:moveTo>
                  <a:pt x="62508" y="133945"/>
                </a:moveTo>
                <a:lnTo>
                  <a:pt x="62508" y="125015"/>
                </a:lnTo>
                <a:lnTo>
                  <a:pt x="62508" y="116086"/>
                </a:lnTo>
                <a:lnTo>
                  <a:pt x="62508" y="107156"/>
                </a:lnTo>
                <a:lnTo>
                  <a:pt x="62508" y="98226"/>
                </a:lnTo>
                <a:lnTo>
                  <a:pt x="62508" y="98226"/>
                </a:lnTo>
                <a:lnTo>
                  <a:pt x="62508" y="107156"/>
                </a:lnTo>
                <a:lnTo>
                  <a:pt x="53579" y="125015"/>
                </a:lnTo>
                <a:lnTo>
                  <a:pt x="35719" y="151804"/>
                </a:lnTo>
                <a:lnTo>
                  <a:pt x="26790" y="178594"/>
                </a:lnTo>
                <a:lnTo>
                  <a:pt x="17860" y="214313"/>
                </a:lnTo>
                <a:lnTo>
                  <a:pt x="8930" y="241102"/>
                </a:lnTo>
                <a:lnTo>
                  <a:pt x="0" y="267891"/>
                </a:lnTo>
                <a:lnTo>
                  <a:pt x="8930" y="276820"/>
                </a:lnTo>
                <a:lnTo>
                  <a:pt x="8930" y="276820"/>
                </a:lnTo>
                <a:lnTo>
                  <a:pt x="26790" y="267891"/>
                </a:lnTo>
                <a:lnTo>
                  <a:pt x="44649" y="250031"/>
                </a:lnTo>
                <a:lnTo>
                  <a:pt x="62508" y="223242"/>
                </a:lnTo>
                <a:lnTo>
                  <a:pt x="71438" y="196453"/>
                </a:lnTo>
                <a:lnTo>
                  <a:pt x="89297" y="151804"/>
                </a:lnTo>
                <a:lnTo>
                  <a:pt x="107157" y="116086"/>
                </a:lnTo>
                <a:lnTo>
                  <a:pt x="116086" y="80367"/>
                </a:lnTo>
                <a:lnTo>
                  <a:pt x="125016" y="44648"/>
                </a:lnTo>
                <a:lnTo>
                  <a:pt x="125016" y="17859"/>
                </a:lnTo>
                <a:lnTo>
                  <a:pt x="125016" y="8929"/>
                </a:lnTo>
                <a:lnTo>
                  <a:pt x="125016" y="0"/>
                </a:lnTo>
                <a:lnTo>
                  <a:pt x="116086" y="8929"/>
                </a:lnTo>
                <a:lnTo>
                  <a:pt x="107157" y="17859"/>
                </a:lnTo>
                <a:lnTo>
                  <a:pt x="98227" y="35719"/>
                </a:lnTo>
                <a:lnTo>
                  <a:pt x="98227" y="62508"/>
                </a:lnTo>
                <a:lnTo>
                  <a:pt x="89297" y="98226"/>
                </a:lnTo>
                <a:lnTo>
                  <a:pt x="89297" y="125015"/>
                </a:lnTo>
                <a:lnTo>
                  <a:pt x="89297" y="160734"/>
                </a:lnTo>
                <a:lnTo>
                  <a:pt x="98227" y="187523"/>
                </a:lnTo>
                <a:lnTo>
                  <a:pt x="98227" y="214313"/>
                </a:lnTo>
                <a:lnTo>
                  <a:pt x="107157" y="232172"/>
                </a:lnTo>
                <a:lnTo>
                  <a:pt x="107157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Freeform 166"/>
          <p:cNvSpPr/>
          <p:nvPr/>
        </p:nvSpPr>
        <p:spPr>
          <a:xfrm>
            <a:off x="7947422" y="2250281"/>
            <a:ext cx="80368" cy="312540"/>
          </a:xfrm>
          <a:custGeom>
            <a:avLst/>
            <a:gdLst/>
            <a:ahLst/>
            <a:cxnLst/>
            <a:rect l="0" t="0" r="0" b="0"/>
            <a:pathLst>
              <a:path w="80368" h="312540">
                <a:moveTo>
                  <a:pt x="71437" y="44648"/>
                </a:moveTo>
                <a:lnTo>
                  <a:pt x="71437" y="44648"/>
                </a:lnTo>
                <a:lnTo>
                  <a:pt x="71437" y="44648"/>
                </a:lnTo>
                <a:lnTo>
                  <a:pt x="71437" y="35719"/>
                </a:lnTo>
                <a:lnTo>
                  <a:pt x="71437" y="26789"/>
                </a:lnTo>
                <a:lnTo>
                  <a:pt x="80367" y="17859"/>
                </a:lnTo>
                <a:lnTo>
                  <a:pt x="80367" y="17859"/>
                </a:lnTo>
                <a:lnTo>
                  <a:pt x="80367" y="8930"/>
                </a:lnTo>
                <a:lnTo>
                  <a:pt x="71437" y="0"/>
                </a:lnTo>
                <a:lnTo>
                  <a:pt x="71437" y="0"/>
                </a:lnTo>
                <a:lnTo>
                  <a:pt x="62508" y="0"/>
                </a:lnTo>
                <a:lnTo>
                  <a:pt x="53578" y="0"/>
                </a:lnTo>
                <a:lnTo>
                  <a:pt x="53578" y="8930"/>
                </a:lnTo>
                <a:lnTo>
                  <a:pt x="44648" y="26789"/>
                </a:lnTo>
                <a:lnTo>
                  <a:pt x="35719" y="44648"/>
                </a:lnTo>
                <a:lnTo>
                  <a:pt x="35719" y="62508"/>
                </a:lnTo>
                <a:lnTo>
                  <a:pt x="26789" y="80367"/>
                </a:lnTo>
                <a:lnTo>
                  <a:pt x="17859" y="107156"/>
                </a:lnTo>
                <a:lnTo>
                  <a:pt x="17859" y="133945"/>
                </a:lnTo>
                <a:lnTo>
                  <a:pt x="17859" y="169664"/>
                </a:lnTo>
                <a:lnTo>
                  <a:pt x="17859" y="205383"/>
                </a:lnTo>
                <a:lnTo>
                  <a:pt x="17859" y="232172"/>
                </a:lnTo>
                <a:lnTo>
                  <a:pt x="17859" y="258961"/>
                </a:lnTo>
                <a:lnTo>
                  <a:pt x="17859" y="276821"/>
                </a:lnTo>
                <a:lnTo>
                  <a:pt x="17859" y="294680"/>
                </a:lnTo>
                <a:lnTo>
                  <a:pt x="17859" y="303610"/>
                </a:lnTo>
                <a:lnTo>
                  <a:pt x="17859" y="312539"/>
                </a:lnTo>
                <a:lnTo>
                  <a:pt x="17859" y="303610"/>
                </a:lnTo>
                <a:lnTo>
                  <a:pt x="17859" y="294680"/>
                </a:lnTo>
                <a:lnTo>
                  <a:pt x="8930" y="285750"/>
                </a:lnTo>
                <a:lnTo>
                  <a:pt x="8930" y="276821"/>
                </a:lnTo>
                <a:lnTo>
                  <a:pt x="0" y="258961"/>
                </a:lnTo>
                <a:lnTo>
                  <a:pt x="0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Freeform 167"/>
          <p:cNvSpPr/>
          <p:nvPr/>
        </p:nvSpPr>
        <p:spPr>
          <a:xfrm>
            <a:off x="7929563" y="2419945"/>
            <a:ext cx="142876" cy="71439"/>
          </a:xfrm>
          <a:custGeom>
            <a:avLst/>
            <a:gdLst/>
            <a:ahLst/>
            <a:cxnLst/>
            <a:rect l="0" t="0" r="0" b="0"/>
            <a:pathLst>
              <a:path w="142876" h="71439">
                <a:moveTo>
                  <a:pt x="0" y="71438"/>
                </a:moveTo>
                <a:lnTo>
                  <a:pt x="8929" y="71438"/>
                </a:lnTo>
                <a:lnTo>
                  <a:pt x="17859" y="62508"/>
                </a:lnTo>
                <a:lnTo>
                  <a:pt x="35718" y="53578"/>
                </a:lnTo>
                <a:lnTo>
                  <a:pt x="62507" y="44649"/>
                </a:lnTo>
                <a:lnTo>
                  <a:pt x="89296" y="26789"/>
                </a:lnTo>
                <a:lnTo>
                  <a:pt x="107156" y="17859"/>
                </a:lnTo>
                <a:lnTo>
                  <a:pt x="125015" y="8930"/>
                </a:lnTo>
                <a:lnTo>
                  <a:pt x="142875" y="8930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Freeform 168"/>
          <p:cNvSpPr/>
          <p:nvPr/>
        </p:nvSpPr>
        <p:spPr>
          <a:xfrm>
            <a:off x="8036719" y="2277070"/>
            <a:ext cx="107157" cy="232173"/>
          </a:xfrm>
          <a:custGeom>
            <a:avLst/>
            <a:gdLst/>
            <a:ahLst/>
            <a:cxnLst/>
            <a:rect l="0" t="0" r="0" b="0"/>
            <a:pathLst>
              <a:path w="107157" h="232173">
                <a:moveTo>
                  <a:pt x="62508" y="133945"/>
                </a:moveTo>
                <a:lnTo>
                  <a:pt x="62508" y="133945"/>
                </a:lnTo>
                <a:lnTo>
                  <a:pt x="62508" y="125016"/>
                </a:lnTo>
                <a:lnTo>
                  <a:pt x="53578" y="116086"/>
                </a:lnTo>
                <a:lnTo>
                  <a:pt x="53578" y="107156"/>
                </a:lnTo>
                <a:lnTo>
                  <a:pt x="53578" y="98227"/>
                </a:lnTo>
                <a:lnTo>
                  <a:pt x="53578" y="98227"/>
                </a:lnTo>
                <a:lnTo>
                  <a:pt x="53578" y="98227"/>
                </a:lnTo>
                <a:lnTo>
                  <a:pt x="44648" y="98227"/>
                </a:lnTo>
                <a:lnTo>
                  <a:pt x="35719" y="116086"/>
                </a:lnTo>
                <a:lnTo>
                  <a:pt x="26789" y="133945"/>
                </a:lnTo>
                <a:lnTo>
                  <a:pt x="17859" y="160734"/>
                </a:lnTo>
                <a:lnTo>
                  <a:pt x="8929" y="187524"/>
                </a:lnTo>
                <a:lnTo>
                  <a:pt x="0" y="205383"/>
                </a:lnTo>
                <a:lnTo>
                  <a:pt x="0" y="223243"/>
                </a:lnTo>
                <a:lnTo>
                  <a:pt x="8929" y="232172"/>
                </a:lnTo>
                <a:lnTo>
                  <a:pt x="8929" y="232172"/>
                </a:lnTo>
                <a:lnTo>
                  <a:pt x="17859" y="223243"/>
                </a:lnTo>
                <a:lnTo>
                  <a:pt x="26789" y="214313"/>
                </a:lnTo>
                <a:lnTo>
                  <a:pt x="44648" y="196453"/>
                </a:lnTo>
                <a:lnTo>
                  <a:pt x="53578" y="178594"/>
                </a:lnTo>
                <a:lnTo>
                  <a:pt x="71437" y="151805"/>
                </a:lnTo>
                <a:lnTo>
                  <a:pt x="80367" y="125016"/>
                </a:lnTo>
                <a:lnTo>
                  <a:pt x="89297" y="98227"/>
                </a:lnTo>
                <a:lnTo>
                  <a:pt x="98226" y="62508"/>
                </a:lnTo>
                <a:lnTo>
                  <a:pt x="107156" y="35719"/>
                </a:lnTo>
                <a:lnTo>
                  <a:pt x="107156" y="17859"/>
                </a:lnTo>
                <a:lnTo>
                  <a:pt x="107156" y="0"/>
                </a:lnTo>
                <a:lnTo>
                  <a:pt x="98226" y="0"/>
                </a:lnTo>
                <a:lnTo>
                  <a:pt x="89297" y="0"/>
                </a:lnTo>
                <a:lnTo>
                  <a:pt x="80367" y="26789"/>
                </a:lnTo>
                <a:lnTo>
                  <a:pt x="71437" y="44649"/>
                </a:lnTo>
                <a:lnTo>
                  <a:pt x="62508" y="80367"/>
                </a:lnTo>
                <a:lnTo>
                  <a:pt x="62508" y="107156"/>
                </a:lnTo>
                <a:lnTo>
                  <a:pt x="62508" y="142875"/>
                </a:lnTo>
                <a:lnTo>
                  <a:pt x="71437" y="169664"/>
                </a:lnTo>
                <a:lnTo>
                  <a:pt x="80367" y="187524"/>
                </a:lnTo>
                <a:lnTo>
                  <a:pt x="89297" y="205383"/>
                </a:lnTo>
                <a:lnTo>
                  <a:pt x="98226" y="214313"/>
                </a:lnTo>
                <a:lnTo>
                  <a:pt x="107156" y="214313"/>
                </a:lnTo>
                <a:lnTo>
                  <a:pt x="107156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Freeform 169"/>
          <p:cNvSpPr/>
          <p:nvPr/>
        </p:nvSpPr>
        <p:spPr>
          <a:xfrm>
            <a:off x="8197452" y="2357437"/>
            <a:ext cx="53579" cy="107158"/>
          </a:xfrm>
          <a:custGeom>
            <a:avLst/>
            <a:gdLst/>
            <a:ahLst/>
            <a:cxnLst/>
            <a:rect l="0" t="0" r="0" b="0"/>
            <a:pathLst>
              <a:path w="53579" h="107158">
                <a:moveTo>
                  <a:pt x="17860" y="8930"/>
                </a:moveTo>
                <a:lnTo>
                  <a:pt x="17860" y="8930"/>
                </a:lnTo>
                <a:lnTo>
                  <a:pt x="17860" y="8930"/>
                </a:lnTo>
                <a:lnTo>
                  <a:pt x="17860" y="8930"/>
                </a:lnTo>
                <a:lnTo>
                  <a:pt x="17860" y="17860"/>
                </a:lnTo>
                <a:lnTo>
                  <a:pt x="8930" y="26789"/>
                </a:lnTo>
                <a:lnTo>
                  <a:pt x="8930" y="35719"/>
                </a:lnTo>
                <a:lnTo>
                  <a:pt x="8930" y="44649"/>
                </a:lnTo>
                <a:lnTo>
                  <a:pt x="8930" y="62508"/>
                </a:lnTo>
                <a:lnTo>
                  <a:pt x="0" y="80367"/>
                </a:lnTo>
                <a:lnTo>
                  <a:pt x="0" y="89297"/>
                </a:lnTo>
                <a:lnTo>
                  <a:pt x="8930" y="107157"/>
                </a:lnTo>
                <a:lnTo>
                  <a:pt x="8930" y="107157"/>
                </a:lnTo>
                <a:lnTo>
                  <a:pt x="17860" y="107157"/>
                </a:lnTo>
                <a:lnTo>
                  <a:pt x="26789" y="107157"/>
                </a:lnTo>
                <a:lnTo>
                  <a:pt x="35719" y="98227"/>
                </a:lnTo>
                <a:lnTo>
                  <a:pt x="44649" y="89297"/>
                </a:lnTo>
                <a:lnTo>
                  <a:pt x="53578" y="71438"/>
                </a:lnTo>
                <a:lnTo>
                  <a:pt x="53578" y="53578"/>
                </a:lnTo>
                <a:lnTo>
                  <a:pt x="53578" y="35719"/>
                </a:lnTo>
                <a:lnTo>
                  <a:pt x="53578" y="26789"/>
                </a:lnTo>
                <a:lnTo>
                  <a:pt x="44649" y="8930"/>
                </a:lnTo>
                <a:lnTo>
                  <a:pt x="35719" y="8930"/>
                </a:lnTo>
                <a:lnTo>
                  <a:pt x="26789" y="0"/>
                </a:lnTo>
                <a:lnTo>
                  <a:pt x="17860" y="0"/>
                </a:lnTo>
                <a:lnTo>
                  <a:pt x="17860" y="8930"/>
                </a:lnTo>
                <a:lnTo>
                  <a:pt x="8930" y="8930"/>
                </a:lnTo>
                <a:lnTo>
                  <a:pt x="17860" y="17860"/>
                </a:lnTo>
                <a:lnTo>
                  <a:pt x="17860" y="17860"/>
                </a:lnTo>
                <a:lnTo>
                  <a:pt x="26789" y="17860"/>
                </a:lnTo>
                <a:lnTo>
                  <a:pt x="26789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Freeform 170"/>
          <p:cNvSpPr/>
          <p:nvPr/>
        </p:nvSpPr>
        <p:spPr>
          <a:xfrm>
            <a:off x="8251030" y="2446734"/>
            <a:ext cx="98228" cy="53580"/>
          </a:xfrm>
          <a:custGeom>
            <a:avLst/>
            <a:gdLst/>
            <a:ahLst/>
            <a:cxnLst/>
            <a:rect l="0" t="0" r="0" b="0"/>
            <a:pathLst>
              <a:path w="98228" h="53580">
                <a:moveTo>
                  <a:pt x="0" y="53579"/>
                </a:moveTo>
                <a:lnTo>
                  <a:pt x="0" y="53579"/>
                </a:lnTo>
                <a:lnTo>
                  <a:pt x="0" y="53579"/>
                </a:lnTo>
                <a:lnTo>
                  <a:pt x="0" y="53579"/>
                </a:lnTo>
                <a:lnTo>
                  <a:pt x="8930" y="44649"/>
                </a:lnTo>
                <a:lnTo>
                  <a:pt x="17860" y="35719"/>
                </a:lnTo>
                <a:lnTo>
                  <a:pt x="35719" y="26789"/>
                </a:lnTo>
                <a:lnTo>
                  <a:pt x="53579" y="17860"/>
                </a:lnTo>
                <a:lnTo>
                  <a:pt x="80368" y="8930"/>
                </a:lnTo>
                <a:lnTo>
                  <a:pt x="98227" y="0"/>
                </a:lnTo>
                <a:lnTo>
                  <a:pt x="9822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Freeform 171"/>
          <p:cNvSpPr/>
          <p:nvPr/>
        </p:nvSpPr>
        <p:spPr>
          <a:xfrm>
            <a:off x="8251030" y="2571750"/>
            <a:ext cx="142876" cy="62509"/>
          </a:xfrm>
          <a:custGeom>
            <a:avLst/>
            <a:gdLst/>
            <a:ahLst/>
            <a:cxnLst/>
            <a:rect l="0" t="0" r="0" b="0"/>
            <a:pathLst>
              <a:path w="142876" h="62509">
                <a:moveTo>
                  <a:pt x="0" y="62508"/>
                </a:moveTo>
                <a:lnTo>
                  <a:pt x="0" y="62508"/>
                </a:lnTo>
                <a:lnTo>
                  <a:pt x="0" y="62508"/>
                </a:lnTo>
                <a:lnTo>
                  <a:pt x="8930" y="53578"/>
                </a:lnTo>
                <a:lnTo>
                  <a:pt x="26790" y="44648"/>
                </a:lnTo>
                <a:lnTo>
                  <a:pt x="53579" y="35719"/>
                </a:lnTo>
                <a:lnTo>
                  <a:pt x="80368" y="17859"/>
                </a:lnTo>
                <a:lnTo>
                  <a:pt x="107157" y="8930"/>
                </a:lnTo>
                <a:lnTo>
                  <a:pt x="125016" y="0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Freeform 172"/>
          <p:cNvSpPr/>
          <p:nvPr/>
        </p:nvSpPr>
        <p:spPr>
          <a:xfrm>
            <a:off x="6098977" y="1312664"/>
            <a:ext cx="241102" cy="80368"/>
          </a:xfrm>
          <a:custGeom>
            <a:avLst/>
            <a:gdLst/>
            <a:ahLst/>
            <a:cxnLst/>
            <a:rect l="0" t="0" r="0" b="0"/>
            <a:pathLst>
              <a:path w="241102" h="80368">
                <a:moveTo>
                  <a:pt x="98226" y="8930"/>
                </a:moveTo>
                <a:lnTo>
                  <a:pt x="98226" y="8930"/>
                </a:lnTo>
                <a:lnTo>
                  <a:pt x="98226" y="8930"/>
                </a:lnTo>
                <a:lnTo>
                  <a:pt x="98226" y="0"/>
                </a:lnTo>
                <a:lnTo>
                  <a:pt x="98226" y="0"/>
                </a:lnTo>
                <a:lnTo>
                  <a:pt x="89296" y="0"/>
                </a:lnTo>
                <a:lnTo>
                  <a:pt x="80367" y="8930"/>
                </a:lnTo>
                <a:lnTo>
                  <a:pt x="71437" y="17859"/>
                </a:lnTo>
                <a:lnTo>
                  <a:pt x="53578" y="26789"/>
                </a:lnTo>
                <a:lnTo>
                  <a:pt x="35718" y="35719"/>
                </a:lnTo>
                <a:lnTo>
                  <a:pt x="17859" y="53578"/>
                </a:lnTo>
                <a:lnTo>
                  <a:pt x="0" y="62508"/>
                </a:lnTo>
                <a:lnTo>
                  <a:pt x="0" y="80367"/>
                </a:lnTo>
                <a:lnTo>
                  <a:pt x="26789" y="80367"/>
                </a:lnTo>
                <a:lnTo>
                  <a:pt x="71437" y="80367"/>
                </a:lnTo>
                <a:lnTo>
                  <a:pt x="133945" y="80367"/>
                </a:lnTo>
                <a:lnTo>
                  <a:pt x="196453" y="80367"/>
                </a:lnTo>
                <a:lnTo>
                  <a:pt x="241101" y="80367"/>
                </a:lnTo>
                <a:lnTo>
                  <a:pt x="241101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Freeform 173"/>
          <p:cNvSpPr/>
          <p:nvPr/>
        </p:nvSpPr>
        <p:spPr>
          <a:xfrm>
            <a:off x="7804547" y="705445"/>
            <a:ext cx="17860" cy="17861"/>
          </a:xfrm>
          <a:custGeom>
            <a:avLst/>
            <a:gdLst/>
            <a:ahLst/>
            <a:cxnLst/>
            <a:rect l="0" t="0" r="0" b="0"/>
            <a:pathLst>
              <a:path w="17860" h="17861">
                <a:moveTo>
                  <a:pt x="0" y="17860"/>
                </a:moveTo>
                <a:lnTo>
                  <a:pt x="8930" y="17860"/>
                </a:lnTo>
                <a:lnTo>
                  <a:pt x="8930" y="8930"/>
                </a:lnTo>
                <a:lnTo>
                  <a:pt x="17859" y="893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Freeform 174"/>
          <p:cNvSpPr/>
          <p:nvPr/>
        </p:nvSpPr>
        <p:spPr>
          <a:xfrm>
            <a:off x="7867055" y="678656"/>
            <a:ext cx="8930" cy="8931"/>
          </a:xfrm>
          <a:custGeom>
            <a:avLst/>
            <a:gdLst/>
            <a:ahLst/>
            <a:cxnLst/>
            <a:rect l="0" t="0" r="0" b="0"/>
            <a:pathLst>
              <a:path w="8930" h="8931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29" y="0"/>
                </a:lnTo>
                <a:lnTo>
                  <a:pt x="892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Freeform 175"/>
          <p:cNvSpPr/>
          <p:nvPr/>
        </p:nvSpPr>
        <p:spPr>
          <a:xfrm>
            <a:off x="7902773" y="669727"/>
            <a:ext cx="26791" cy="35719"/>
          </a:xfrm>
          <a:custGeom>
            <a:avLst/>
            <a:gdLst/>
            <a:ahLst/>
            <a:cxnLst/>
            <a:rect l="0" t="0" r="0" b="0"/>
            <a:pathLst>
              <a:path w="26791" h="35719">
                <a:moveTo>
                  <a:pt x="8930" y="35718"/>
                </a:moveTo>
                <a:lnTo>
                  <a:pt x="893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26789"/>
                </a:lnTo>
                <a:lnTo>
                  <a:pt x="8930" y="26789"/>
                </a:lnTo>
                <a:lnTo>
                  <a:pt x="17860" y="17859"/>
                </a:lnTo>
                <a:lnTo>
                  <a:pt x="26790" y="0"/>
                </a:lnTo>
                <a:lnTo>
                  <a:pt x="2679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Freeform 176"/>
          <p:cNvSpPr/>
          <p:nvPr/>
        </p:nvSpPr>
        <p:spPr>
          <a:xfrm>
            <a:off x="7974211" y="642938"/>
            <a:ext cx="17860" cy="8930"/>
          </a:xfrm>
          <a:custGeom>
            <a:avLst/>
            <a:gdLst/>
            <a:ahLst/>
            <a:cxnLst/>
            <a:rect l="0" t="0" r="0" b="0"/>
            <a:pathLst>
              <a:path w="17860" h="8930">
                <a:moveTo>
                  <a:pt x="8930" y="8929"/>
                </a:moveTo>
                <a:lnTo>
                  <a:pt x="893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8930" y="0"/>
                </a:lnTo>
                <a:lnTo>
                  <a:pt x="8930" y="0"/>
                </a:lnTo>
                <a:lnTo>
                  <a:pt x="17859" y="0"/>
                </a:lnTo>
                <a:lnTo>
                  <a:pt x="1785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Freeform 177"/>
          <p:cNvSpPr/>
          <p:nvPr/>
        </p:nvSpPr>
        <p:spPr>
          <a:xfrm>
            <a:off x="8036719" y="669727"/>
            <a:ext cx="26790" cy="17860"/>
          </a:xfrm>
          <a:custGeom>
            <a:avLst/>
            <a:gdLst/>
            <a:ahLst/>
            <a:cxnLst/>
            <a:rect l="0" t="0" r="0" b="0"/>
            <a:pathLst>
              <a:path w="26790" h="17860">
                <a:moveTo>
                  <a:pt x="17859" y="17859"/>
                </a:moveTo>
                <a:lnTo>
                  <a:pt x="8929" y="17859"/>
                </a:lnTo>
                <a:lnTo>
                  <a:pt x="8929" y="8929"/>
                </a:lnTo>
                <a:lnTo>
                  <a:pt x="0" y="8929"/>
                </a:lnTo>
                <a:lnTo>
                  <a:pt x="8929" y="8929"/>
                </a:lnTo>
                <a:lnTo>
                  <a:pt x="8929" y="8929"/>
                </a:lnTo>
                <a:lnTo>
                  <a:pt x="17859" y="8929"/>
                </a:lnTo>
                <a:lnTo>
                  <a:pt x="26789" y="0"/>
                </a:lnTo>
                <a:lnTo>
                  <a:pt x="2678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Freeform 178"/>
          <p:cNvSpPr/>
          <p:nvPr/>
        </p:nvSpPr>
        <p:spPr>
          <a:xfrm>
            <a:off x="8018859" y="696516"/>
            <a:ext cx="26790" cy="17860"/>
          </a:xfrm>
          <a:custGeom>
            <a:avLst/>
            <a:gdLst/>
            <a:ahLst/>
            <a:cxnLst/>
            <a:rect l="0" t="0" r="0" b="0"/>
            <a:pathLst>
              <a:path w="26790" h="17860">
                <a:moveTo>
                  <a:pt x="0" y="17859"/>
                </a:moveTo>
                <a:lnTo>
                  <a:pt x="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8929"/>
                </a:lnTo>
                <a:lnTo>
                  <a:pt x="17860" y="8929"/>
                </a:lnTo>
                <a:lnTo>
                  <a:pt x="17860" y="8929"/>
                </a:lnTo>
                <a:lnTo>
                  <a:pt x="26789" y="0"/>
                </a:lnTo>
                <a:lnTo>
                  <a:pt x="2678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Freeform 179"/>
          <p:cNvSpPr/>
          <p:nvPr/>
        </p:nvSpPr>
        <p:spPr>
          <a:xfrm>
            <a:off x="8099227" y="651867"/>
            <a:ext cx="26790" cy="35720"/>
          </a:xfrm>
          <a:custGeom>
            <a:avLst/>
            <a:gdLst/>
            <a:ahLst/>
            <a:cxnLst/>
            <a:rect l="0" t="0" r="0" b="0"/>
            <a:pathLst>
              <a:path w="26790" h="35720">
                <a:moveTo>
                  <a:pt x="26789" y="35719"/>
                </a:moveTo>
                <a:lnTo>
                  <a:pt x="26789" y="35719"/>
                </a:lnTo>
                <a:lnTo>
                  <a:pt x="17859" y="35719"/>
                </a:lnTo>
                <a:lnTo>
                  <a:pt x="8929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29" y="17860"/>
                </a:lnTo>
                <a:lnTo>
                  <a:pt x="8929" y="8930"/>
                </a:lnTo>
                <a:lnTo>
                  <a:pt x="8929" y="0"/>
                </a:lnTo>
                <a:lnTo>
                  <a:pt x="892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Freeform 180"/>
          <p:cNvSpPr/>
          <p:nvPr/>
        </p:nvSpPr>
        <p:spPr>
          <a:xfrm>
            <a:off x="6197203" y="1250156"/>
            <a:ext cx="285751" cy="232173"/>
          </a:xfrm>
          <a:custGeom>
            <a:avLst/>
            <a:gdLst/>
            <a:ahLst/>
            <a:cxnLst/>
            <a:rect l="0" t="0" r="0" b="0"/>
            <a:pathLst>
              <a:path w="285751" h="232173">
                <a:moveTo>
                  <a:pt x="26789" y="89297"/>
                </a:moveTo>
                <a:lnTo>
                  <a:pt x="26789" y="80367"/>
                </a:lnTo>
                <a:lnTo>
                  <a:pt x="26789" y="80367"/>
                </a:lnTo>
                <a:lnTo>
                  <a:pt x="26789" y="80367"/>
                </a:lnTo>
                <a:lnTo>
                  <a:pt x="26789" y="89297"/>
                </a:lnTo>
                <a:lnTo>
                  <a:pt x="17860" y="107157"/>
                </a:lnTo>
                <a:lnTo>
                  <a:pt x="8930" y="133946"/>
                </a:lnTo>
                <a:lnTo>
                  <a:pt x="0" y="169664"/>
                </a:lnTo>
                <a:lnTo>
                  <a:pt x="0" y="196453"/>
                </a:lnTo>
                <a:lnTo>
                  <a:pt x="0" y="223242"/>
                </a:lnTo>
                <a:lnTo>
                  <a:pt x="8930" y="232172"/>
                </a:lnTo>
                <a:lnTo>
                  <a:pt x="17860" y="232172"/>
                </a:lnTo>
                <a:lnTo>
                  <a:pt x="26789" y="223242"/>
                </a:lnTo>
                <a:lnTo>
                  <a:pt x="44649" y="196453"/>
                </a:lnTo>
                <a:lnTo>
                  <a:pt x="71438" y="169664"/>
                </a:lnTo>
                <a:lnTo>
                  <a:pt x="89297" y="133946"/>
                </a:lnTo>
                <a:lnTo>
                  <a:pt x="107156" y="98227"/>
                </a:lnTo>
                <a:lnTo>
                  <a:pt x="116086" y="71438"/>
                </a:lnTo>
                <a:lnTo>
                  <a:pt x="125016" y="44649"/>
                </a:lnTo>
                <a:lnTo>
                  <a:pt x="116086" y="44649"/>
                </a:lnTo>
                <a:lnTo>
                  <a:pt x="107156" y="53578"/>
                </a:lnTo>
                <a:lnTo>
                  <a:pt x="98227" y="71438"/>
                </a:lnTo>
                <a:lnTo>
                  <a:pt x="89297" y="107157"/>
                </a:lnTo>
                <a:lnTo>
                  <a:pt x="80367" y="142875"/>
                </a:lnTo>
                <a:lnTo>
                  <a:pt x="71438" y="178594"/>
                </a:lnTo>
                <a:lnTo>
                  <a:pt x="71438" y="205383"/>
                </a:lnTo>
                <a:lnTo>
                  <a:pt x="71438" y="223242"/>
                </a:lnTo>
                <a:lnTo>
                  <a:pt x="89297" y="223242"/>
                </a:lnTo>
                <a:lnTo>
                  <a:pt x="107156" y="214313"/>
                </a:lnTo>
                <a:lnTo>
                  <a:pt x="133945" y="187523"/>
                </a:lnTo>
                <a:lnTo>
                  <a:pt x="160735" y="151805"/>
                </a:lnTo>
                <a:lnTo>
                  <a:pt x="178594" y="107157"/>
                </a:lnTo>
                <a:lnTo>
                  <a:pt x="196453" y="71438"/>
                </a:lnTo>
                <a:lnTo>
                  <a:pt x="214313" y="35719"/>
                </a:lnTo>
                <a:lnTo>
                  <a:pt x="214313" y="17860"/>
                </a:lnTo>
                <a:lnTo>
                  <a:pt x="214313" y="17860"/>
                </a:lnTo>
                <a:lnTo>
                  <a:pt x="205383" y="26789"/>
                </a:lnTo>
                <a:lnTo>
                  <a:pt x="196453" y="53578"/>
                </a:lnTo>
                <a:lnTo>
                  <a:pt x="178594" y="89297"/>
                </a:lnTo>
                <a:lnTo>
                  <a:pt x="169664" y="133946"/>
                </a:lnTo>
                <a:lnTo>
                  <a:pt x="160735" y="169664"/>
                </a:lnTo>
                <a:lnTo>
                  <a:pt x="160735" y="196453"/>
                </a:lnTo>
                <a:lnTo>
                  <a:pt x="169664" y="205383"/>
                </a:lnTo>
                <a:lnTo>
                  <a:pt x="178594" y="205383"/>
                </a:lnTo>
                <a:lnTo>
                  <a:pt x="196453" y="196453"/>
                </a:lnTo>
                <a:lnTo>
                  <a:pt x="205383" y="169664"/>
                </a:lnTo>
                <a:lnTo>
                  <a:pt x="232172" y="133946"/>
                </a:lnTo>
                <a:lnTo>
                  <a:pt x="250031" y="89297"/>
                </a:lnTo>
                <a:lnTo>
                  <a:pt x="258961" y="53578"/>
                </a:lnTo>
                <a:lnTo>
                  <a:pt x="276820" y="17860"/>
                </a:lnTo>
                <a:lnTo>
                  <a:pt x="285750" y="0"/>
                </a:lnTo>
                <a:lnTo>
                  <a:pt x="276820" y="0"/>
                </a:lnTo>
                <a:lnTo>
                  <a:pt x="27682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Freeform 181"/>
          <p:cNvSpPr/>
          <p:nvPr/>
        </p:nvSpPr>
        <p:spPr>
          <a:xfrm>
            <a:off x="6599039" y="1178719"/>
            <a:ext cx="482204" cy="258961"/>
          </a:xfrm>
          <a:custGeom>
            <a:avLst/>
            <a:gdLst/>
            <a:ahLst/>
            <a:cxnLst/>
            <a:rect l="0" t="0" r="0" b="0"/>
            <a:pathLst>
              <a:path w="482204" h="258961">
                <a:moveTo>
                  <a:pt x="0" y="151804"/>
                </a:moveTo>
                <a:lnTo>
                  <a:pt x="8930" y="142875"/>
                </a:lnTo>
                <a:lnTo>
                  <a:pt x="8930" y="142875"/>
                </a:lnTo>
                <a:lnTo>
                  <a:pt x="17859" y="133945"/>
                </a:lnTo>
                <a:lnTo>
                  <a:pt x="17859" y="133945"/>
                </a:lnTo>
                <a:lnTo>
                  <a:pt x="26789" y="142875"/>
                </a:lnTo>
                <a:lnTo>
                  <a:pt x="35719" y="160734"/>
                </a:lnTo>
                <a:lnTo>
                  <a:pt x="44649" y="178594"/>
                </a:lnTo>
                <a:lnTo>
                  <a:pt x="53578" y="205383"/>
                </a:lnTo>
                <a:lnTo>
                  <a:pt x="62508" y="232171"/>
                </a:lnTo>
                <a:lnTo>
                  <a:pt x="71438" y="250031"/>
                </a:lnTo>
                <a:lnTo>
                  <a:pt x="80367" y="258960"/>
                </a:lnTo>
                <a:lnTo>
                  <a:pt x="107156" y="250031"/>
                </a:lnTo>
                <a:lnTo>
                  <a:pt x="151805" y="223242"/>
                </a:lnTo>
                <a:lnTo>
                  <a:pt x="223242" y="178594"/>
                </a:lnTo>
                <a:lnTo>
                  <a:pt x="312539" y="116086"/>
                </a:lnTo>
                <a:lnTo>
                  <a:pt x="401836" y="62508"/>
                </a:lnTo>
                <a:lnTo>
                  <a:pt x="482203" y="0"/>
                </a:lnTo>
                <a:lnTo>
                  <a:pt x="48220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Freeform 182"/>
          <p:cNvSpPr/>
          <p:nvPr/>
        </p:nvSpPr>
        <p:spPr>
          <a:xfrm>
            <a:off x="8384976" y="884039"/>
            <a:ext cx="8930" cy="8931"/>
          </a:xfrm>
          <a:custGeom>
            <a:avLst/>
            <a:gdLst/>
            <a:ahLst/>
            <a:cxnLst/>
            <a:rect l="0" t="0" r="0" b="0"/>
            <a:pathLst>
              <a:path w="8930" h="8931">
                <a:moveTo>
                  <a:pt x="0" y="8930"/>
                </a:move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Freeform 183"/>
          <p:cNvSpPr/>
          <p:nvPr/>
        </p:nvSpPr>
        <p:spPr>
          <a:xfrm>
            <a:off x="8376046" y="884039"/>
            <a:ext cx="8931" cy="8931"/>
          </a:xfrm>
          <a:custGeom>
            <a:avLst/>
            <a:gdLst/>
            <a:ahLst/>
            <a:cxnLst/>
            <a:rect l="0" t="0" r="0" b="0"/>
            <a:pathLst>
              <a:path w="8931" h="8931">
                <a:moveTo>
                  <a:pt x="8930" y="8930"/>
                </a:moveTo>
                <a:lnTo>
                  <a:pt x="893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Freeform 184"/>
          <p:cNvSpPr/>
          <p:nvPr/>
        </p:nvSpPr>
        <p:spPr>
          <a:xfrm>
            <a:off x="4804172" y="1509117"/>
            <a:ext cx="1098352" cy="44649"/>
          </a:xfrm>
          <a:custGeom>
            <a:avLst/>
            <a:gdLst/>
            <a:ahLst/>
            <a:cxnLst/>
            <a:rect l="0" t="0" r="0" b="0"/>
            <a:pathLst>
              <a:path w="1098352" h="44649">
                <a:moveTo>
                  <a:pt x="8930" y="44648"/>
                </a:moveTo>
                <a:lnTo>
                  <a:pt x="893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8930" y="35719"/>
                </a:lnTo>
                <a:lnTo>
                  <a:pt x="8930" y="35719"/>
                </a:lnTo>
                <a:lnTo>
                  <a:pt x="17859" y="35719"/>
                </a:lnTo>
                <a:lnTo>
                  <a:pt x="35719" y="35719"/>
                </a:lnTo>
                <a:lnTo>
                  <a:pt x="44648" y="35719"/>
                </a:lnTo>
                <a:lnTo>
                  <a:pt x="53578" y="26789"/>
                </a:lnTo>
                <a:lnTo>
                  <a:pt x="71437" y="26789"/>
                </a:lnTo>
                <a:lnTo>
                  <a:pt x="98226" y="26789"/>
                </a:lnTo>
                <a:lnTo>
                  <a:pt x="116086" y="26789"/>
                </a:lnTo>
                <a:lnTo>
                  <a:pt x="142875" y="35719"/>
                </a:lnTo>
                <a:lnTo>
                  <a:pt x="169664" y="35719"/>
                </a:lnTo>
                <a:lnTo>
                  <a:pt x="196453" y="26789"/>
                </a:lnTo>
                <a:lnTo>
                  <a:pt x="232172" y="26789"/>
                </a:lnTo>
                <a:lnTo>
                  <a:pt x="267891" y="26789"/>
                </a:lnTo>
                <a:lnTo>
                  <a:pt x="312539" y="26789"/>
                </a:lnTo>
                <a:lnTo>
                  <a:pt x="357187" y="17859"/>
                </a:lnTo>
                <a:lnTo>
                  <a:pt x="401836" y="17859"/>
                </a:lnTo>
                <a:lnTo>
                  <a:pt x="446484" y="8930"/>
                </a:lnTo>
                <a:lnTo>
                  <a:pt x="482203" y="8930"/>
                </a:lnTo>
                <a:lnTo>
                  <a:pt x="526851" y="8930"/>
                </a:lnTo>
                <a:lnTo>
                  <a:pt x="562570" y="0"/>
                </a:lnTo>
                <a:lnTo>
                  <a:pt x="607219" y="0"/>
                </a:lnTo>
                <a:lnTo>
                  <a:pt x="642937" y="0"/>
                </a:lnTo>
                <a:lnTo>
                  <a:pt x="678656" y="0"/>
                </a:lnTo>
                <a:lnTo>
                  <a:pt x="714375" y="0"/>
                </a:lnTo>
                <a:lnTo>
                  <a:pt x="741164" y="0"/>
                </a:lnTo>
                <a:lnTo>
                  <a:pt x="776883" y="0"/>
                </a:lnTo>
                <a:lnTo>
                  <a:pt x="803672" y="0"/>
                </a:lnTo>
                <a:lnTo>
                  <a:pt x="830461" y="0"/>
                </a:lnTo>
                <a:lnTo>
                  <a:pt x="857250" y="0"/>
                </a:lnTo>
                <a:lnTo>
                  <a:pt x="875109" y="0"/>
                </a:lnTo>
                <a:lnTo>
                  <a:pt x="892969" y="8930"/>
                </a:lnTo>
                <a:lnTo>
                  <a:pt x="910828" y="8930"/>
                </a:lnTo>
                <a:lnTo>
                  <a:pt x="928687" y="8930"/>
                </a:lnTo>
                <a:lnTo>
                  <a:pt x="946547" y="8930"/>
                </a:lnTo>
                <a:lnTo>
                  <a:pt x="964406" y="8930"/>
                </a:lnTo>
                <a:lnTo>
                  <a:pt x="982266" y="8930"/>
                </a:lnTo>
                <a:lnTo>
                  <a:pt x="991195" y="8930"/>
                </a:lnTo>
                <a:lnTo>
                  <a:pt x="1000125" y="8930"/>
                </a:lnTo>
                <a:lnTo>
                  <a:pt x="1009055" y="8930"/>
                </a:lnTo>
                <a:lnTo>
                  <a:pt x="1017984" y="8930"/>
                </a:lnTo>
                <a:lnTo>
                  <a:pt x="1026914" y="8930"/>
                </a:lnTo>
                <a:lnTo>
                  <a:pt x="1035844" y="8930"/>
                </a:lnTo>
                <a:lnTo>
                  <a:pt x="1044773" y="8930"/>
                </a:lnTo>
                <a:lnTo>
                  <a:pt x="1053703" y="8930"/>
                </a:lnTo>
                <a:lnTo>
                  <a:pt x="1062633" y="8930"/>
                </a:lnTo>
                <a:lnTo>
                  <a:pt x="1071562" y="8930"/>
                </a:lnTo>
                <a:lnTo>
                  <a:pt x="1080492" y="8930"/>
                </a:lnTo>
                <a:lnTo>
                  <a:pt x="1089422" y="8930"/>
                </a:lnTo>
                <a:lnTo>
                  <a:pt x="1098351" y="8930"/>
                </a:lnTo>
                <a:lnTo>
                  <a:pt x="1098351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Freeform 185"/>
          <p:cNvSpPr/>
          <p:nvPr/>
        </p:nvSpPr>
        <p:spPr>
          <a:xfrm>
            <a:off x="5232797" y="1803797"/>
            <a:ext cx="17860" cy="8930"/>
          </a:xfrm>
          <a:custGeom>
            <a:avLst/>
            <a:gdLst/>
            <a:ahLst/>
            <a:cxnLst/>
            <a:rect l="0" t="0" r="0" b="0"/>
            <a:pathLst>
              <a:path w="17860" h="893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29"/>
                </a:lnTo>
                <a:lnTo>
                  <a:pt x="8930" y="8929"/>
                </a:lnTo>
                <a:lnTo>
                  <a:pt x="17859" y="0"/>
                </a:lnTo>
                <a:lnTo>
                  <a:pt x="1785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Freeform 186"/>
          <p:cNvSpPr/>
          <p:nvPr/>
        </p:nvSpPr>
        <p:spPr>
          <a:xfrm>
            <a:off x="5277445" y="1777008"/>
            <a:ext cx="794744" cy="26790"/>
          </a:xfrm>
          <a:custGeom>
            <a:avLst/>
            <a:gdLst/>
            <a:ahLst/>
            <a:cxnLst/>
            <a:rect l="0" t="0" r="0" b="0"/>
            <a:pathLst>
              <a:path w="794744" h="26790">
                <a:moveTo>
                  <a:pt x="0" y="26789"/>
                </a:moveTo>
                <a:lnTo>
                  <a:pt x="17860" y="26789"/>
                </a:lnTo>
                <a:lnTo>
                  <a:pt x="35719" y="17859"/>
                </a:lnTo>
                <a:lnTo>
                  <a:pt x="62508" y="17859"/>
                </a:lnTo>
                <a:lnTo>
                  <a:pt x="80368" y="17859"/>
                </a:lnTo>
                <a:lnTo>
                  <a:pt x="116086" y="17859"/>
                </a:lnTo>
                <a:lnTo>
                  <a:pt x="142875" y="17859"/>
                </a:lnTo>
                <a:lnTo>
                  <a:pt x="178594" y="26789"/>
                </a:lnTo>
                <a:lnTo>
                  <a:pt x="214313" y="26789"/>
                </a:lnTo>
                <a:lnTo>
                  <a:pt x="258961" y="26789"/>
                </a:lnTo>
                <a:lnTo>
                  <a:pt x="303610" y="26789"/>
                </a:lnTo>
                <a:lnTo>
                  <a:pt x="357188" y="26789"/>
                </a:lnTo>
                <a:lnTo>
                  <a:pt x="410766" y="26789"/>
                </a:lnTo>
                <a:lnTo>
                  <a:pt x="455414" y="26789"/>
                </a:lnTo>
                <a:lnTo>
                  <a:pt x="508993" y="26789"/>
                </a:lnTo>
                <a:lnTo>
                  <a:pt x="553641" y="26789"/>
                </a:lnTo>
                <a:lnTo>
                  <a:pt x="598289" y="17859"/>
                </a:lnTo>
                <a:lnTo>
                  <a:pt x="642938" y="17859"/>
                </a:lnTo>
                <a:lnTo>
                  <a:pt x="678657" y="17859"/>
                </a:lnTo>
                <a:lnTo>
                  <a:pt x="714375" y="17859"/>
                </a:lnTo>
                <a:lnTo>
                  <a:pt x="750094" y="8929"/>
                </a:lnTo>
                <a:lnTo>
                  <a:pt x="767953" y="8929"/>
                </a:lnTo>
                <a:lnTo>
                  <a:pt x="785813" y="8929"/>
                </a:lnTo>
                <a:lnTo>
                  <a:pt x="794743" y="0"/>
                </a:lnTo>
                <a:lnTo>
                  <a:pt x="794743" y="0"/>
                </a:lnTo>
                <a:lnTo>
                  <a:pt x="794743" y="8929"/>
                </a:lnTo>
                <a:lnTo>
                  <a:pt x="785813" y="8929"/>
                </a:lnTo>
                <a:lnTo>
                  <a:pt x="767953" y="8929"/>
                </a:lnTo>
                <a:lnTo>
                  <a:pt x="759024" y="17859"/>
                </a:lnTo>
                <a:lnTo>
                  <a:pt x="750094" y="17859"/>
                </a:lnTo>
                <a:lnTo>
                  <a:pt x="741164" y="17859"/>
                </a:lnTo>
                <a:lnTo>
                  <a:pt x="741164" y="26789"/>
                </a:lnTo>
                <a:lnTo>
                  <a:pt x="741164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Freeform 187"/>
          <p:cNvSpPr/>
          <p:nvPr/>
        </p:nvSpPr>
        <p:spPr>
          <a:xfrm>
            <a:off x="6349008" y="1759148"/>
            <a:ext cx="17860" cy="44650"/>
          </a:xfrm>
          <a:custGeom>
            <a:avLst/>
            <a:gdLst/>
            <a:ahLst/>
            <a:cxnLst/>
            <a:rect l="0" t="0" r="0" b="0"/>
            <a:pathLst>
              <a:path w="17860" h="44650">
                <a:moveTo>
                  <a:pt x="0" y="44649"/>
                </a:moveTo>
                <a:lnTo>
                  <a:pt x="8930" y="35719"/>
                </a:lnTo>
                <a:lnTo>
                  <a:pt x="17859" y="17860"/>
                </a:lnTo>
                <a:lnTo>
                  <a:pt x="17859" y="0"/>
                </a:lnTo>
                <a:lnTo>
                  <a:pt x="1785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Freeform 188"/>
          <p:cNvSpPr/>
          <p:nvPr/>
        </p:nvSpPr>
        <p:spPr>
          <a:xfrm>
            <a:off x="6313289" y="1669851"/>
            <a:ext cx="223243" cy="142876"/>
          </a:xfrm>
          <a:custGeom>
            <a:avLst/>
            <a:gdLst/>
            <a:ahLst/>
            <a:cxnLst/>
            <a:rect l="0" t="0" r="0" b="0"/>
            <a:pathLst>
              <a:path w="223243" h="142876">
                <a:moveTo>
                  <a:pt x="0" y="35719"/>
                </a:moveTo>
                <a:lnTo>
                  <a:pt x="0" y="35719"/>
                </a:lnTo>
                <a:lnTo>
                  <a:pt x="0" y="26789"/>
                </a:lnTo>
                <a:lnTo>
                  <a:pt x="0" y="17860"/>
                </a:lnTo>
                <a:lnTo>
                  <a:pt x="0" y="17860"/>
                </a:lnTo>
                <a:lnTo>
                  <a:pt x="0" y="8930"/>
                </a:ln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0" y="35719"/>
                </a:lnTo>
                <a:lnTo>
                  <a:pt x="0" y="62508"/>
                </a:lnTo>
                <a:lnTo>
                  <a:pt x="0" y="89297"/>
                </a:lnTo>
                <a:lnTo>
                  <a:pt x="0" y="116086"/>
                </a:lnTo>
                <a:lnTo>
                  <a:pt x="0" y="133946"/>
                </a:lnTo>
                <a:lnTo>
                  <a:pt x="8930" y="142875"/>
                </a:lnTo>
                <a:lnTo>
                  <a:pt x="26789" y="133946"/>
                </a:lnTo>
                <a:lnTo>
                  <a:pt x="62508" y="116086"/>
                </a:lnTo>
                <a:lnTo>
                  <a:pt x="116086" y="89297"/>
                </a:lnTo>
                <a:lnTo>
                  <a:pt x="169664" y="44649"/>
                </a:lnTo>
                <a:lnTo>
                  <a:pt x="223242" y="0"/>
                </a:lnTo>
                <a:lnTo>
                  <a:pt x="22324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Freeform 189"/>
          <p:cNvSpPr/>
          <p:nvPr/>
        </p:nvSpPr>
        <p:spPr>
          <a:xfrm>
            <a:off x="6366867" y="1491258"/>
            <a:ext cx="169665" cy="258962"/>
          </a:xfrm>
          <a:custGeom>
            <a:avLst/>
            <a:gdLst/>
            <a:ahLst/>
            <a:cxnLst/>
            <a:rect l="0" t="0" r="0" b="0"/>
            <a:pathLst>
              <a:path w="169665" h="258962">
                <a:moveTo>
                  <a:pt x="8930" y="258961"/>
                </a:moveTo>
                <a:lnTo>
                  <a:pt x="8930" y="258961"/>
                </a:lnTo>
                <a:lnTo>
                  <a:pt x="0" y="258961"/>
                </a:lnTo>
                <a:lnTo>
                  <a:pt x="0" y="258961"/>
                </a:lnTo>
                <a:lnTo>
                  <a:pt x="0" y="258961"/>
                </a:lnTo>
                <a:lnTo>
                  <a:pt x="0" y="258961"/>
                </a:lnTo>
                <a:lnTo>
                  <a:pt x="0" y="258961"/>
                </a:lnTo>
                <a:lnTo>
                  <a:pt x="8930" y="241101"/>
                </a:lnTo>
                <a:lnTo>
                  <a:pt x="17860" y="223242"/>
                </a:lnTo>
                <a:lnTo>
                  <a:pt x="26789" y="196453"/>
                </a:lnTo>
                <a:lnTo>
                  <a:pt x="53578" y="160734"/>
                </a:lnTo>
                <a:lnTo>
                  <a:pt x="80367" y="125015"/>
                </a:lnTo>
                <a:lnTo>
                  <a:pt x="107156" y="89296"/>
                </a:lnTo>
                <a:lnTo>
                  <a:pt x="133946" y="53578"/>
                </a:lnTo>
                <a:lnTo>
                  <a:pt x="151805" y="17859"/>
                </a:lnTo>
                <a:lnTo>
                  <a:pt x="169664" y="0"/>
                </a:lnTo>
                <a:lnTo>
                  <a:pt x="169664" y="0"/>
                </a:lnTo>
                <a:lnTo>
                  <a:pt x="160735" y="0"/>
                </a:lnTo>
                <a:lnTo>
                  <a:pt x="151805" y="8929"/>
                </a:lnTo>
                <a:lnTo>
                  <a:pt x="142875" y="26789"/>
                </a:lnTo>
                <a:lnTo>
                  <a:pt x="142875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Freeform 190"/>
          <p:cNvSpPr/>
          <p:nvPr/>
        </p:nvSpPr>
        <p:spPr>
          <a:xfrm>
            <a:off x="4089797" y="6152554"/>
            <a:ext cx="258962" cy="383977"/>
          </a:xfrm>
          <a:custGeom>
            <a:avLst/>
            <a:gdLst/>
            <a:ahLst/>
            <a:cxnLst/>
            <a:rect l="0" t="0" r="0" b="0"/>
            <a:pathLst>
              <a:path w="258962" h="383977">
                <a:moveTo>
                  <a:pt x="142875" y="169664"/>
                </a:moveTo>
                <a:lnTo>
                  <a:pt x="142875" y="169664"/>
                </a:lnTo>
                <a:lnTo>
                  <a:pt x="133945" y="169664"/>
                </a:lnTo>
                <a:lnTo>
                  <a:pt x="133945" y="169664"/>
                </a:lnTo>
                <a:lnTo>
                  <a:pt x="125016" y="160734"/>
                </a:lnTo>
                <a:lnTo>
                  <a:pt x="116086" y="151805"/>
                </a:lnTo>
                <a:lnTo>
                  <a:pt x="107156" y="142875"/>
                </a:lnTo>
                <a:lnTo>
                  <a:pt x="98226" y="133945"/>
                </a:lnTo>
                <a:lnTo>
                  <a:pt x="89297" y="125016"/>
                </a:lnTo>
                <a:lnTo>
                  <a:pt x="80367" y="116086"/>
                </a:lnTo>
                <a:lnTo>
                  <a:pt x="71437" y="116086"/>
                </a:lnTo>
                <a:lnTo>
                  <a:pt x="62508" y="116086"/>
                </a:lnTo>
                <a:lnTo>
                  <a:pt x="53578" y="116086"/>
                </a:lnTo>
                <a:lnTo>
                  <a:pt x="35719" y="133945"/>
                </a:lnTo>
                <a:lnTo>
                  <a:pt x="26789" y="151805"/>
                </a:lnTo>
                <a:lnTo>
                  <a:pt x="17859" y="178594"/>
                </a:lnTo>
                <a:lnTo>
                  <a:pt x="8930" y="223242"/>
                </a:lnTo>
                <a:lnTo>
                  <a:pt x="0" y="258961"/>
                </a:lnTo>
                <a:lnTo>
                  <a:pt x="0" y="285750"/>
                </a:lnTo>
                <a:lnTo>
                  <a:pt x="0" y="303609"/>
                </a:lnTo>
                <a:lnTo>
                  <a:pt x="0" y="330398"/>
                </a:lnTo>
                <a:lnTo>
                  <a:pt x="8930" y="348258"/>
                </a:lnTo>
                <a:lnTo>
                  <a:pt x="17859" y="366117"/>
                </a:lnTo>
                <a:lnTo>
                  <a:pt x="35719" y="383976"/>
                </a:lnTo>
                <a:lnTo>
                  <a:pt x="53578" y="366117"/>
                </a:lnTo>
                <a:lnTo>
                  <a:pt x="80367" y="339328"/>
                </a:lnTo>
                <a:lnTo>
                  <a:pt x="107156" y="285750"/>
                </a:lnTo>
                <a:lnTo>
                  <a:pt x="133945" y="232172"/>
                </a:lnTo>
                <a:lnTo>
                  <a:pt x="142875" y="187523"/>
                </a:lnTo>
                <a:lnTo>
                  <a:pt x="142875" y="142875"/>
                </a:lnTo>
                <a:lnTo>
                  <a:pt x="142875" y="98226"/>
                </a:lnTo>
                <a:lnTo>
                  <a:pt x="133945" y="62508"/>
                </a:lnTo>
                <a:lnTo>
                  <a:pt x="116086" y="35719"/>
                </a:lnTo>
                <a:lnTo>
                  <a:pt x="107156" y="8930"/>
                </a:lnTo>
                <a:lnTo>
                  <a:pt x="98226" y="0"/>
                </a:lnTo>
                <a:lnTo>
                  <a:pt x="89297" y="8930"/>
                </a:lnTo>
                <a:lnTo>
                  <a:pt x="89297" y="17859"/>
                </a:lnTo>
                <a:lnTo>
                  <a:pt x="89297" y="44648"/>
                </a:lnTo>
                <a:lnTo>
                  <a:pt x="89297" y="80367"/>
                </a:lnTo>
                <a:lnTo>
                  <a:pt x="107156" y="125016"/>
                </a:lnTo>
                <a:lnTo>
                  <a:pt x="116086" y="169664"/>
                </a:lnTo>
                <a:lnTo>
                  <a:pt x="142875" y="205383"/>
                </a:lnTo>
                <a:lnTo>
                  <a:pt x="169664" y="241101"/>
                </a:lnTo>
                <a:lnTo>
                  <a:pt x="196453" y="258961"/>
                </a:lnTo>
                <a:lnTo>
                  <a:pt x="232172" y="267891"/>
                </a:lnTo>
                <a:lnTo>
                  <a:pt x="258961" y="258961"/>
                </a:lnTo>
                <a:lnTo>
                  <a:pt x="258961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Freeform 191"/>
          <p:cNvSpPr/>
          <p:nvPr/>
        </p:nvSpPr>
        <p:spPr>
          <a:xfrm>
            <a:off x="4313039" y="6223991"/>
            <a:ext cx="133946" cy="169665"/>
          </a:xfrm>
          <a:custGeom>
            <a:avLst/>
            <a:gdLst/>
            <a:ahLst/>
            <a:cxnLst/>
            <a:rect l="0" t="0" r="0" b="0"/>
            <a:pathLst>
              <a:path w="133946" h="169665">
                <a:moveTo>
                  <a:pt x="17859" y="0"/>
                </a:moveTo>
                <a:lnTo>
                  <a:pt x="8930" y="0"/>
                </a:lnTo>
                <a:lnTo>
                  <a:pt x="8930" y="8930"/>
                </a:lnTo>
                <a:lnTo>
                  <a:pt x="0" y="17860"/>
                </a:lnTo>
                <a:lnTo>
                  <a:pt x="0" y="35719"/>
                </a:lnTo>
                <a:lnTo>
                  <a:pt x="8930" y="62508"/>
                </a:lnTo>
                <a:lnTo>
                  <a:pt x="8930" y="89297"/>
                </a:lnTo>
                <a:lnTo>
                  <a:pt x="17859" y="116086"/>
                </a:lnTo>
                <a:lnTo>
                  <a:pt x="26789" y="142875"/>
                </a:lnTo>
                <a:lnTo>
                  <a:pt x="44649" y="160735"/>
                </a:lnTo>
                <a:lnTo>
                  <a:pt x="53578" y="169664"/>
                </a:lnTo>
                <a:lnTo>
                  <a:pt x="71438" y="169664"/>
                </a:lnTo>
                <a:lnTo>
                  <a:pt x="80367" y="160735"/>
                </a:lnTo>
                <a:lnTo>
                  <a:pt x="98227" y="142875"/>
                </a:lnTo>
                <a:lnTo>
                  <a:pt x="116086" y="107157"/>
                </a:lnTo>
                <a:lnTo>
                  <a:pt x="125016" y="71438"/>
                </a:lnTo>
                <a:lnTo>
                  <a:pt x="133945" y="35719"/>
                </a:lnTo>
                <a:lnTo>
                  <a:pt x="133945" y="8930"/>
                </a:lnTo>
                <a:lnTo>
                  <a:pt x="133945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Freeform 192"/>
          <p:cNvSpPr/>
          <p:nvPr/>
        </p:nvSpPr>
        <p:spPr>
          <a:xfrm>
            <a:off x="4455914" y="6250780"/>
            <a:ext cx="80368" cy="169666"/>
          </a:xfrm>
          <a:custGeom>
            <a:avLst/>
            <a:gdLst/>
            <a:ahLst/>
            <a:cxnLst/>
            <a:rect l="0" t="0" r="0" b="0"/>
            <a:pathLst>
              <a:path w="80368" h="169666">
                <a:moveTo>
                  <a:pt x="0" y="0"/>
                </a:moveTo>
                <a:lnTo>
                  <a:pt x="0" y="8930"/>
                </a:lnTo>
                <a:lnTo>
                  <a:pt x="8930" y="35719"/>
                </a:lnTo>
                <a:lnTo>
                  <a:pt x="8930" y="71438"/>
                </a:lnTo>
                <a:lnTo>
                  <a:pt x="17859" y="107157"/>
                </a:lnTo>
                <a:lnTo>
                  <a:pt x="26789" y="133946"/>
                </a:lnTo>
                <a:lnTo>
                  <a:pt x="35719" y="160735"/>
                </a:lnTo>
                <a:lnTo>
                  <a:pt x="44649" y="169665"/>
                </a:lnTo>
                <a:lnTo>
                  <a:pt x="62508" y="169665"/>
                </a:lnTo>
                <a:lnTo>
                  <a:pt x="71438" y="151805"/>
                </a:lnTo>
                <a:lnTo>
                  <a:pt x="80367" y="125016"/>
                </a:lnTo>
                <a:lnTo>
                  <a:pt x="80367" y="89297"/>
                </a:lnTo>
                <a:lnTo>
                  <a:pt x="80367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Freeform 193"/>
          <p:cNvSpPr/>
          <p:nvPr/>
        </p:nvSpPr>
        <p:spPr>
          <a:xfrm>
            <a:off x="4545211" y="6143624"/>
            <a:ext cx="178595" cy="446486"/>
          </a:xfrm>
          <a:custGeom>
            <a:avLst/>
            <a:gdLst/>
            <a:ahLst/>
            <a:cxnLst/>
            <a:rect l="0" t="0" r="0" b="0"/>
            <a:pathLst>
              <a:path w="178595" h="446486">
                <a:moveTo>
                  <a:pt x="0" y="62508"/>
                </a:moveTo>
                <a:lnTo>
                  <a:pt x="0" y="71438"/>
                </a:lnTo>
                <a:lnTo>
                  <a:pt x="0" y="80367"/>
                </a:lnTo>
                <a:lnTo>
                  <a:pt x="8930" y="107156"/>
                </a:lnTo>
                <a:lnTo>
                  <a:pt x="8930" y="133946"/>
                </a:lnTo>
                <a:lnTo>
                  <a:pt x="17859" y="178594"/>
                </a:lnTo>
                <a:lnTo>
                  <a:pt x="26789" y="214313"/>
                </a:lnTo>
                <a:lnTo>
                  <a:pt x="35719" y="250031"/>
                </a:lnTo>
                <a:lnTo>
                  <a:pt x="44648" y="276821"/>
                </a:lnTo>
                <a:lnTo>
                  <a:pt x="53578" y="303610"/>
                </a:lnTo>
                <a:lnTo>
                  <a:pt x="62508" y="339328"/>
                </a:lnTo>
                <a:lnTo>
                  <a:pt x="80367" y="383977"/>
                </a:lnTo>
                <a:lnTo>
                  <a:pt x="89297" y="419696"/>
                </a:lnTo>
                <a:lnTo>
                  <a:pt x="107156" y="446485"/>
                </a:lnTo>
                <a:lnTo>
                  <a:pt x="116086" y="446485"/>
                </a:lnTo>
                <a:lnTo>
                  <a:pt x="107156" y="419696"/>
                </a:lnTo>
                <a:lnTo>
                  <a:pt x="98227" y="357188"/>
                </a:lnTo>
                <a:lnTo>
                  <a:pt x="62508" y="267891"/>
                </a:lnTo>
                <a:lnTo>
                  <a:pt x="44648" y="178594"/>
                </a:lnTo>
                <a:lnTo>
                  <a:pt x="26789" y="107156"/>
                </a:lnTo>
                <a:lnTo>
                  <a:pt x="26789" y="53578"/>
                </a:lnTo>
                <a:lnTo>
                  <a:pt x="44648" y="17860"/>
                </a:lnTo>
                <a:lnTo>
                  <a:pt x="62508" y="8930"/>
                </a:lnTo>
                <a:lnTo>
                  <a:pt x="98227" y="0"/>
                </a:lnTo>
                <a:lnTo>
                  <a:pt x="125016" y="8930"/>
                </a:lnTo>
                <a:lnTo>
                  <a:pt x="151805" y="26789"/>
                </a:lnTo>
                <a:lnTo>
                  <a:pt x="169664" y="44649"/>
                </a:lnTo>
                <a:lnTo>
                  <a:pt x="178594" y="71438"/>
                </a:lnTo>
                <a:lnTo>
                  <a:pt x="169664" y="98227"/>
                </a:lnTo>
                <a:lnTo>
                  <a:pt x="151805" y="125016"/>
                </a:lnTo>
                <a:lnTo>
                  <a:pt x="125016" y="151805"/>
                </a:lnTo>
                <a:lnTo>
                  <a:pt x="98227" y="160735"/>
                </a:lnTo>
                <a:lnTo>
                  <a:pt x="80367" y="160735"/>
                </a:lnTo>
                <a:lnTo>
                  <a:pt x="62508" y="142875"/>
                </a:lnTo>
                <a:lnTo>
                  <a:pt x="62508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Freeform 194"/>
          <p:cNvSpPr/>
          <p:nvPr/>
        </p:nvSpPr>
        <p:spPr>
          <a:xfrm>
            <a:off x="4768453" y="6027538"/>
            <a:ext cx="232173" cy="169665"/>
          </a:xfrm>
          <a:custGeom>
            <a:avLst/>
            <a:gdLst/>
            <a:ahLst/>
            <a:cxnLst/>
            <a:rect l="0" t="0" r="0" b="0"/>
            <a:pathLst>
              <a:path w="232173" h="169665">
                <a:moveTo>
                  <a:pt x="35719" y="44649"/>
                </a:moveTo>
                <a:lnTo>
                  <a:pt x="35719" y="53578"/>
                </a:lnTo>
                <a:lnTo>
                  <a:pt x="26789" y="53578"/>
                </a:lnTo>
                <a:lnTo>
                  <a:pt x="17860" y="53578"/>
                </a:lnTo>
                <a:lnTo>
                  <a:pt x="8930" y="53578"/>
                </a:lnTo>
                <a:lnTo>
                  <a:pt x="0" y="53578"/>
                </a:lnTo>
                <a:lnTo>
                  <a:pt x="8930" y="44649"/>
                </a:lnTo>
                <a:lnTo>
                  <a:pt x="8930" y="35719"/>
                </a:lnTo>
                <a:lnTo>
                  <a:pt x="17860" y="26789"/>
                </a:lnTo>
                <a:lnTo>
                  <a:pt x="26789" y="17860"/>
                </a:lnTo>
                <a:lnTo>
                  <a:pt x="44649" y="8930"/>
                </a:lnTo>
                <a:lnTo>
                  <a:pt x="62508" y="0"/>
                </a:lnTo>
                <a:lnTo>
                  <a:pt x="80367" y="0"/>
                </a:lnTo>
                <a:lnTo>
                  <a:pt x="89297" y="8930"/>
                </a:lnTo>
                <a:lnTo>
                  <a:pt x="98227" y="17860"/>
                </a:lnTo>
                <a:lnTo>
                  <a:pt x="89297" y="35719"/>
                </a:lnTo>
                <a:lnTo>
                  <a:pt x="80367" y="62508"/>
                </a:lnTo>
                <a:lnTo>
                  <a:pt x="71438" y="89297"/>
                </a:lnTo>
                <a:lnTo>
                  <a:pt x="53578" y="116086"/>
                </a:lnTo>
                <a:lnTo>
                  <a:pt x="44649" y="142875"/>
                </a:lnTo>
                <a:lnTo>
                  <a:pt x="35719" y="160735"/>
                </a:lnTo>
                <a:lnTo>
                  <a:pt x="35719" y="169664"/>
                </a:lnTo>
                <a:lnTo>
                  <a:pt x="44649" y="169664"/>
                </a:lnTo>
                <a:lnTo>
                  <a:pt x="62508" y="160735"/>
                </a:lnTo>
                <a:lnTo>
                  <a:pt x="89297" y="151805"/>
                </a:lnTo>
                <a:lnTo>
                  <a:pt x="125016" y="142875"/>
                </a:lnTo>
                <a:lnTo>
                  <a:pt x="160735" y="133946"/>
                </a:lnTo>
                <a:lnTo>
                  <a:pt x="196453" y="125016"/>
                </a:lnTo>
                <a:lnTo>
                  <a:pt x="223242" y="125016"/>
                </a:lnTo>
                <a:lnTo>
                  <a:pt x="232172" y="116086"/>
                </a:lnTo>
                <a:lnTo>
                  <a:pt x="232172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Freeform 195"/>
          <p:cNvSpPr/>
          <p:nvPr/>
        </p:nvSpPr>
        <p:spPr>
          <a:xfrm>
            <a:off x="5197078" y="5706070"/>
            <a:ext cx="196454" cy="482204"/>
          </a:xfrm>
          <a:custGeom>
            <a:avLst/>
            <a:gdLst/>
            <a:ahLst/>
            <a:cxnLst/>
            <a:rect l="0" t="0" r="0" b="0"/>
            <a:pathLst>
              <a:path w="196454" h="482204">
                <a:moveTo>
                  <a:pt x="53578" y="0"/>
                </a:moveTo>
                <a:lnTo>
                  <a:pt x="44649" y="0"/>
                </a:lnTo>
                <a:lnTo>
                  <a:pt x="44649" y="0"/>
                </a:lnTo>
                <a:lnTo>
                  <a:pt x="44649" y="0"/>
                </a:lnTo>
                <a:lnTo>
                  <a:pt x="35719" y="0"/>
                </a:lnTo>
                <a:lnTo>
                  <a:pt x="26789" y="17859"/>
                </a:lnTo>
                <a:lnTo>
                  <a:pt x="17860" y="44648"/>
                </a:lnTo>
                <a:lnTo>
                  <a:pt x="8930" y="89296"/>
                </a:lnTo>
                <a:lnTo>
                  <a:pt x="8930" y="151804"/>
                </a:lnTo>
                <a:lnTo>
                  <a:pt x="0" y="214312"/>
                </a:lnTo>
                <a:lnTo>
                  <a:pt x="8930" y="294679"/>
                </a:lnTo>
                <a:lnTo>
                  <a:pt x="17860" y="357187"/>
                </a:lnTo>
                <a:lnTo>
                  <a:pt x="44649" y="401835"/>
                </a:lnTo>
                <a:lnTo>
                  <a:pt x="71438" y="437554"/>
                </a:lnTo>
                <a:lnTo>
                  <a:pt x="107156" y="464343"/>
                </a:lnTo>
                <a:lnTo>
                  <a:pt x="142875" y="482203"/>
                </a:lnTo>
                <a:lnTo>
                  <a:pt x="178594" y="482203"/>
                </a:lnTo>
                <a:lnTo>
                  <a:pt x="196453" y="482203"/>
                </a:lnTo>
                <a:lnTo>
                  <a:pt x="196453" y="48220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Freeform 196"/>
          <p:cNvSpPr/>
          <p:nvPr/>
        </p:nvSpPr>
        <p:spPr>
          <a:xfrm>
            <a:off x="5357813" y="5804296"/>
            <a:ext cx="196454" cy="401837"/>
          </a:xfrm>
          <a:custGeom>
            <a:avLst/>
            <a:gdLst/>
            <a:ahLst/>
            <a:cxnLst/>
            <a:rect l="0" t="0" r="0" b="0"/>
            <a:pathLst>
              <a:path w="196454" h="401837">
                <a:moveTo>
                  <a:pt x="26789" y="98227"/>
                </a:moveTo>
                <a:lnTo>
                  <a:pt x="26789" y="98227"/>
                </a:lnTo>
                <a:lnTo>
                  <a:pt x="26789" y="98227"/>
                </a:lnTo>
                <a:lnTo>
                  <a:pt x="26789" y="107156"/>
                </a:lnTo>
                <a:lnTo>
                  <a:pt x="26789" y="116086"/>
                </a:lnTo>
                <a:lnTo>
                  <a:pt x="35718" y="133945"/>
                </a:lnTo>
                <a:lnTo>
                  <a:pt x="53578" y="151805"/>
                </a:lnTo>
                <a:lnTo>
                  <a:pt x="62507" y="187524"/>
                </a:lnTo>
                <a:lnTo>
                  <a:pt x="89296" y="223242"/>
                </a:lnTo>
                <a:lnTo>
                  <a:pt x="107156" y="267891"/>
                </a:lnTo>
                <a:lnTo>
                  <a:pt x="133945" y="303609"/>
                </a:lnTo>
                <a:lnTo>
                  <a:pt x="151804" y="339328"/>
                </a:lnTo>
                <a:lnTo>
                  <a:pt x="169664" y="366117"/>
                </a:lnTo>
                <a:lnTo>
                  <a:pt x="178593" y="383977"/>
                </a:lnTo>
                <a:lnTo>
                  <a:pt x="178593" y="392906"/>
                </a:lnTo>
                <a:lnTo>
                  <a:pt x="169664" y="401836"/>
                </a:lnTo>
                <a:lnTo>
                  <a:pt x="151804" y="383977"/>
                </a:lnTo>
                <a:lnTo>
                  <a:pt x="125015" y="366117"/>
                </a:lnTo>
                <a:lnTo>
                  <a:pt x="89296" y="330399"/>
                </a:lnTo>
                <a:lnTo>
                  <a:pt x="53578" y="276820"/>
                </a:lnTo>
                <a:lnTo>
                  <a:pt x="26789" y="214313"/>
                </a:lnTo>
                <a:lnTo>
                  <a:pt x="8929" y="151805"/>
                </a:lnTo>
                <a:lnTo>
                  <a:pt x="0" y="98227"/>
                </a:lnTo>
                <a:lnTo>
                  <a:pt x="17859" y="53578"/>
                </a:lnTo>
                <a:lnTo>
                  <a:pt x="44648" y="26789"/>
                </a:lnTo>
                <a:lnTo>
                  <a:pt x="80367" y="8930"/>
                </a:lnTo>
                <a:lnTo>
                  <a:pt x="116085" y="0"/>
                </a:lnTo>
                <a:lnTo>
                  <a:pt x="151804" y="0"/>
                </a:lnTo>
                <a:lnTo>
                  <a:pt x="178593" y="8930"/>
                </a:lnTo>
                <a:lnTo>
                  <a:pt x="196453" y="26789"/>
                </a:lnTo>
                <a:lnTo>
                  <a:pt x="196453" y="53578"/>
                </a:lnTo>
                <a:lnTo>
                  <a:pt x="187523" y="89297"/>
                </a:lnTo>
                <a:lnTo>
                  <a:pt x="169664" y="116086"/>
                </a:lnTo>
                <a:lnTo>
                  <a:pt x="142875" y="142875"/>
                </a:lnTo>
                <a:lnTo>
                  <a:pt x="125015" y="169664"/>
                </a:lnTo>
                <a:lnTo>
                  <a:pt x="107156" y="169664"/>
                </a:lnTo>
                <a:lnTo>
                  <a:pt x="107156" y="169664"/>
                </a:lnTo>
                <a:lnTo>
                  <a:pt x="116085" y="142875"/>
                </a:lnTo>
                <a:lnTo>
                  <a:pt x="116085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Freeform 197"/>
          <p:cNvSpPr/>
          <p:nvPr/>
        </p:nvSpPr>
        <p:spPr>
          <a:xfrm>
            <a:off x="5581055" y="5572125"/>
            <a:ext cx="214313" cy="348258"/>
          </a:xfrm>
          <a:custGeom>
            <a:avLst/>
            <a:gdLst/>
            <a:ahLst/>
            <a:cxnLst/>
            <a:rect l="0" t="0" r="0" b="0"/>
            <a:pathLst>
              <a:path w="214313" h="348258">
                <a:moveTo>
                  <a:pt x="80367" y="8929"/>
                </a:moveTo>
                <a:lnTo>
                  <a:pt x="71437" y="8929"/>
                </a:lnTo>
                <a:lnTo>
                  <a:pt x="71437" y="0"/>
                </a:lnTo>
                <a:lnTo>
                  <a:pt x="62508" y="0"/>
                </a:lnTo>
                <a:lnTo>
                  <a:pt x="53578" y="0"/>
                </a:lnTo>
                <a:lnTo>
                  <a:pt x="44648" y="0"/>
                </a:lnTo>
                <a:lnTo>
                  <a:pt x="44648" y="8929"/>
                </a:lnTo>
                <a:lnTo>
                  <a:pt x="35718" y="26788"/>
                </a:lnTo>
                <a:lnTo>
                  <a:pt x="44648" y="53577"/>
                </a:lnTo>
                <a:lnTo>
                  <a:pt x="44648" y="89296"/>
                </a:lnTo>
                <a:lnTo>
                  <a:pt x="62508" y="125015"/>
                </a:lnTo>
                <a:lnTo>
                  <a:pt x="80367" y="169663"/>
                </a:lnTo>
                <a:lnTo>
                  <a:pt x="98226" y="205382"/>
                </a:lnTo>
                <a:lnTo>
                  <a:pt x="116086" y="241101"/>
                </a:lnTo>
                <a:lnTo>
                  <a:pt x="133945" y="276820"/>
                </a:lnTo>
                <a:lnTo>
                  <a:pt x="142875" y="303609"/>
                </a:lnTo>
                <a:lnTo>
                  <a:pt x="142875" y="321468"/>
                </a:lnTo>
                <a:lnTo>
                  <a:pt x="133945" y="339327"/>
                </a:lnTo>
                <a:lnTo>
                  <a:pt x="116086" y="348257"/>
                </a:lnTo>
                <a:lnTo>
                  <a:pt x="98226" y="348257"/>
                </a:lnTo>
                <a:lnTo>
                  <a:pt x="62508" y="330398"/>
                </a:lnTo>
                <a:lnTo>
                  <a:pt x="35718" y="312538"/>
                </a:lnTo>
                <a:lnTo>
                  <a:pt x="8929" y="285749"/>
                </a:lnTo>
                <a:lnTo>
                  <a:pt x="0" y="258960"/>
                </a:lnTo>
                <a:lnTo>
                  <a:pt x="0" y="232171"/>
                </a:lnTo>
                <a:lnTo>
                  <a:pt x="17859" y="214312"/>
                </a:lnTo>
                <a:lnTo>
                  <a:pt x="44648" y="196452"/>
                </a:lnTo>
                <a:lnTo>
                  <a:pt x="71437" y="187523"/>
                </a:lnTo>
                <a:lnTo>
                  <a:pt x="107156" y="187523"/>
                </a:lnTo>
                <a:lnTo>
                  <a:pt x="142875" y="178593"/>
                </a:lnTo>
                <a:lnTo>
                  <a:pt x="169664" y="178593"/>
                </a:lnTo>
                <a:lnTo>
                  <a:pt x="187523" y="178593"/>
                </a:lnTo>
                <a:lnTo>
                  <a:pt x="205383" y="178593"/>
                </a:lnTo>
                <a:lnTo>
                  <a:pt x="214312" y="178593"/>
                </a:lnTo>
                <a:lnTo>
                  <a:pt x="214312" y="1785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Freeform 198"/>
          <p:cNvSpPr/>
          <p:nvPr/>
        </p:nvSpPr>
        <p:spPr>
          <a:xfrm>
            <a:off x="5804297" y="5589984"/>
            <a:ext cx="258962" cy="303610"/>
          </a:xfrm>
          <a:custGeom>
            <a:avLst/>
            <a:gdLst/>
            <a:ahLst/>
            <a:cxnLst/>
            <a:rect l="0" t="0" r="0" b="0"/>
            <a:pathLst>
              <a:path w="258962" h="303610">
                <a:moveTo>
                  <a:pt x="53578" y="116086"/>
                </a:moveTo>
                <a:lnTo>
                  <a:pt x="44648" y="116086"/>
                </a:lnTo>
                <a:lnTo>
                  <a:pt x="44648" y="107156"/>
                </a:lnTo>
                <a:lnTo>
                  <a:pt x="44648" y="98226"/>
                </a:lnTo>
                <a:lnTo>
                  <a:pt x="35719" y="89296"/>
                </a:lnTo>
                <a:lnTo>
                  <a:pt x="35719" y="98226"/>
                </a:lnTo>
                <a:lnTo>
                  <a:pt x="26789" y="116086"/>
                </a:lnTo>
                <a:lnTo>
                  <a:pt x="17859" y="142875"/>
                </a:lnTo>
                <a:lnTo>
                  <a:pt x="8930" y="178593"/>
                </a:lnTo>
                <a:lnTo>
                  <a:pt x="0" y="214312"/>
                </a:lnTo>
                <a:lnTo>
                  <a:pt x="0" y="250031"/>
                </a:lnTo>
                <a:lnTo>
                  <a:pt x="8930" y="276820"/>
                </a:lnTo>
                <a:lnTo>
                  <a:pt x="8930" y="294679"/>
                </a:lnTo>
                <a:lnTo>
                  <a:pt x="26789" y="303609"/>
                </a:lnTo>
                <a:lnTo>
                  <a:pt x="35719" y="294679"/>
                </a:lnTo>
                <a:lnTo>
                  <a:pt x="53578" y="285750"/>
                </a:lnTo>
                <a:lnTo>
                  <a:pt x="62508" y="258961"/>
                </a:lnTo>
                <a:lnTo>
                  <a:pt x="80367" y="232171"/>
                </a:lnTo>
                <a:lnTo>
                  <a:pt x="89297" y="196453"/>
                </a:lnTo>
                <a:lnTo>
                  <a:pt x="89297" y="151804"/>
                </a:lnTo>
                <a:lnTo>
                  <a:pt x="98226" y="107156"/>
                </a:lnTo>
                <a:lnTo>
                  <a:pt x="89297" y="71437"/>
                </a:lnTo>
                <a:lnTo>
                  <a:pt x="89297" y="26789"/>
                </a:lnTo>
                <a:lnTo>
                  <a:pt x="80367" y="8929"/>
                </a:lnTo>
                <a:lnTo>
                  <a:pt x="71437" y="0"/>
                </a:lnTo>
                <a:lnTo>
                  <a:pt x="53578" y="0"/>
                </a:lnTo>
                <a:lnTo>
                  <a:pt x="53578" y="17859"/>
                </a:lnTo>
                <a:lnTo>
                  <a:pt x="53578" y="53578"/>
                </a:lnTo>
                <a:lnTo>
                  <a:pt x="62508" y="89296"/>
                </a:lnTo>
                <a:lnTo>
                  <a:pt x="80367" y="133945"/>
                </a:lnTo>
                <a:lnTo>
                  <a:pt x="107156" y="169664"/>
                </a:lnTo>
                <a:lnTo>
                  <a:pt x="142875" y="196453"/>
                </a:lnTo>
                <a:lnTo>
                  <a:pt x="178594" y="223242"/>
                </a:lnTo>
                <a:lnTo>
                  <a:pt x="214312" y="241101"/>
                </a:lnTo>
                <a:lnTo>
                  <a:pt x="232172" y="241101"/>
                </a:lnTo>
                <a:lnTo>
                  <a:pt x="258961" y="223242"/>
                </a:lnTo>
                <a:lnTo>
                  <a:pt x="258961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Freeform 199"/>
          <p:cNvSpPr/>
          <p:nvPr/>
        </p:nvSpPr>
        <p:spPr>
          <a:xfrm>
            <a:off x="6027539" y="5438180"/>
            <a:ext cx="205384" cy="285750"/>
          </a:xfrm>
          <a:custGeom>
            <a:avLst/>
            <a:gdLst/>
            <a:ahLst/>
            <a:cxnLst/>
            <a:rect l="0" t="0" r="0" b="0"/>
            <a:pathLst>
              <a:path w="205384" h="285750">
                <a:moveTo>
                  <a:pt x="71438" y="26789"/>
                </a:moveTo>
                <a:lnTo>
                  <a:pt x="71438" y="17859"/>
                </a:lnTo>
                <a:lnTo>
                  <a:pt x="62508" y="17859"/>
                </a:lnTo>
                <a:lnTo>
                  <a:pt x="53578" y="8929"/>
                </a:lnTo>
                <a:lnTo>
                  <a:pt x="53578" y="8929"/>
                </a:lnTo>
                <a:lnTo>
                  <a:pt x="53578" y="0"/>
                </a:lnTo>
                <a:lnTo>
                  <a:pt x="44649" y="8929"/>
                </a:lnTo>
                <a:lnTo>
                  <a:pt x="35719" y="8929"/>
                </a:lnTo>
                <a:lnTo>
                  <a:pt x="26789" y="26789"/>
                </a:lnTo>
                <a:lnTo>
                  <a:pt x="17859" y="35718"/>
                </a:lnTo>
                <a:lnTo>
                  <a:pt x="17859" y="53578"/>
                </a:lnTo>
                <a:lnTo>
                  <a:pt x="8930" y="62508"/>
                </a:lnTo>
                <a:lnTo>
                  <a:pt x="0" y="80367"/>
                </a:lnTo>
                <a:lnTo>
                  <a:pt x="0" y="89297"/>
                </a:lnTo>
                <a:lnTo>
                  <a:pt x="8930" y="89297"/>
                </a:lnTo>
                <a:lnTo>
                  <a:pt x="8930" y="98226"/>
                </a:lnTo>
                <a:lnTo>
                  <a:pt x="17859" y="107156"/>
                </a:lnTo>
                <a:lnTo>
                  <a:pt x="35719" y="116086"/>
                </a:lnTo>
                <a:lnTo>
                  <a:pt x="44649" y="142874"/>
                </a:lnTo>
                <a:lnTo>
                  <a:pt x="53578" y="169663"/>
                </a:lnTo>
                <a:lnTo>
                  <a:pt x="62508" y="196452"/>
                </a:lnTo>
                <a:lnTo>
                  <a:pt x="71438" y="223241"/>
                </a:lnTo>
                <a:lnTo>
                  <a:pt x="71438" y="250030"/>
                </a:lnTo>
                <a:lnTo>
                  <a:pt x="80367" y="267890"/>
                </a:lnTo>
                <a:lnTo>
                  <a:pt x="89297" y="276819"/>
                </a:lnTo>
                <a:lnTo>
                  <a:pt x="107156" y="285749"/>
                </a:lnTo>
                <a:lnTo>
                  <a:pt x="125016" y="285749"/>
                </a:lnTo>
                <a:lnTo>
                  <a:pt x="142875" y="276819"/>
                </a:lnTo>
                <a:lnTo>
                  <a:pt x="169664" y="267890"/>
                </a:lnTo>
                <a:lnTo>
                  <a:pt x="187524" y="258960"/>
                </a:lnTo>
                <a:lnTo>
                  <a:pt x="196453" y="258960"/>
                </a:lnTo>
                <a:lnTo>
                  <a:pt x="205383" y="258960"/>
                </a:lnTo>
                <a:lnTo>
                  <a:pt x="205383" y="2589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Freeform 200"/>
          <p:cNvSpPr/>
          <p:nvPr/>
        </p:nvSpPr>
        <p:spPr>
          <a:xfrm>
            <a:off x="6232922" y="5509617"/>
            <a:ext cx="35720" cy="142875"/>
          </a:xfrm>
          <a:custGeom>
            <a:avLst/>
            <a:gdLst/>
            <a:ahLst/>
            <a:cxnLst/>
            <a:rect l="0" t="0" r="0" b="0"/>
            <a:pathLst>
              <a:path w="35720" h="142875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0" y="44649"/>
                </a:lnTo>
                <a:lnTo>
                  <a:pt x="8930" y="62508"/>
                </a:lnTo>
                <a:lnTo>
                  <a:pt x="17859" y="89296"/>
                </a:lnTo>
                <a:lnTo>
                  <a:pt x="17859" y="107156"/>
                </a:lnTo>
                <a:lnTo>
                  <a:pt x="26789" y="116085"/>
                </a:lnTo>
                <a:lnTo>
                  <a:pt x="26789" y="133945"/>
                </a:lnTo>
                <a:lnTo>
                  <a:pt x="35719" y="142874"/>
                </a:lnTo>
                <a:lnTo>
                  <a:pt x="35719" y="142874"/>
                </a:lnTo>
                <a:lnTo>
                  <a:pt x="35719" y="133945"/>
                </a:lnTo>
                <a:lnTo>
                  <a:pt x="35719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Freeform 201"/>
          <p:cNvSpPr/>
          <p:nvPr/>
        </p:nvSpPr>
        <p:spPr>
          <a:xfrm>
            <a:off x="6161484" y="5375672"/>
            <a:ext cx="276822" cy="321469"/>
          </a:xfrm>
          <a:custGeom>
            <a:avLst/>
            <a:gdLst/>
            <a:ahLst/>
            <a:cxnLst/>
            <a:rect l="0" t="0" r="0" b="0"/>
            <a:pathLst>
              <a:path w="276822" h="321469">
                <a:moveTo>
                  <a:pt x="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8930" y="35719"/>
                </a:lnTo>
                <a:lnTo>
                  <a:pt x="17860" y="26789"/>
                </a:lnTo>
                <a:lnTo>
                  <a:pt x="35719" y="26789"/>
                </a:lnTo>
                <a:lnTo>
                  <a:pt x="53579" y="26789"/>
                </a:lnTo>
                <a:lnTo>
                  <a:pt x="71438" y="26789"/>
                </a:lnTo>
                <a:lnTo>
                  <a:pt x="89297" y="17859"/>
                </a:lnTo>
                <a:lnTo>
                  <a:pt x="107157" y="17859"/>
                </a:lnTo>
                <a:lnTo>
                  <a:pt x="116086" y="17859"/>
                </a:lnTo>
                <a:lnTo>
                  <a:pt x="125016" y="8930"/>
                </a:lnTo>
                <a:lnTo>
                  <a:pt x="133946" y="8930"/>
                </a:lnTo>
                <a:lnTo>
                  <a:pt x="133946" y="0"/>
                </a:lnTo>
                <a:lnTo>
                  <a:pt x="142875" y="0"/>
                </a:lnTo>
                <a:lnTo>
                  <a:pt x="142875" y="8930"/>
                </a:lnTo>
                <a:lnTo>
                  <a:pt x="142875" y="8930"/>
                </a:lnTo>
                <a:lnTo>
                  <a:pt x="151805" y="26789"/>
                </a:lnTo>
                <a:lnTo>
                  <a:pt x="151805" y="35719"/>
                </a:lnTo>
                <a:lnTo>
                  <a:pt x="160735" y="53578"/>
                </a:lnTo>
                <a:lnTo>
                  <a:pt x="169664" y="71437"/>
                </a:lnTo>
                <a:lnTo>
                  <a:pt x="178594" y="98226"/>
                </a:lnTo>
                <a:lnTo>
                  <a:pt x="187524" y="116086"/>
                </a:lnTo>
                <a:lnTo>
                  <a:pt x="214313" y="142875"/>
                </a:lnTo>
                <a:lnTo>
                  <a:pt x="232172" y="169664"/>
                </a:lnTo>
                <a:lnTo>
                  <a:pt x="250032" y="187523"/>
                </a:lnTo>
                <a:lnTo>
                  <a:pt x="267891" y="214312"/>
                </a:lnTo>
                <a:lnTo>
                  <a:pt x="276821" y="232171"/>
                </a:lnTo>
                <a:lnTo>
                  <a:pt x="276821" y="250030"/>
                </a:lnTo>
                <a:lnTo>
                  <a:pt x="276821" y="267890"/>
                </a:lnTo>
                <a:lnTo>
                  <a:pt x="267891" y="285749"/>
                </a:lnTo>
                <a:lnTo>
                  <a:pt x="258961" y="303608"/>
                </a:lnTo>
                <a:lnTo>
                  <a:pt x="241102" y="312538"/>
                </a:lnTo>
                <a:lnTo>
                  <a:pt x="232172" y="321468"/>
                </a:lnTo>
                <a:lnTo>
                  <a:pt x="223243" y="321468"/>
                </a:lnTo>
                <a:lnTo>
                  <a:pt x="214313" y="312538"/>
                </a:lnTo>
                <a:lnTo>
                  <a:pt x="214313" y="312538"/>
                </a:lnTo>
                <a:lnTo>
                  <a:pt x="223243" y="303608"/>
                </a:lnTo>
                <a:lnTo>
                  <a:pt x="223243" y="294679"/>
                </a:lnTo>
                <a:lnTo>
                  <a:pt x="232172" y="285749"/>
                </a:lnTo>
                <a:lnTo>
                  <a:pt x="232172" y="2857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Freeform 202"/>
          <p:cNvSpPr/>
          <p:nvPr/>
        </p:nvSpPr>
        <p:spPr>
          <a:xfrm>
            <a:off x="6518672" y="5598913"/>
            <a:ext cx="80368" cy="214314"/>
          </a:xfrm>
          <a:custGeom>
            <a:avLst/>
            <a:gdLst/>
            <a:ahLst/>
            <a:cxnLst/>
            <a:rect l="0" t="0" r="0" b="0"/>
            <a:pathLst>
              <a:path w="80368" h="214314">
                <a:moveTo>
                  <a:pt x="44648" y="0"/>
                </a:moveTo>
                <a:lnTo>
                  <a:pt x="44648" y="0"/>
                </a:lnTo>
                <a:lnTo>
                  <a:pt x="53578" y="0"/>
                </a:lnTo>
                <a:lnTo>
                  <a:pt x="62508" y="0"/>
                </a:lnTo>
                <a:lnTo>
                  <a:pt x="71437" y="17860"/>
                </a:lnTo>
                <a:lnTo>
                  <a:pt x="80367" y="26789"/>
                </a:lnTo>
                <a:lnTo>
                  <a:pt x="80367" y="53578"/>
                </a:lnTo>
                <a:lnTo>
                  <a:pt x="80367" y="89297"/>
                </a:lnTo>
                <a:lnTo>
                  <a:pt x="62508" y="125016"/>
                </a:lnTo>
                <a:lnTo>
                  <a:pt x="44648" y="160735"/>
                </a:lnTo>
                <a:lnTo>
                  <a:pt x="17859" y="196453"/>
                </a:lnTo>
                <a:lnTo>
                  <a:pt x="0" y="214313"/>
                </a:lnTo>
                <a:lnTo>
                  <a:pt x="0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Freeform 203"/>
          <p:cNvSpPr/>
          <p:nvPr/>
        </p:nvSpPr>
        <p:spPr>
          <a:xfrm>
            <a:off x="6697266" y="5322094"/>
            <a:ext cx="80368" cy="169665"/>
          </a:xfrm>
          <a:custGeom>
            <a:avLst/>
            <a:gdLst/>
            <a:ahLst/>
            <a:cxnLst/>
            <a:rect l="0" t="0" r="0" b="0"/>
            <a:pathLst>
              <a:path w="80368" h="169665">
                <a:moveTo>
                  <a:pt x="8929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17859"/>
                </a:lnTo>
                <a:lnTo>
                  <a:pt x="0" y="1785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8929" y="8929"/>
                </a:lnTo>
                <a:lnTo>
                  <a:pt x="8929" y="8929"/>
                </a:lnTo>
                <a:lnTo>
                  <a:pt x="17859" y="26789"/>
                </a:lnTo>
                <a:lnTo>
                  <a:pt x="17859" y="35719"/>
                </a:lnTo>
                <a:lnTo>
                  <a:pt x="26789" y="62508"/>
                </a:lnTo>
                <a:lnTo>
                  <a:pt x="35718" y="80367"/>
                </a:lnTo>
                <a:lnTo>
                  <a:pt x="44648" y="98226"/>
                </a:lnTo>
                <a:lnTo>
                  <a:pt x="53578" y="116086"/>
                </a:lnTo>
                <a:lnTo>
                  <a:pt x="62507" y="125015"/>
                </a:lnTo>
                <a:lnTo>
                  <a:pt x="71437" y="133945"/>
                </a:lnTo>
                <a:lnTo>
                  <a:pt x="71437" y="142875"/>
                </a:lnTo>
                <a:lnTo>
                  <a:pt x="80367" y="142875"/>
                </a:lnTo>
                <a:lnTo>
                  <a:pt x="80367" y="151804"/>
                </a:lnTo>
                <a:lnTo>
                  <a:pt x="80367" y="151804"/>
                </a:lnTo>
                <a:lnTo>
                  <a:pt x="80367" y="151804"/>
                </a:lnTo>
                <a:lnTo>
                  <a:pt x="71437" y="151804"/>
                </a:lnTo>
                <a:lnTo>
                  <a:pt x="71437" y="160734"/>
                </a:lnTo>
                <a:lnTo>
                  <a:pt x="62507" y="169664"/>
                </a:lnTo>
                <a:lnTo>
                  <a:pt x="62507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Freeform 204"/>
          <p:cNvSpPr/>
          <p:nvPr/>
        </p:nvSpPr>
        <p:spPr>
          <a:xfrm>
            <a:off x="6715125" y="5125641"/>
            <a:ext cx="312540" cy="428626"/>
          </a:xfrm>
          <a:custGeom>
            <a:avLst/>
            <a:gdLst/>
            <a:ahLst/>
            <a:cxnLst/>
            <a:rect l="0" t="0" r="0" b="0"/>
            <a:pathLst>
              <a:path w="312540" h="428626">
                <a:moveTo>
                  <a:pt x="8930" y="17859"/>
                </a:moveTo>
                <a:lnTo>
                  <a:pt x="8930" y="17859"/>
                </a:lnTo>
                <a:lnTo>
                  <a:pt x="0" y="17859"/>
                </a:lnTo>
                <a:lnTo>
                  <a:pt x="0" y="17859"/>
                </a:lnTo>
                <a:lnTo>
                  <a:pt x="8930" y="8929"/>
                </a:lnTo>
                <a:lnTo>
                  <a:pt x="26789" y="0"/>
                </a:lnTo>
                <a:lnTo>
                  <a:pt x="53578" y="0"/>
                </a:lnTo>
                <a:lnTo>
                  <a:pt x="98227" y="0"/>
                </a:lnTo>
                <a:lnTo>
                  <a:pt x="151805" y="8929"/>
                </a:lnTo>
                <a:lnTo>
                  <a:pt x="205383" y="35718"/>
                </a:lnTo>
                <a:lnTo>
                  <a:pt x="250031" y="80367"/>
                </a:lnTo>
                <a:lnTo>
                  <a:pt x="285750" y="142875"/>
                </a:lnTo>
                <a:lnTo>
                  <a:pt x="303609" y="214312"/>
                </a:lnTo>
                <a:lnTo>
                  <a:pt x="312539" y="285750"/>
                </a:lnTo>
                <a:lnTo>
                  <a:pt x="303609" y="348257"/>
                </a:lnTo>
                <a:lnTo>
                  <a:pt x="303609" y="401836"/>
                </a:lnTo>
                <a:lnTo>
                  <a:pt x="294680" y="419695"/>
                </a:lnTo>
                <a:lnTo>
                  <a:pt x="285750" y="428625"/>
                </a:lnTo>
                <a:lnTo>
                  <a:pt x="285750" y="4286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Freeform 205"/>
          <p:cNvSpPr/>
          <p:nvPr/>
        </p:nvSpPr>
        <p:spPr>
          <a:xfrm>
            <a:off x="6786563" y="1428750"/>
            <a:ext cx="419696" cy="366118"/>
          </a:xfrm>
          <a:custGeom>
            <a:avLst/>
            <a:gdLst/>
            <a:ahLst/>
            <a:cxnLst/>
            <a:rect l="0" t="0" r="0" b="0"/>
            <a:pathLst>
              <a:path w="419696" h="366118">
                <a:moveTo>
                  <a:pt x="0" y="366117"/>
                </a:moveTo>
                <a:lnTo>
                  <a:pt x="0" y="366117"/>
                </a:lnTo>
                <a:lnTo>
                  <a:pt x="0" y="366117"/>
                </a:lnTo>
                <a:lnTo>
                  <a:pt x="0" y="357187"/>
                </a:lnTo>
                <a:lnTo>
                  <a:pt x="0" y="357187"/>
                </a:lnTo>
                <a:lnTo>
                  <a:pt x="0" y="357187"/>
                </a:lnTo>
                <a:lnTo>
                  <a:pt x="0" y="357187"/>
                </a:lnTo>
                <a:lnTo>
                  <a:pt x="0" y="357187"/>
                </a:lnTo>
                <a:lnTo>
                  <a:pt x="0" y="357187"/>
                </a:lnTo>
                <a:lnTo>
                  <a:pt x="0" y="348258"/>
                </a:lnTo>
                <a:lnTo>
                  <a:pt x="8929" y="339328"/>
                </a:lnTo>
                <a:lnTo>
                  <a:pt x="26789" y="321469"/>
                </a:lnTo>
                <a:lnTo>
                  <a:pt x="53578" y="276820"/>
                </a:lnTo>
                <a:lnTo>
                  <a:pt x="107156" y="223242"/>
                </a:lnTo>
                <a:lnTo>
                  <a:pt x="169664" y="160734"/>
                </a:lnTo>
                <a:lnTo>
                  <a:pt x="250031" y="98226"/>
                </a:lnTo>
                <a:lnTo>
                  <a:pt x="339328" y="44648"/>
                </a:lnTo>
                <a:lnTo>
                  <a:pt x="419695" y="0"/>
                </a:lnTo>
                <a:lnTo>
                  <a:pt x="41969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Freeform 206"/>
          <p:cNvSpPr/>
          <p:nvPr/>
        </p:nvSpPr>
        <p:spPr>
          <a:xfrm>
            <a:off x="7420570" y="1232297"/>
            <a:ext cx="750095" cy="571501"/>
          </a:xfrm>
          <a:custGeom>
            <a:avLst/>
            <a:gdLst/>
            <a:ahLst/>
            <a:cxnLst/>
            <a:rect l="0" t="0" r="0" b="0"/>
            <a:pathLst>
              <a:path w="750095" h="571501">
                <a:moveTo>
                  <a:pt x="17860" y="562570"/>
                </a:moveTo>
                <a:lnTo>
                  <a:pt x="8930" y="562570"/>
                </a:lnTo>
                <a:lnTo>
                  <a:pt x="8930" y="562570"/>
                </a:lnTo>
                <a:lnTo>
                  <a:pt x="0" y="571500"/>
                </a:lnTo>
                <a:lnTo>
                  <a:pt x="0" y="571500"/>
                </a:lnTo>
                <a:lnTo>
                  <a:pt x="8930" y="553640"/>
                </a:lnTo>
                <a:lnTo>
                  <a:pt x="26789" y="535781"/>
                </a:lnTo>
                <a:lnTo>
                  <a:pt x="71438" y="482203"/>
                </a:lnTo>
                <a:lnTo>
                  <a:pt x="133946" y="419695"/>
                </a:lnTo>
                <a:lnTo>
                  <a:pt x="232172" y="348257"/>
                </a:lnTo>
                <a:lnTo>
                  <a:pt x="348258" y="258961"/>
                </a:lnTo>
                <a:lnTo>
                  <a:pt x="482203" y="169664"/>
                </a:lnTo>
                <a:lnTo>
                  <a:pt x="625078" y="89297"/>
                </a:lnTo>
                <a:lnTo>
                  <a:pt x="750094" y="0"/>
                </a:lnTo>
                <a:lnTo>
                  <a:pt x="75009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Freeform 207"/>
          <p:cNvSpPr/>
          <p:nvPr/>
        </p:nvSpPr>
        <p:spPr>
          <a:xfrm>
            <a:off x="5241727" y="2580680"/>
            <a:ext cx="517922" cy="17860"/>
          </a:xfrm>
          <a:custGeom>
            <a:avLst/>
            <a:gdLst/>
            <a:ahLst/>
            <a:cxnLst/>
            <a:rect l="0" t="0" r="0" b="0"/>
            <a:pathLst>
              <a:path w="517922" h="17860">
                <a:moveTo>
                  <a:pt x="8929" y="8929"/>
                </a:moveTo>
                <a:lnTo>
                  <a:pt x="8929" y="8929"/>
                </a:lnTo>
                <a:lnTo>
                  <a:pt x="8929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8929" y="8929"/>
                </a:lnTo>
                <a:lnTo>
                  <a:pt x="17859" y="8929"/>
                </a:lnTo>
                <a:lnTo>
                  <a:pt x="35718" y="8929"/>
                </a:lnTo>
                <a:lnTo>
                  <a:pt x="62507" y="8929"/>
                </a:lnTo>
                <a:lnTo>
                  <a:pt x="89296" y="8929"/>
                </a:lnTo>
                <a:lnTo>
                  <a:pt x="125015" y="8929"/>
                </a:lnTo>
                <a:lnTo>
                  <a:pt x="169664" y="8929"/>
                </a:lnTo>
                <a:lnTo>
                  <a:pt x="214312" y="8929"/>
                </a:lnTo>
                <a:lnTo>
                  <a:pt x="258961" y="0"/>
                </a:lnTo>
                <a:lnTo>
                  <a:pt x="303609" y="0"/>
                </a:lnTo>
                <a:lnTo>
                  <a:pt x="348257" y="0"/>
                </a:lnTo>
                <a:lnTo>
                  <a:pt x="383976" y="8929"/>
                </a:lnTo>
                <a:lnTo>
                  <a:pt x="419695" y="8929"/>
                </a:lnTo>
                <a:lnTo>
                  <a:pt x="446484" y="8929"/>
                </a:lnTo>
                <a:lnTo>
                  <a:pt x="473273" y="8929"/>
                </a:lnTo>
                <a:lnTo>
                  <a:pt x="500062" y="0"/>
                </a:lnTo>
                <a:lnTo>
                  <a:pt x="508992" y="0"/>
                </a:lnTo>
                <a:lnTo>
                  <a:pt x="517921" y="0"/>
                </a:lnTo>
                <a:lnTo>
                  <a:pt x="517921" y="0"/>
                </a:lnTo>
                <a:lnTo>
                  <a:pt x="517921" y="0"/>
                </a:lnTo>
                <a:lnTo>
                  <a:pt x="508992" y="0"/>
                </a:lnTo>
                <a:lnTo>
                  <a:pt x="491132" y="0"/>
                </a:lnTo>
                <a:lnTo>
                  <a:pt x="473273" y="8929"/>
                </a:lnTo>
                <a:lnTo>
                  <a:pt x="464343" y="17859"/>
                </a:lnTo>
                <a:lnTo>
                  <a:pt x="464343" y="17859"/>
                </a:lnTo>
                <a:lnTo>
                  <a:pt x="464343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Freeform 208"/>
          <p:cNvSpPr/>
          <p:nvPr/>
        </p:nvSpPr>
        <p:spPr>
          <a:xfrm>
            <a:off x="5991820" y="2562820"/>
            <a:ext cx="223244" cy="26790"/>
          </a:xfrm>
          <a:custGeom>
            <a:avLst/>
            <a:gdLst/>
            <a:ahLst/>
            <a:cxnLst/>
            <a:rect l="0" t="0" r="0" b="0"/>
            <a:pathLst>
              <a:path w="223244" h="26790">
                <a:moveTo>
                  <a:pt x="0" y="26789"/>
                </a:move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8930" y="17860"/>
                </a:lnTo>
                <a:lnTo>
                  <a:pt x="17860" y="17860"/>
                </a:lnTo>
                <a:lnTo>
                  <a:pt x="35719" y="17860"/>
                </a:lnTo>
                <a:lnTo>
                  <a:pt x="62508" y="8930"/>
                </a:lnTo>
                <a:lnTo>
                  <a:pt x="89297" y="8930"/>
                </a:lnTo>
                <a:lnTo>
                  <a:pt x="125016" y="8930"/>
                </a:lnTo>
                <a:lnTo>
                  <a:pt x="151805" y="0"/>
                </a:lnTo>
                <a:lnTo>
                  <a:pt x="178594" y="0"/>
                </a:lnTo>
                <a:lnTo>
                  <a:pt x="205383" y="0"/>
                </a:lnTo>
                <a:lnTo>
                  <a:pt x="214313" y="8930"/>
                </a:lnTo>
                <a:lnTo>
                  <a:pt x="223243" y="8930"/>
                </a:lnTo>
                <a:lnTo>
                  <a:pt x="223243" y="8930"/>
                </a:lnTo>
                <a:lnTo>
                  <a:pt x="223243" y="8930"/>
                </a:lnTo>
                <a:lnTo>
                  <a:pt x="214313" y="17860"/>
                </a:lnTo>
                <a:lnTo>
                  <a:pt x="214313" y="17860"/>
                </a:lnTo>
                <a:lnTo>
                  <a:pt x="205383" y="17860"/>
                </a:lnTo>
                <a:lnTo>
                  <a:pt x="214313" y="17860"/>
                </a:lnTo>
                <a:lnTo>
                  <a:pt x="214313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Freeform 209"/>
          <p:cNvSpPr/>
          <p:nvPr/>
        </p:nvSpPr>
        <p:spPr>
          <a:xfrm>
            <a:off x="6509742" y="2553891"/>
            <a:ext cx="250032" cy="8930"/>
          </a:xfrm>
          <a:custGeom>
            <a:avLst/>
            <a:gdLst/>
            <a:ahLst/>
            <a:cxnLst/>
            <a:rect l="0" t="0" r="0" b="0"/>
            <a:pathLst>
              <a:path w="250032" h="8930">
                <a:moveTo>
                  <a:pt x="0" y="8929"/>
                </a:moveTo>
                <a:lnTo>
                  <a:pt x="0" y="8929"/>
                </a:lnTo>
                <a:lnTo>
                  <a:pt x="8930" y="8929"/>
                </a:lnTo>
                <a:lnTo>
                  <a:pt x="17860" y="8929"/>
                </a:lnTo>
                <a:lnTo>
                  <a:pt x="26789" y="8929"/>
                </a:lnTo>
                <a:lnTo>
                  <a:pt x="44649" y="8929"/>
                </a:lnTo>
                <a:lnTo>
                  <a:pt x="80367" y="0"/>
                </a:lnTo>
                <a:lnTo>
                  <a:pt x="107156" y="0"/>
                </a:lnTo>
                <a:lnTo>
                  <a:pt x="142875" y="0"/>
                </a:lnTo>
                <a:lnTo>
                  <a:pt x="169664" y="0"/>
                </a:lnTo>
                <a:lnTo>
                  <a:pt x="205383" y="0"/>
                </a:lnTo>
                <a:lnTo>
                  <a:pt x="223242" y="0"/>
                </a:lnTo>
                <a:lnTo>
                  <a:pt x="232172" y="8929"/>
                </a:lnTo>
                <a:lnTo>
                  <a:pt x="241102" y="8929"/>
                </a:lnTo>
                <a:lnTo>
                  <a:pt x="241102" y="8929"/>
                </a:lnTo>
                <a:lnTo>
                  <a:pt x="241102" y="8929"/>
                </a:lnTo>
                <a:lnTo>
                  <a:pt x="250031" y="8929"/>
                </a:lnTo>
                <a:lnTo>
                  <a:pt x="250031" y="0"/>
                </a:lnTo>
                <a:lnTo>
                  <a:pt x="2500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Freeform 210"/>
          <p:cNvSpPr/>
          <p:nvPr/>
        </p:nvSpPr>
        <p:spPr>
          <a:xfrm>
            <a:off x="7233047" y="2580680"/>
            <a:ext cx="258962" cy="205384"/>
          </a:xfrm>
          <a:custGeom>
            <a:avLst/>
            <a:gdLst/>
            <a:ahLst/>
            <a:cxnLst/>
            <a:rect l="0" t="0" r="0" b="0"/>
            <a:pathLst>
              <a:path w="258962" h="205384">
                <a:moveTo>
                  <a:pt x="0" y="17859"/>
                </a:move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17859" y="0"/>
                </a:lnTo>
                <a:lnTo>
                  <a:pt x="17859" y="0"/>
                </a:lnTo>
                <a:lnTo>
                  <a:pt x="26789" y="8929"/>
                </a:lnTo>
                <a:lnTo>
                  <a:pt x="35719" y="17859"/>
                </a:lnTo>
                <a:lnTo>
                  <a:pt x="44648" y="35718"/>
                </a:lnTo>
                <a:lnTo>
                  <a:pt x="62508" y="53578"/>
                </a:lnTo>
                <a:lnTo>
                  <a:pt x="89297" y="80367"/>
                </a:lnTo>
                <a:lnTo>
                  <a:pt x="116086" y="107156"/>
                </a:lnTo>
                <a:lnTo>
                  <a:pt x="151805" y="133945"/>
                </a:lnTo>
                <a:lnTo>
                  <a:pt x="187523" y="160734"/>
                </a:lnTo>
                <a:lnTo>
                  <a:pt x="214312" y="178593"/>
                </a:lnTo>
                <a:lnTo>
                  <a:pt x="241101" y="196453"/>
                </a:lnTo>
                <a:lnTo>
                  <a:pt x="258961" y="205383"/>
                </a:lnTo>
                <a:lnTo>
                  <a:pt x="258961" y="196453"/>
                </a:lnTo>
                <a:lnTo>
                  <a:pt x="258961" y="187523"/>
                </a:lnTo>
                <a:lnTo>
                  <a:pt x="258961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Freeform 211"/>
          <p:cNvSpPr/>
          <p:nvPr/>
        </p:nvSpPr>
        <p:spPr>
          <a:xfrm>
            <a:off x="7215188" y="2527102"/>
            <a:ext cx="187524" cy="142876"/>
          </a:xfrm>
          <a:custGeom>
            <a:avLst/>
            <a:gdLst/>
            <a:ahLst/>
            <a:cxnLst/>
            <a:rect l="0" t="0" r="0" b="0"/>
            <a:pathLst>
              <a:path w="187524" h="142876">
                <a:moveTo>
                  <a:pt x="26789" y="35718"/>
                </a:moveTo>
                <a:lnTo>
                  <a:pt x="26789" y="35718"/>
                </a:lnTo>
                <a:lnTo>
                  <a:pt x="26789" y="35718"/>
                </a:lnTo>
                <a:lnTo>
                  <a:pt x="26789" y="35718"/>
                </a:lnTo>
                <a:lnTo>
                  <a:pt x="35718" y="26789"/>
                </a:lnTo>
                <a:lnTo>
                  <a:pt x="35718" y="26789"/>
                </a:lnTo>
                <a:lnTo>
                  <a:pt x="35718" y="26789"/>
                </a:lnTo>
                <a:lnTo>
                  <a:pt x="35718" y="35718"/>
                </a:lnTo>
                <a:lnTo>
                  <a:pt x="35718" y="44648"/>
                </a:lnTo>
                <a:lnTo>
                  <a:pt x="35718" y="53578"/>
                </a:lnTo>
                <a:lnTo>
                  <a:pt x="35718" y="71437"/>
                </a:lnTo>
                <a:lnTo>
                  <a:pt x="26789" y="89296"/>
                </a:lnTo>
                <a:lnTo>
                  <a:pt x="26789" y="107156"/>
                </a:lnTo>
                <a:lnTo>
                  <a:pt x="26789" y="116086"/>
                </a:lnTo>
                <a:lnTo>
                  <a:pt x="26789" y="133945"/>
                </a:lnTo>
                <a:lnTo>
                  <a:pt x="26789" y="142875"/>
                </a:lnTo>
                <a:lnTo>
                  <a:pt x="26789" y="142875"/>
                </a:lnTo>
                <a:lnTo>
                  <a:pt x="26789" y="142875"/>
                </a:lnTo>
                <a:lnTo>
                  <a:pt x="26789" y="133945"/>
                </a:lnTo>
                <a:lnTo>
                  <a:pt x="17859" y="125015"/>
                </a:lnTo>
                <a:lnTo>
                  <a:pt x="17859" y="107156"/>
                </a:lnTo>
                <a:lnTo>
                  <a:pt x="17859" y="89296"/>
                </a:lnTo>
                <a:lnTo>
                  <a:pt x="8929" y="62507"/>
                </a:lnTo>
                <a:lnTo>
                  <a:pt x="8929" y="44648"/>
                </a:lnTo>
                <a:lnTo>
                  <a:pt x="0" y="26789"/>
                </a:lnTo>
                <a:lnTo>
                  <a:pt x="0" y="17859"/>
                </a:lnTo>
                <a:lnTo>
                  <a:pt x="0" y="0"/>
                </a:lnTo>
                <a:lnTo>
                  <a:pt x="8929" y="0"/>
                </a:lnTo>
                <a:lnTo>
                  <a:pt x="8929" y="0"/>
                </a:lnTo>
                <a:lnTo>
                  <a:pt x="17859" y="0"/>
                </a:lnTo>
                <a:lnTo>
                  <a:pt x="17859" y="0"/>
                </a:lnTo>
                <a:lnTo>
                  <a:pt x="26789" y="0"/>
                </a:lnTo>
                <a:lnTo>
                  <a:pt x="44648" y="0"/>
                </a:lnTo>
                <a:lnTo>
                  <a:pt x="53578" y="8929"/>
                </a:lnTo>
                <a:lnTo>
                  <a:pt x="62507" y="8929"/>
                </a:lnTo>
                <a:lnTo>
                  <a:pt x="80367" y="17859"/>
                </a:lnTo>
                <a:lnTo>
                  <a:pt x="89296" y="26789"/>
                </a:lnTo>
                <a:lnTo>
                  <a:pt x="116085" y="35718"/>
                </a:lnTo>
                <a:lnTo>
                  <a:pt x="133945" y="44648"/>
                </a:lnTo>
                <a:lnTo>
                  <a:pt x="151804" y="44648"/>
                </a:lnTo>
                <a:lnTo>
                  <a:pt x="160734" y="53578"/>
                </a:lnTo>
                <a:lnTo>
                  <a:pt x="178593" y="62507"/>
                </a:lnTo>
                <a:lnTo>
                  <a:pt x="178593" y="62507"/>
                </a:lnTo>
                <a:lnTo>
                  <a:pt x="187523" y="71437"/>
                </a:lnTo>
                <a:lnTo>
                  <a:pt x="187523" y="71437"/>
                </a:lnTo>
                <a:lnTo>
                  <a:pt x="178593" y="71437"/>
                </a:lnTo>
                <a:lnTo>
                  <a:pt x="169664" y="71437"/>
                </a:lnTo>
                <a:lnTo>
                  <a:pt x="151804" y="71437"/>
                </a:lnTo>
                <a:lnTo>
                  <a:pt x="133945" y="71437"/>
                </a:lnTo>
                <a:lnTo>
                  <a:pt x="107156" y="80367"/>
                </a:lnTo>
                <a:lnTo>
                  <a:pt x="89296" y="89296"/>
                </a:lnTo>
                <a:lnTo>
                  <a:pt x="71437" y="107156"/>
                </a:lnTo>
                <a:lnTo>
                  <a:pt x="62507" y="116086"/>
                </a:lnTo>
                <a:lnTo>
                  <a:pt x="62507" y="116086"/>
                </a:lnTo>
                <a:lnTo>
                  <a:pt x="80367" y="107156"/>
                </a:lnTo>
                <a:lnTo>
                  <a:pt x="98226" y="89296"/>
                </a:lnTo>
                <a:lnTo>
                  <a:pt x="98226" y="8929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Freeform 212"/>
          <p:cNvSpPr/>
          <p:nvPr/>
        </p:nvSpPr>
        <p:spPr>
          <a:xfrm>
            <a:off x="6107906" y="2473523"/>
            <a:ext cx="17861" cy="8931"/>
          </a:xfrm>
          <a:custGeom>
            <a:avLst/>
            <a:gdLst/>
            <a:ahLst/>
            <a:cxnLst/>
            <a:rect l="0" t="0" r="0" b="0"/>
            <a:pathLst>
              <a:path w="17861" h="8931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17860" y="0"/>
                </a:lnTo>
                <a:lnTo>
                  <a:pt x="1786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Freeform 213"/>
          <p:cNvSpPr/>
          <p:nvPr/>
        </p:nvSpPr>
        <p:spPr>
          <a:xfrm>
            <a:off x="6688336" y="2500313"/>
            <a:ext cx="1" cy="8930"/>
          </a:xfrm>
          <a:custGeom>
            <a:avLst/>
            <a:gdLst/>
            <a:ahLst/>
            <a:cxnLst/>
            <a:rect l="0" t="0" r="0" b="0"/>
            <a:pathLst>
              <a:path w="1" h="8930">
                <a:moveTo>
                  <a:pt x="0" y="8929"/>
                </a:move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Freeform 214"/>
          <p:cNvSpPr/>
          <p:nvPr/>
        </p:nvSpPr>
        <p:spPr>
          <a:xfrm>
            <a:off x="6688336" y="2491383"/>
            <a:ext cx="8931" cy="8931"/>
          </a:xfrm>
          <a:custGeom>
            <a:avLst/>
            <a:gdLst/>
            <a:ahLst/>
            <a:cxnLst/>
            <a:rect l="0" t="0" r="0" b="0"/>
            <a:pathLst>
              <a:path w="8931" h="8931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Freeform 215"/>
          <p:cNvSpPr/>
          <p:nvPr/>
        </p:nvSpPr>
        <p:spPr>
          <a:xfrm>
            <a:off x="6715125" y="2509242"/>
            <a:ext cx="8931" cy="8931"/>
          </a:xfrm>
          <a:custGeom>
            <a:avLst/>
            <a:gdLst/>
            <a:ahLst/>
            <a:cxnLst/>
            <a:rect l="0" t="0" r="0" b="0"/>
            <a:pathLst>
              <a:path w="8931" h="8931">
                <a:moveTo>
                  <a:pt x="8930" y="8930"/>
                </a:moveTo>
                <a:lnTo>
                  <a:pt x="8930" y="8930"/>
                </a:ln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Freeform 216"/>
          <p:cNvSpPr/>
          <p:nvPr/>
        </p:nvSpPr>
        <p:spPr>
          <a:xfrm>
            <a:off x="6724055" y="2518172"/>
            <a:ext cx="8930" cy="1"/>
          </a:xfrm>
          <a:custGeom>
            <a:avLst/>
            <a:gdLst/>
            <a:ahLst/>
            <a:cxnLst/>
            <a:rect l="0" t="0" r="0" b="0"/>
            <a:pathLst>
              <a:path w="8930" h="1">
                <a:moveTo>
                  <a:pt x="8929" y="0"/>
                </a:move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Freeform 217"/>
          <p:cNvSpPr/>
          <p:nvPr/>
        </p:nvSpPr>
        <p:spPr>
          <a:xfrm>
            <a:off x="7331273" y="2571750"/>
            <a:ext cx="8931" cy="8931"/>
          </a:xfrm>
          <a:custGeom>
            <a:avLst/>
            <a:gdLst/>
            <a:ahLst/>
            <a:cxnLst/>
            <a:rect l="0" t="0" r="0" b="0"/>
            <a:pathLst>
              <a:path w="8931" h="8931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Freeform 218"/>
          <p:cNvSpPr/>
          <p:nvPr/>
        </p:nvSpPr>
        <p:spPr>
          <a:xfrm>
            <a:off x="7277695" y="2562820"/>
            <a:ext cx="8931" cy="8931"/>
          </a:xfrm>
          <a:custGeom>
            <a:avLst/>
            <a:gdLst/>
            <a:ahLst/>
            <a:cxnLst/>
            <a:rect l="0" t="0" r="0" b="0"/>
            <a:pathLst>
              <a:path w="8931" h="8931">
                <a:moveTo>
                  <a:pt x="893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Freeform 219"/>
          <p:cNvSpPr/>
          <p:nvPr/>
        </p:nvSpPr>
        <p:spPr>
          <a:xfrm>
            <a:off x="7268766" y="2589609"/>
            <a:ext cx="8930" cy="8931"/>
          </a:xfrm>
          <a:custGeom>
            <a:avLst/>
            <a:gdLst/>
            <a:ahLst/>
            <a:cxnLst/>
            <a:rect l="0" t="0" r="0" b="0"/>
            <a:pathLst>
              <a:path w="8930" h="8931">
                <a:moveTo>
                  <a:pt x="8929" y="0"/>
                </a:moveTo>
                <a:lnTo>
                  <a:pt x="8929" y="0"/>
                </a:lnTo>
                <a:lnTo>
                  <a:pt x="8929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Freeform 220"/>
          <p:cNvSpPr/>
          <p:nvPr/>
        </p:nvSpPr>
        <p:spPr>
          <a:xfrm>
            <a:off x="7277695" y="2607469"/>
            <a:ext cx="1" cy="8930"/>
          </a:xfrm>
          <a:custGeom>
            <a:avLst/>
            <a:gdLst/>
            <a:ahLst/>
            <a:cxnLst/>
            <a:rect l="0" t="0" r="0" b="0"/>
            <a:pathLst>
              <a:path w="1" h="8930">
                <a:moveTo>
                  <a:pt x="0" y="8929"/>
                </a:move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Freeform 221"/>
          <p:cNvSpPr/>
          <p:nvPr/>
        </p:nvSpPr>
        <p:spPr>
          <a:xfrm>
            <a:off x="5348883" y="2875359"/>
            <a:ext cx="1285876" cy="35720"/>
          </a:xfrm>
          <a:custGeom>
            <a:avLst/>
            <a:gdLst/>
            <a:ahLst/>
            <a:cxnLst/>
            <a:rect l="0" t="0" r="0" b="0"/>
            <a:pathLst>
              <a:path w="1285876" h="35720">
                <a:moveTo>
                  <a:pt x="8930" y="8930"/>
                </a:move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17859" y="8930"/>
                </a:lnTo>
                <a:lnTo>
                  <a:pt x="35719" y="8930"/>
                </a:lnTo>
                <a:lnTo>
                  <a:pt x="62508" y="8930"/>
                </a:lnTo>
                <a:lnTo>
                  <a:pt x="107156" y="8930"/>
                </a:lnTo>
                <a:lnTo>
                  <a:pt x="160734" y="0"/>
                </a:lnTo>
                <a:lnTo>
                  <a:pt x="232172" y="0"/>
                </a:lnTo>
                <a:lnTo>
                  <a:pt x="303609" y="0"/>
                </a:lnTo>
                <a:lnTo>
                  <a:pt x="383976" y="0"/>
                </a:lnTo>
                <a:lnTo>
                  <a:pt x="455414" y="0"/>
                </a:lnTo>
                <a:lnTo>
                  <a:pt x="535781" y="0"/>
                </a:lnTo>
                <a:lnTo>
                  <a:pt x="607219" y="8930"/>
                </a:lnTo>
                <a:lnTo>
                  <a:pt x="687586" y="17859"/>
                </a:lnTo>
                <a:lnTo>
                  <a:pt x="759023" y="17859"/>
                </a:lnTo>
                <a:lnTo>
                  <a:pt x="839390" y="26789"/>
                </a:lnTo>
                <a:lnTo>
                  <a:pt x="910828" y="35719"/>
                </a:lnTo>
                <a:lnTo>
                  <a:pt x="982265" y="35719"/>
                </a:lnTo>
                <a:lnTo>
                  <a:pt x="1053703" y="35719"/>
                </a:lnTo>
                <a:lnTo>
                  <a:pt x="1116211" y="26789"/>
                </a:lnTo>
                <a:lnTo>
                  <a:pt x="1160859" y="26789"/>
                </a:lnTo>
                <a:lnTo>
                  <a:pt x="1205508" y="26789"/>
                </a:lnTo>
                <a:lnTo>
                  <a:pt x="1232297" y="17859"/>
                </a:lnTo>
                <a:lnTo>
                  <a:pt x="1259086" y="17859"/>
                </a:lnTo>
                <a:lnTo>
                  <a:pt x="1268015" y="8930"/>
                </a:lnTo>
                <a:lnTo>
                  <a:pt x="1268015" y="8930"/>
                </a:lnTo>
                <a:lnTo>
                  <a:pt x="1259086" y="8930"/>
                </a:lnTo>
                <a:lnTo>
                  <a:pt x="1259086" y="8930"/>
                </a:lnTo>
                <a:lnTo>
                  <a:pt x="1250156" y="8930"/>
                </a:lnTo>
                <a:lnTo>
                  <a:pt x="1241226" y="17859"/>
                </a:lnTo>
                <a:lnTo>
                  <a:pt x="1241226" y="17859"/>
                </a:lnTo>
                <a:lnTo>
                  <a:pt x="1250156" y="26789"/>
                </a:lnTo>
                <a:lnTo>
                  <a:pt x="1268015" y="35719"/>
                </a:lnTo>
                <a:lnTo>
                  <a:pt x="1285875" y="35719"/>
                </a:lnTo>
                <a:lnTo>
                  <a:pt x="1285875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Freeform 222"/>
          <p:cNvSpPr/>
          <p:nvPr/>
        </p:nvSpPr>
        <p:spPr>
          <a:xfrm>
            <a:off x="1348383" y="232172"/>
            <a:ext cx="205384" cy="178595"/>
          </a:xfrm>
          <a:custGeom>
            <a:avLst/>
            <a:gdLst/>
            <a:ahLst/>
            <a:cxnLst/>
            <a:rect l="0" t="0" r="0" b="0"/>
            <a:pathLst>
              <a:path w="205384" h="178595">
                <a:moveTo>
                  <a:pt x="8930" y="62508"/>
                </a:moveTo>
                <a:lnTo>
                  <a:pt x="8930" y="62508"/>
                </a:lnTo>
                <a:lnTo>
                  <a:pt x="8930" y="62508"/>
                </a:lnTo>
                <a:lnTo>
                  <a:pt x="8930" y="53578"/>
                </a:lnTo>
                <a:lnTo>
                  <a:pt x="8930" y="53578"/>
                </a:lnTo>
                <a:lnTo>
                  <a:pt x="8930" y="5357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35719"/>
                </a:lnTo>
                <a:lnTo>
                  <a:pt x="0" y="35719"/>
                </a:lnTo>
                <a:lnTo>
                  <a:pt x="8930" y="44648"/>
                </a:lnTo>
                <a:lnTo>
                  <a:pt x="8930" y="62508"/>
                </a:lnTo>
                <a:lnTo>
                  <a:pt x="17859" y="89297"/>
                </a:lnTo>
                <a:lnTo>
                  <a:pt x="26789" y="125015"/>
                </a:lnTo>
                <a:lnTo>
                  <a:pt x="35719" y="142875"/>
                </a:lnTo>
                <a:lnTo>
                  <a:pt x="44648" y="169664"/>
                </a:lnTo>
                <a:lnTo>
                  <a:pt x="53578" y="169664"/>
                </a:lnTo>
                <a:lnTo>
                  <a:pt x="62508" y="178594"/>
                </a:lnTo>
                <a:lnTo>
                  <a:pt x="71437" y="169664"/>
                </a:lnTo>
                <a:lnTo>
                  <a:pt x="80367" y="160734"/>
                </a:lnTo>
                <a:lnTo>
                  <a:pt x="80367" y="142875"/>
                </a:lnTo>
                <a:lnTo>
                  <a:pt x="89297" y="125015"/>
                </a:lnTo>
                <a:lnTo>
                  <a:pt x="89297" y="116086"/>
                </a:lnTo>
                <a:lnTo>
                  <a:pt x="89297" y="98226"/>
                </a:lnTo>
                <a:lnTo>
                  <a:pt x="98226" y="89297"/>
                </a:lnTo>
                <a:lnTo>
                  <a:pt x="98226" y="71437"/>
                </a:lnTo>
                <a:lnTo>
                  <a:pt x="98226" y="71437"/>
                </a:lnTo>
                <a:lnTo>
                  <a:pt x="107156" y="89297"/>
                </a:lnTo>
                <a:lnTo>
                  <a:pt x="116086" y="116086"/>
                </a:lnTo>
                <a:lnTo>
                  <a:pt x="133945" y="142875"/>
                </a:lnTo>
                <a:lnTo>
                  <a:pt x="151805" y="160734"/>
                </a:lnTo>
                <a:lnTo>
                  <a:pt x="169664" y="169664"/>
                </a:lnTo>
                <a:lnTo>
                  <a:pt x="187523" y="169664"/>
                </a:lnTo>
                <a:lnTo>
                  <a:pt x="196453" y="160734"/>
                </a:lnTo>
                <a:lnTo>
                  <a:pt x="205383" y="151805"/>
                </a:lnTo>
                <a:lnTo>
                  <a:pt x="205383" y="133945"/>
                </a:lnTo>
                <a:lnTo>
                  <a:pt x="205383" y="125015"/>
                </a:lnTo>
                <a:lnTo>
                  <a:pt x="205383" y="107156"/>
                </a:lnTo>
                <a:lnTo>
                  <a:pt x="205383" y="89297"/>
                </a:lnTo>
                <a:lnTo>
                  <a:pt x="196453" y="62508"/>
                </a:lnTo>
                <a:lnTo>
                  <a:pt x="187523" y="35719"/>
                </a:lnTo>
                <a:lnTo>
                  <a:pt x="178594" y="17859"/>
                </a:lnTo>
                <a:lnTo>
                  <a:pt x="169664" y="0"/>
                </a:lnTo>
                <a:lnTo>
                  <a:pt x="16966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Freeform 223"/>
          <p:cNvSpPr/>
          <p:nvPr/>
        </p:nvSpPr>
        <p:spPr>
          <a:xfrm>
            <a:off x="1553766" y="71437"/>
            <a:ext cx="160735" cy="330400"/>
          </a:xfrm>
          <a:custGeom>
            <a:avLst/>
            <a:gdLst/>
            <a:ahLst/>
            <a:cxnLst/>
            <a:rect l="0" t="0" r="0" b="0"/>
            <a:pathLst>
              <a:path w="160735" h="330400">
                <a:moveTo>
                  <a:pt x="8929" y="8930"/>
                </a:move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8929" y="0"/>
                </a:lnTo>
                <a:lnTo>
                  <a:pt x="8929" y="8930"/>
                </a:lnTo>
                <a:lnTo>
                  <a:pt x="8929" y="17860"/>
                </a:lnTo>
                <a:lnTo>
                  <a:pt x="8929" y="35719"/>
                </a:lnTo>
                <a:lnTo>
                  <a:pt x="17859" y="89297"/>
                </a:lnTo>
                <a:lnTo>
                  <a:pt x="35718" y="142875"/>
                </a:lnTo>
                <a:lnTo>
                  <a:pt x="44648" y="205383"/>
                </a:lnTo>
                <a:lnTo>
                  <a:pt x="53578" y="250032"/>
                </a:lnTo>
                <a:lnTo>
                  <a:pt x="62507" y="276821"/>
                </a:lnTo>
                <a:lnTo>
                  <a:pt x="62507" y="294680"/>
                </a:lnTo>
                <a:lnTo>
                  <a:pt x="62507" y="303610"/>
                </a:lnTo>
                <a:lnTo>
                  <a:pt x="62507" y="294680"/>
                </a:lnTo>
                <a:lnTo>
                  <a:pt x="62507" y="285750"/>
                </a:lnTo>
                <a:lnTo>
                  <a:pt x="62507" y="276821"/>
                </a:lnTo>
                <a:lnTo>
                  <a:pt x="71437" y="267891"/>
                </a:lnTo>
                <a:lnTo>
                  <a:pt x="71437" y="250032"/>
                </a:lnTo>
                <a:lnTo>
                  <a:pt x="71437" y="241102"/>
                </a:lnTo>
                <a:lnTo>
                  <a:pt x="80367" y="232172"/>
                </a:lnTo>
                <a:lnTo>
                  <a:pt x="89297" y="223243"/>
                </a:lnTo>
                <a:lnTo>
                  <a:pt x="107156" y="241102"/>
                </a:lnTo>
                <a:lnTo>
                  <a:pt x="116086" y="258961"/>
                </a:lnTo>
                <a:lnTo>
                  <a:pt x="133945" y="294680"/>
                </a:lnTo>
                <a:lnTo>
                  <a:pt x="133945" y="312540"/>
                </a:lnTo>
                <a:lnTo>
                  <a:pt x="142875" y="330399"/>
                </a:lnTo>
                <a:lnTo>
                  <a:pt x="151804" y="330399"/>
                </a:lnTo>
                <a:lnTo>
                  <a:pt x="160734" y="330399"/>
                </a:lnTo>
                <a:lnTo>
                  <a:pt x="160734" y="312540"/>
                </a:lnTo>
                <a:lnTo>
                  <a:pt x="160734" y="303610"/>
                </a:lnTo>
                <a:lnTo>
                  <a:pt x="160734" y="30361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Freeform 224"/>
          <p:cNvSpPr/>
          <p:nvPr/>
        </p:nvSpPr>
        <p:spPr>
          <a:xfrm>
            <a:off x="1714500" y="258961"/>
            <a:ext cx="98228" cy="125017"/>
          </a:xfrm>
          <a:custGeom>
            <a:avLst/>
            <a:gdLst/>
            <a:ahLst/>
            <a:cxnLst/>
            <a:rect l="0" t="0" r="0" b="0"/>
            <a:pathLst>
              <a:path w="98228" h="125017">
                <a:moveTo>
                  <a:pt x="0" y="0"/>
                </a:moveTo>
                <a:lnTo>
                  <a:pt x="0" y="17859"/>
                </a:lnTo>
                <a:lnTo>
                  <a:pt x="0" y="35719"/>
                </a:lnTo>
                <a:lnTo>
                  <a:pt x="8930" y="62508"/>
                </a:lnTo>
                <a:lnTo>
                  <a:pt x="17859" y="89297"/>
                </a:lnTo>
                <a:lnTo>
                  <a:pt x="26789" y="107156"/>
                </a:lnTo>
                <a:lnTo>
                  <a:pt x="44648" y="116086"/>
                </a:lnTo>
                <a:lnTo>
                  <a:pt x="53578" y="125016"/>
                </a:lnTo>
                <a:lnTo>
                  <a:pt x="71438" y="116086"/>
                </a:lnTo>
                <a:lnTo>
                  <a:pt x="80367" y="107156"/>
                </a:lnTo>
                <a:lnTo>
                  <a:pt x="89297" y="98226"/>
                </a:lnTo>
                <a:lnTo>
                  <a:pt x="98227" y="89297"/>
                </a:lnTo>
                <a:lnTo>
                  <a:pt x="98227" y="80367"/>
                </a:lnTo>
                <a:lnTo>
                  <a:pt x="98227" y="71437"/>
                </a:lnTo>
                <a:lnTo>
                  <a:pt x="89297" y="53578"/>
                </a:lnTo>
                <a:lnTo>
                  <a:pt x="80367" y="44648"/>
                </a:lnTo>
                <a:lnTo>
                  <a:pt x="71438" y="35719"/>
                </a:lnTo>
                <a:lnTo>
                  <a:pt x="53578" y="35719"/>
                </a:lnTo>
                <a:lnTo>
                  <a:pt x="35719" y="44648"/>
                </a:lnTo>
                <a:lnTo>
                  <a:pt x="35719" y="44648"/>
                </a:lnTo>
                <a:lnTo>
                  <a:pt x="35719" y="44648"/>
                </a:lnTo>
                <a:lnTo>
                  <a:pt x="35719" y="44648"/>
                </a:lnTo>
                <a:lnTo>
                  <a:pt x="35719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Freeform 225"/>
          <p:cNvSpPr/>
          <p:nvPr/>
        </p:nvSpPr>
        <p:spPr>
          <a:xfrm>
            <a:off x="1875234" y="223242"/>
            <a:ext cx="116087" cy="178595"/>
          </a:xfrm>
          <a:custGeom>
            <a:avLst/>
            <a:gdLst/>
            <a:ahLst/>
            <a:cxnLst/>
            <a:rect l="0" t="0" r="0" b="0"/>
            <a:pathLst>
              <a:path w="116087" h="178595">
                <a:moveTo>
                  <a:pt x="44649" y="17860"/>
                </a:moveTo>
                <a:lnTo>
                  <a:pt x="35719" y="17860"/>
                </a:lnTo>
                <a:lnTo>
                  <a:pt x="35719" y="17860"/>
                </a:lnTo>
                <a:lnTo>
                  <a:pt x="26789" y="17860"/>
                </a:lnTo>
                <a:lnTo>
                  <a:pt x="26789" y="8930"/>
                </a:lnTo>
                <a:lnTo>
                  <a:pt x="26789" y="893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8930" y="17860"/>
                </a:lnTo>
                <a:lnTo>
                  <a:pt x="0" y="53578"/>
                </a:lnTo>
                <a:lnTo>
                  <a:pt x="0" y="89297"/>
                </a:lnTo>
                <a:lnTo>
                  <a:pt x="0" y="125016"/>
                </a:lnTo>
                <a:lnTo>
                  <a:pt x="0" y="151805"/>
                </a:lnTo>
                <a:lnTo>
                  <a:pt x="8930" y="169664"/>
                </a:lnTo>
                <a:lnTo>
                  <a:pt x="8930" y="178594"/>
                </a:lnTo>
                <a:lnTo>
                  <a:pt x="17860" y="178594"/>
                </a:lnTo>
                <a:lnTo>
                  <a:pt x="26789" y="160735"/>
                </a:lnTo>
                <a:lnTo>
                  <a:pt x="26789" y="151805"/>
                </a:lnTo>
                <a:lnTo>
                  <a:pt x="35719" y="133945"/>
                </a:lnTo>
                <a:lnTo>
                  <a:pt x="35719" y="116086"/>
                </a:lnTo>
                <a:lnTo>
                  <a:pt x="35719" y="98227"/>
                </a:lnTo>
                <a:lnTo>
                  <a:pt x="35719" y="80367"/>
                </a:lnTo>
                <a:lnTo>
                  <a:pt x="35719" y="71438"/>
                </a:lnTo>
                <a:lnTo>
                  <a:pt x="35719" y="53578"/>
                </a:lnTo>
                <a:lnTo>
                  <a:pt x="35719" y="53578"/>
                </a:lnTo>
                <a:lnTo>
                  <a:pt x="35719" y="62508"/>
                </a:lnTo>
                <a:lnTo>
                  <a:pt x="35719" y="89297"/>
                </a:lnTo>
                <a:lnTo>
                  <a:pt x="44649" y="125016"/>
                </a:lnTo>
                <a:lnTo>
                  <a:pt x="62508" y="151805"/>
                </a:lnTo>
                <a:lnTo>
                  <a:pt x="71438" y="169664"/>
                </a:lnTo>
                <a:lnTo>
                  <a:pt x="89297" y="178594"/>
                </a:lnTo>
                <a:lnTo>
                  <a:pt x="107157" y="178594"/>
                </a:lnTo>
                <a:lnTo>
                  <a:pt x="116086" y="169664"/>
                </a:lnTo>
                <a:lnTo>
                  <a:pt x="116086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Freeform 226"/>
          <p:cNvSpPr/>
          <p:nvPr/>
        </p:nvSpPr>
        <p:spPr>
          <a:xfrm>
            <a:off x="1973461" y="258961"/>
            <a:ext cx="116087" cy="142876"/>
          </a:xfrm>
          <a:custGeom>
            <a:avLst/>
            <a:gdLst/>
            <a:ahLst/>
            <a:cxnLst/>
            <a:rect l="0" t="0" r="0" b="0"/>
            <a:pathLst>
              <a:path w="116087" h="142876">
                <a:moveTo>
                  <a:pt x="893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17859"/>
                </a:lnTo>
                <a:lnTo>
                  <a:pt x="8930" y="35719"/>
                </a:lnTo>
                <a:lnTo>
                  <a:pt x="17859" y="62508"/>
                </a:lnTo>
                <a:lnTo>
                  <a:pt x="17859" y="89297"/>
                </a:lnTo>
                <a:lnTo>
                  <a:pt x="26789" y="116086"/>
                </a:lnTo>
                <a:lnTo>
                  <a:pt x="26789" y="133945"/>
                </a:lnTo>
                <a:lnTo>
                  <a:pt x="35719" y="142875"/>
                </a:lnTo>
                <a:lnTo>
                  <a:pt x="35719" y="142875"/>
                </a:lnTo>
                <a:lnTo>
                  <a:pt x="35719" y="133945"/>
                </a:lnTo>
                <a:lnTo>
                  <a:pt x="35719" y="116086"/>
                </a:lnTo>
                <a:lnTo>
                  <a:pt x="26789" y="98226"/>
                </a:lnTo>
                <a:lnTo>
                  <a:pt x="26789" y="80367"/>
                </a:lnTo>
                <a:lnTo>
                  <a:pt x="26789" y="71437"/>
                </a:lnTo>
                <a:lnTo>
                  <a:pt x="26789" y="53578"/>
                </a:lnTo>
                <a:lnTo>
                  <a:pt x="35719" y="26789"/>
                </a:lnTo>
                <a:lnTo>
                  <a:pt x="35719" y="8930"/>
                </a:lnTo>
                <a:lnTo>
                  <a:pt x="35719" y="0"/>
                </a:lnTo>
                <a:lnTo>
                  <a:pt x="44648" y="0"/>
                </a:lnTo>
                <a:lnTo>
                  <a:pt x="44648" y="8930"/>
                </a:lnTo>
                <a:lnTo>
                  <a:pt x="62508" y="35719"/>
                </a:lnTo>
                <a:lnTo>
                  <a:pt x="71437" y="62508"/>
                </a:lnTo>
                <a:lnTo>
                  <a:pt x="89297" y="89297"/>
                </a:lnTo>
                <a:lnTo>
                  <a:pt x="98227" y="116086"/>
                </a:lnTo>
                <a:lnTo>
                  <a:pt x="98227" y="125016"/>
                </a:lnTo>
                <a:lnTo>
                  <a:pt x="107156" y="125016"/>
                </a:lnTo>
                <a:lnTo>
                  <a:pt x="116086" y="116086"/>
                </a:lnTo>
                <a:lnTo>
                  <a:pt x="116086" y="107156"/>
                </a:lnTo>
                <a:lnTo>
                  <a:pt x="116086" y="89297"/>
                </a:lnTo>
                <a:lnTo>
                  <a:pt x="116086" y="80367"/>
                </a:lnTo>
                <a:lnTo>
                  <a:pt x="116086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Freeform 227"/>
          <p:cNvSpPr/>
          <p:nvPr/>
        </p:nvSpPr>
        <p:spPr>
          <a:xfrm>
            <a:off x="2098477" y="267891"/>
            <a:ext cx="89297" cy="142876"/>
          </a:xfrm>
          <a:custGeom>
            <a:avLst/>
            <a:gdLst/>
            <a:ahLst/>
            <a:cxnLst/>
            <a:rect l="0" t="0" r="0" b="0"/>
            <a:pathLst>
              <a:path w="89297" h="142876">
                <a:moveTo>
                  <a:pt x="0" y="0"/>
                </a:moveTo>
                <a:lnTo>
                  <a:pt x="8929" y="0"/>
                </a:lnTo>
                <a:lnTo>
                  <a:pt x="8929" y="0"/>
                </a:lnTo>
                <a:lnTo>
                  <a:pt x="8929" y="17859"/>
                </a:lnTo>
                <a:lnTo>
                  <a:pt x="17859" y="35718"/>
                </a:lnTo>
                <a:lnTo>
                  <a:pt x="35718" y="53578"/>
                </a:lnTo>
                <a:lnTo>
                  <a:pt x="44648" y="80367"/>
                </a:lnTo>
                <a:lnTo>
                  <a:pt x="62507" y="98226"/>
                </a:lnTo>
                <a:lnTo>
                  <a:pt x="71437" y="116086"/>
                </a:lnTo>
                <a:lnTo>
                  <a:pt x="80367" y="133945"/>
                </a:lnTo>
                <a:lnTo>
                  <a:pt x="80367" y="142875"/>
                </a:lnTo>
                <a:lnTo>
                  <a:pt x="89296" y="142875"/>
                </a:lnTo>
                <a:lnTo>
                  <a:pt x="89296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Freeform 228"/>
          <p:cNvSpPr/>
          <p:nvPr/>
        </p:nvSpPr>
        <p:spPr>
          <a:xfrm>
            <a:off x="2241352" y="250031"/>
            <a:ext cx="26790" cy="142876"/>
          </a:xfrm>
          <a:custGeom>
            <a:avLst/>
            <a:gdLst/>
            <a:ahLst/>
            <a:cxnLst/>
            <a:rect l="0" t="0" r="0" b="0"/>
            <a:pathLst>
              <a:path w="26790" h="142876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26789"/>
                </a:lnTo>
                <a:lnTo>
                  <a:pt x="0" y="44649"/>
                </a:lnTo>
                <a:lnTo>
                  <a:pt x="8929" y="71438"/>
                </a:lnTo>
                <a:lnTo>
                  <a:pt x="8929" y="98227"/>
                </a:lnTo>
                <a:lnTo>
                  <a:pt x="17859" y="116086"/>
                </a:lnTo>
                <a:lnTo>
                  <a:pt x="17859" y="125016"/>
                </a:lnTo>
                <a:lnTo>
                  <a:pt x="26789" y="133946"/>
                </a:lnTo>
                <a:lnTo>
                  <a:pt x="26789" y="142875"/>
                </a:lnTo>
                <a:lnTo>
                  <a:pt x="26789" y="142875"/>
                </a:lnTo>
                <a:lnTo>
                  <a:pt x="26789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Freeform 229"/>
          <p:cNvSpPr/>
          <p:nvPr/>
        </p:nvSpPr>
        <p:spPr>
          <a:xfrm>
            <a:off x="2152055" y="53578"/>
            <a:ext cx="17860" cy="35720"/>
          </a:xfrm>
          <a:custGeom>
            <a:avLst/>
            <a:gdLst/>
            <a:ahLst/>
            <a:cxnLst/>
            <a:rect l="0" t="0" r="0" b="0"/>
            <a:pathLst>
              <a:path w="17860" h="35720">
                <a:moveTo>
                  <a:pt x="17859" y="35719"/>
                </a:moveTo>
                <a:lnTo>
                  <a:pt x="8929" y="26789"/>
                </a:lnTo>
                <a:lnTo>
                  <a:pt x="8929" y="8930"/>
                </a:lnTo>
                <a:lnTo>
                  <a:pt x="0" y="8930"/>
                </a:lnTo>
                <a:lnTo>
                  <a:pt x="0" y="0"/>
                </a:lnTo>
                <a:lnTo>
                  <a:pt x="8929" y="0"/>
                </a:lnTo>
                <a:lnTo>
                  <a:pt x="8929" y="0"/>
                </a:lnTo>
                <a:lnTo>
                  <a:pt x="17859" y="8930"/>
                </a:lnTo>
                <a:lnTo>
                  <a:pt x="17859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Freeform 230"/>
          <p:cNvSpPr/>
          <p:nvPr/>
        </p:nvSpPr>
        <p:spPr>
          <a:xfrm>
            <a:off x="4991695" y="3143250"/>
            <a:ext cx="642939" cy="44649"/>
          </a:xfrm>
          <a:custGeom>
            <a:avLst/>
            <a:gdLst/>
            <a:ahLst/>
            <a:cxnLst/>
            <a:rect l="0" t="0" r="0" b="0"/>
            <a:pathLst>
              <a:path w="642939" h="44649">
                <a:moveTo>
                  <a:pt x="53578" y="26789"/>
                </a:moveTo>
                <a:lnTo>
                  <a:pt x="53578" y="26789"/>
                </a:lnTo>
                <a:lnTo>
                  <a:pt x="44649" y="26789"/>
                </a:lnTo>
                <a:lnTo>
                  <a:pt x="35719" y="26789"/>
                </a:lnTo>
                <a:lnTo>
                  <a:pt x="26789" y="26789"/>
                </a:lnTo>
                <a:lnTo>
                  <a:pt x="17860" y="35718"/>
                </a:lnTo>
                <a:lnTo>
                  <a:pt x="8930" y="35718"/>
                </a:lnTo>
                <a:lnTo>
                  <a:pt x="0" y="35718"/>
                </a:lnTo>
                <a:lnTo>
                  <a:pt x="0" y="35718"/>
                </a:lnTo>
                <a:lnTo>
                  <a:pt x="8930" y="44648"/>
                </a:lnTo>
                <a:lnTo>
                  <a:pt x="26789" y="44648"/>
                </a:lnTo>
                <a:lnTo>
                  <a:pt x="53578" y="44648"/>
                </a:lnTo>
                <a:lnTo>
                  <a:pt x="98227" y="44648"/>
                </a:lnTo>
                <a:lnTo>
                  <a:pt x="151805" y="35718"/>
                </a:lnTo>
                <a:lnTo>
                  <a:pt x="214313" y="35718"/>
                </a:lnTo>
                <a:lnTo>
                  <a:pt x="276821" y="26789"/>
                </a:lnTo>
                <a:lnTo>
                  <a:pt x="339328" y="26789"/>
                </a:lnTo>
                <a:lnTo>
                  <a:pt x="401836" y="26789"/>
                </a:lnTo>
                <a:lnTo>
                  <a:pt x="455414" y="26789"/>
                </a:lnTo>
                <a:lnTo>
                  <a:pt x="508993" y="26789"/>
                </a:lnTo>
                <a:lnTo>
                  <a:pt x="553641" y="17859"/>
                </a:lnTo>
                <a:lnTo>
                  <a:pt x="589360" y="17859"/>
                </a:lnTo>
                <a:lnTo>
                  <a:pt x="616149" y="17859"/>
                </a:lnTo>
                <a:lnTo>
                  <a:pt x="634008" y="8929"/>
                </a:lnTo>
                <a:lnTo>
                  <a:pt x="642938" y="8929"/>
                </a:lnTo>
                <a:lnTo>
                  <a:pt x="642938" y="0"/>
                </a:lnTo>
                <a:lnTo>
                  <a:pt x="634008" y="0"/>
                </a:lnTo>
                <a:lnTo>
                  <a:pt x="616149" y="8929"/>
                </a:lnTo>
                <a:lnTo>
                  <a:pt x="598289" y="8929"/>
                </a:lnTo>
                <a:lnTo>
                  <a:pt x="580430" y="17859"/>
                </a:lnTo>
                <a:lnTo>
                  <a:pt x="580430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Freeform 231"/>
          <p:cNvSpPr/>
          <p:nvPr/>
        </p:nvSpPr>
        <p:spPr>
          <a:xfrm>
            <a:off x="6000750" y="3009304"/>
            <a:ext cx="17860" cy="116087"/>
          </a:xfrm>
          <a:custGeom>
            <a:avLst/>
            <a:gdLst/>
            <a:ahLst/>
            <a:cxnLst/>
            <a:rect l="0" t="0" r="0" b="0"/>
            <a:pathLst>
              <a:path w="17860" h="116087">
                <a:moveTo>
                  <a:pt x="17859" y="8930"/>
                </a:moveTo>
                <a:lnTo>
                  <a:pt x="17859" y="8930"/>
                </a:lnTo>
                <a:lnTo>
                  <a:pt x="17859" y="893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8930"/>
                </a:lnTo>
                <a:lnTo>
                  <a:pt x="17859" y="8930"/>
                </a:lnTo>
                <a:lnTo>
                  <a:pt x="17859" y="17860"/>
                </a:lnTo>
                <a:lnTo>
                  <a:pt x="17859" y="35719"/>
                </a:lnTo>
                <a:lnTo>
                  <a:pt x="17859" y="53578"/>
                </a:lnTo>
                <a:lnTo>
                  <a:pt x="17859" y="71438"/>
                </a:lnTo>
                <a:lnTo>
                  <a:pt x="17859" y="80367"/>
                </a:lnTo>
                <a:lnTo>
                  <a:pt x="17859" y="98227"/>
                </a:lnTo>
                <a:lnTo>
                  <a:pt x="17859" y="107157"/>
                </a:lnTo>
                <a:lnTo>
                  <a:pt x="17859" y="107157"/>
                </a:lnTo>
                <a:lnTo>
                  <a:pt x="17859" y="116086"/>
                </a:lnTo>
                <a:lnTo>
                  <a:pt x="17859" y="107157"/>
                </a:lnTo>
                <a:lnTo>
                  <a:pt x="8930" y="107157"/>
                </a:lnTo>
                <a:lnTo>
                  <a:pt x="8930" y="98227"/>
                </a:lnTo>
                <a:lnTo>
                  <a:pt x="8930" y="80367"/>
                </a:lnTo>
                <a:lnTo>
                  <a:pt x="0" y="62508"/>
                </a:lnTo>
                <a:lnTo>
                  <a:pt x="0" y="44649"/>
                </a:lnTo>
                <a:lnTo>
                  <a:pt x="0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Freeform 232"/>
          <p:cNvSpPr/>
          <p:nvPr/>
        </p:nvSpPr>
        <p:spPr>
          <a:xfrm>
            <a:off x="5956102" y="2955726"/>
            <a:ext cx="205383" cy="80368"/>
          </a:xfrm>
          <a:custGeom>
            <a:avLst/>
            <a:gdLst/>
            <a:ahLst/>
            <a:cxnLst/>
            <a:rect l="0" t="0" r="0" b="0"/>
            <a:pathLst>
              <a:path w="205383" h="80368">
                <a:moveTo>
                  <a:pt x="0" y="26789"/>
                </a:moveTo>
                <a:lnTo>
                  <a:pt x="0" y="17860"/>
                </a:lnTo>
                <a:lnTo>
                  <a:pt x="17859" y="17860"/>
                </a:lnTo>
                <a:lnTo>
                  <a:pt x="35718" y="8930"/>
                </a:lnTo>
                <a:lnTo>
                  <a:pt x="71437" y="8930"/>
                </a:lnTo>
                <a:lnTo>
                  <a:pt x="107156" y="0"/>
                </a:lnTo>
                <a:lnTo>
                  <a:pt x="133945" y="0"/>
                </a:lnTo>
                <a:lnTo>
                  <a:pt x="169664" y="0"/>
                </a:lnTo>
                <a:lnTo>
                  <a:pt x="196453" y="0"/>
                </a:lnTo>
                <a:lnTo>
                  <a:pt x="205382" y="8930"/>
                </a:lnTo>
                <a:lnTo>
                  <a:pt x="205382" y="17860"/>
                </a:lnTo>
                <a:lnTo>
                  <a:pt x="187523" y="35719"/>
                </a:lnTo>
                <a:lnTo>
                  <a:pt x="160734" y="44649"/>
                </a:lnTo>
                <a:lnTo>
                  <a:pt x="133945" y="62508"/>
                </a:lnTo>
                <a:lnTo>
                  <a:pt x="98226" y="71438"/>
                </a:lnTo>
                <a:lnTo>
                  <a:pt x="80367" y="80367"/>
                </a:lnTo>
                <a:lnTo>
                  <a:pt x="62507" y="80367"/>
                </a:lnTo>
                <a:lnTo>
                  <a:pt x="62507" y="80367"/>
                </a:lnTo>
                <a:lnTo>
                  <a:pt x="80367" y="80367"/>
                </a:lnTo>
                <a:lnTo>
                  <a:pt x="98226" y="71438"/>
                </a:lnTo>
                <a:lnTo>
                  <a:pt x="98226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Freeform 233"/>
          <p:cNvSpPr/>
          <p:nvPr/>
        </p:nvSpPr>
        <p:spPr>
          <a:xfrm>
            <a:off x="6152555" y="3000375"/>
            <a:ext cx="330399" cy="133946"/>
          </a:xfrm>
          <a:custGeom>
            <a:avLst/>
            <a:gdLst/>
            <a:ahLst/>
            <a:cxnLst/>
            <a:rect l="0" t="0" r="0" b="0"/>
            <a:pathLst>
              <a:path w="330399" h="133946">
                <a:moveTo>
                  <a:pt x="89297" y="35718"/>
                </a:moveTo>
                <a:lnTo>
                  <a:pt x="89297" y="35718"/>
                </a:lnTo>
                <a:lnTo>
                  <a:pt x="89297" y="35718"/>
                </a:lnTo>
                <a:lnTo>
                  <a:pt x="80367" y="26789"/>
                </a:lnTo>
                <a:lnTo>
                  <a:pt x="80367" y="26789"/>
                </a:lnTo>
                <a:lnTo>
                  <a:pt x="71437" y="26789"/>
                </a:lnTo>
                <a:lnTo>
                  <a:pt x="62508" y="35718"/>
                </a:lnTo>
                <a:lnTo>
                  <a:pt x="53578" y="44648"/>
                </a:lnTo>
                <a:lnTo>
                  <a:pt x="44648" y="53578"/>
                </a:lnTo>
                <a:lnTo>
                  <a:pt x="26789" y="62507"/>
                </a:lnTo>
                <a:lnTo>
                  <a:pt x="17859" y="80367"/>
                </a:lnTo>
                <a:lnTo>
                  <a:pt x="8929" y="89296"/>
                </a:lnTo>
                <a:lnTo>
                  <a:pt x="0" y="107156"/>
                </a:lnTo>
                <a:lnTo>
                  <a:pt x="0" y="107156"/>
                </a:lnTo>
                <a:lnTo>
                  <a:pt x="8929" y="116086"/>
                </a:lnTo>
                <a:lnTo>
                  <a:pt x="17859" y="116086"/>
                </a:lnTo>
                <a:lnTo>
                  <a:pt x="26789" y="107156"/>
                </a:lnTo>
                <a:lnTo>
                  <a:pt x="44648" y="98226"/>
                </a:lnTo>
                <a:lnTo>
                  <a:pt x="62508" y="80367"/>
                </a:lnTo>
                <a:lnTo>
                  <a:pt x="71437" y="71437"/>
                </a:lnTo>
                <a:lnTo>
                  <a:pt x="80367" y="53578"/>
                </a:lnTo>
                <a:lnTo>
                  <a:pt x="89297" y="35718"/>
                </a:lnTo>
                <a:lnTo>
                  <a:pt x="89297" y="35718"/>
                </a:lnTo>
                <a:lnTo>
                  <a:pt x="89297" y="26789"/>
                </a:lnTo>
                <a:lnTo>
                  <a:pt x="80367" y="35718"/>
                </a:lnTo>
                <a:lnTo>
                  <a:pt x="80367" y="44648"/>
                </a:lnTo>
                <a:lnTo>
                  <a:pt x="71437" y="53578"/>
                </a:lnTo>
                <a:lnTo>
                  <a:pt x="71437" y="71437"/>
                </a:lnTo>
                <a:lnTo>
                  <a:pt x="80367" y="80367"/>
                </a:lnTo>
                <a:lnTo>
                  <a:pt x="80367" y="98226"/>
                </a:lnTo>
                <a:lnTo>
                  <a:pt x="98226" y="107156"/>
                </a:lnTo>
                <a:lnTo>
                  <a:pt x="107156" y="107156"/>
                </a:lnTo>
                <a:lnTo>
                  <a:pt x="116086" y="107156"/>
                </a:lnTo>
                <a:lnTo>
                  <a:pt x="133945" y="107156"/>
                </a:lnTo>
                <a:lnTo>
                  <a:pt x="142875" y="89296"/>
                </a:lnTo>
                <a:lnTo>
                  <a:pt x="160734" y="80367"/>
                </a:lnTo>
                <a:lnTo>
                  <a:pt x="169664" y="53578"/>
                </a:lnTo>
                <a:lnTo>
                  <a:pt x="178593" y="35718"/>
                </a:lnTo>
                <a:lnTo>
                  <a:pt x="187523" y="17859"/>
                </a:lnTo>
                <a:lnTo>
                  <a:pt x="187523" y="8929"/>
                </a:lnTo>
                <a:lnTo>
                  <a:pt x="187523" y="8929"/>
                </a:lnTo>
                <a:lnTo>
                  <a:pt x="187523" y="17859"/>
                </a:lnTo>
                <a:lnTo>
                  <a:pt x="178593" y="35718"/>
                </a:lnTo>
                <a:lnTo>
                  <a:pt x="169664" y="53578"/>
                </a:lnTo>
                <a:lnTo>
                  <a:pt x="169664" y="71437"/>
                </a:lnTo>
                <a:lnTo>
                  <a:pt x="169664" y="89296"/>
                </a:lnTo>
                <a:lnTo>
                  <a:pt x="178593" y="107156"/>
                </a:lnTo>
                <a:lnTo>
                  <a:pt x="178593" y="116086"/>
                </a:lnTo>
                <a:lnTo>
                  <a:pt x="187523" y="125015"/>
                </a:lnTo>
                <a:lnTo>
                  <a:pt x="187523" y="133945"/>
                </a:lnTo>
                <a:lnTo>
                  <a:pt x="196453" y="125015"/>
                </a:lnTo>
                <a:lnTo>
                  <a:pt x="205383" y="116086"/>
                </a:lnTo>
                <a:lnTo>
                  <a:pt x="214312" y="98226"/>
                </a:lnTo>
                <a:lnTo>
                  <a:pt x="223242" y="80367"/>
                </a:lnTo>
                <a:lnTo>
                  <a:pt x="232172" y="53578"/>
                </a:lnTo>
                <a:lnTo>
                  <a:pt x="241101" y="26789"/>
                </a:lnTo>
                <a:lnTo>
                  <a:pt x="250031" y="8929"/>
                </a:lnTo>
                <a:lnTo>
                  <a:pt x="258961" y="0"/>
                </a:lnTo>
                <a:lnTo>
                  <a:pt x="267890" y="0"/>
                </a:lnTo>
                <a:lnTo>
                  <a:pt x="267890" y="0"/>
                </a:lnTo>
                <a:lnTo>
                  <a:pt x="285750" y="8929"/>
                </a:lnTo>
                <a:lnTo>
                  <a:pt x="294679" y="17859"/>
                </a:lnTo>
                <a:lnTo>
                  <a:pt x="312539" y="26789"/>
                </a:lnTo>
                <a:lnTo>
                  <a:pt x="330398" y="35718"/>
                </a:lnTo>
                <a:lnTo>
                  <a:pt x="330398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Freeform 234"/>
          <p:cNvSpPr/>
          <p:nvPr/>
        </p:nvSpPr>
        <p:spPr>
          <a:xfrm>
            <a:off x="6474023" y="3009304"/>
            <a:ext cx="169666" cy="151806"/>
          </a:xfrm>
          <a:custGeom>
            <a:avLst/>
            <a:gdLst/>
            <a:ahLst/>
            <a:cxnLst/>
            <a:rect l="0" t="0" r="0" b="0"/>
            <a:pathLst>
              <a:path w="169666" h="151806">
                <a:moveTo>
                  <a:pt x="17860" y="71438"/>
                </a:moveTo>
                <a:lnTo>
                  <a:pt x="17860" y="71438"/>
                </a:lnTo>
                <a:lnTo>
                  <a:pt x="8930" y="71438"/>
                </a:lnTo>
                <a:lnTo>
                  <a:pt x="0" y="80367"/>
                </a:lnTo>
                <a:lnTo>
                  <a:pt x="0" y="89297"/>
                </a:lnTo>
                <a:lnTo>
                  <a:pt x="0" y="89297"/>
                </a:lnTo>
                <a:lnTo>
                  <a:pt x="8930" y="89297"/>
                </a:lnTo>
                <a:lnTo>
                  <a:pt x="17860" y="89297"/>
                </a:lnTo>
                <a:lnTo>
                  <a:pt x="44649" y="80367"/>
                </a:lnTo>
                <a:lnTo>
                  <a:pt x="62508" y="71438"/>
                </a:lnTo>
                <a:lnTo>
                  <a:pt x="80368" y="62508"/>
                </a:lnTo>
                <a:lnTo>
                  <a:pt x="98227" y="44649"/>
                </a:lnTo>
                <a:lnTo>
                  <a:pt x="107157" y="26789"/>
                </a:lnTo>
                <a:lnTo>
                  <a:pt x="116086" y="17860"/>
                </a:lnTo>
                <a:lnTo>
                  <a:pt x="116086" y="8930"/>
                </a:lnTo>
                <a:lnTo>
                  <a:pt x="107157" y="0"/>
                </a:lnTo>
                <a:lnTo>
                  <a:pt x="89297" y="8930"/>
                </a:lnTo>
                <a:lnTo>
                  <a:pt x="71438" y="17860"/>
                </a:lnTo>
                <a:lnTo>
                  <a:pt x="53579" y="44649"/>
                </a:lnTo>
                <a:lnTo>
                  <a:pt x="44649" y="71438"/>
                </a:lnTo>
                <a:lnTo>
                  <a:pt x="35719" y="89297"/>
                </a:lnTo>
                <a:lnTo>
                  <a:pt x="26790" y="116086"/>
                </a:lnTo>
                <a:lnTo>
                  <a:pt x="35719" y="133946"/>
                </a:lnTo>
                <a:lnTo>
                  <a:pt x="44649" y="142875"/>
                </a:lnTo>
                <a:lnTo>
                  <a:pt x="62508" y="151805"/>
                </a:lnTo>
                <a:lnTo>
                  <a:pt x="89297" y="151805"/>
                </a:lnTo>
                <a:lnTo>
                  <a:pt x="107157" y="142875"/>
                </a:lnTo>
                <a:lnTo>
                  <a:pt x="133946" y="125016"/>
                </a:lnTo>
                <a:lnTo>
                  <a:pt x="151805" y="98227"/>
                </a:lnTo>
                <a:lnTo>
                  <a:pt x="169665" y="71438"/>
                </a:lnTo>
                <a:lnTo>
                  <a:pt x="169665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Freeform 235"/>
          <p:cNvSpPr/>
          <p:nvPr/>
        </p:nvSpPr>
        <p:spPr>
          <a:xfrm>
            <a:off x="6652617" y="3027164"/>
            <a:ext cx="151806" cy="125016"/>
          </a:xfrm>
          <a:custGeom>
            <a:avLst/>
            <a:gdLst/>
            <a:ahLst/>
            <a:cxnLst/>
            <a:rect l="0" t="0" r="0" b="0"/>
            <a:pathLst>
              <a:path w="151806" h="125016">
                <a:moveTo>
                  <a:pt x="26789" y="0"/>
                </a:moveTo>
                <a:lnTo>
                  <a:pt x="26789" y="0"/>
                </a:lnTo>
                <a:lnTo>
                  <a:pt x="17860" y="8929"/>
                </a:lnTo>
                <a:lnTo>
                  <a:pt x="8930" y="17859"/>
                </a:lnTo>
                <a:lnTo>
                  <a:pt x="0" y="35718"/>
                </a:lnTo>
                <a:lnTo>
                  <a:pt x="0" y="53578"/>
                </a:lnTo>
                <a:lnTo>
                  <a:pt x="0" y="62507"/>
                </a:lnTo>
                <a:lnTo>
                  <a:pt x="0" y="80367"/>
                </a:lnTo>
                <a:lnTo>
                  <a:pt x="0" y="89297"/>
                </a:lnTo>
                <a:lnTo>
                  <a:pt x="0" y="98226"/>
                </a:lnTo>
                <a:lnTo>
                  <a:pt x="8930" y="107156"/>
                </a:lnTo>
                <a:lnTo>
                  <a:pt x="8930" y="107156"/>
                </a:lnTo>
                <a:lnTo>
                  <a:pt x="17860" y="98226"/>
                </a:lnTo>
                <a:lnTo>
                  <a:pt x="35719" y="80367"/>
                </a:lnTo>
                <a:lnTo>
                  <a:pt x="44649" y="62507"/>
                </a:lnTo>
                <a:lnTo>
                  <a:pt x="53578" y="44648"/>
                </a:lnTo>
                <a:lnTo>
                  <a:pt x="62508" y="26789"/>
                </a:lnTo>
                <a:lnTo>
                  <a:pt x="71438" y="17859"/>
                </a:lnTo>
                <a:lnTo>
                  <a:pt x="71438" y="8929"/>
                </a:lnTo>
                <a:lnTo>
                  <a:pt x="71438" y="8929"/>
                </a:lnTo>
                <a:lnTo>
                  <a:pt x="71438" y="26789"/>
                </a:lnTo>
                <a:lnTo>
                  <a:pt x="71438" y="44648"/>
                </a:lnTo>
                <a:lnTo>
                  <a:pt x="62508" y="62507"/>
                </a:lnTo>
                <a:lnTo>
                  <a:pt x="71438" y="89297"/>
                </a:lnTo>
                <a:lnTo>
                  <a:pt x="80367" y="107156"/>
                </a:lnTo>
                <a:lnTo>
                  <a:pt x="89297" y="116086"/>
                </a:lnTo>
                <a:lnTo>
                  <a:pt x="98227" y="125015"/>
                </a:lnTo>
                <a:lnTo>
                  <a:pt x="116086" y="116086"/>
                </a:lnTo>
                <a:lnTo>
                  <a:pt x="133946" y="107156"/>
                </a:lnTo>
                <a:lnTo>
                  <a:pt x="151805" y="80367"/>
                </a:lnTo>
                <a:lnTo>
                  <a:pt x="151805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Freeform 236"/>
          <p:cNvSpPr/>
          <p:nvPr/>
        </p:nvSpPr>
        <p:spPr>
          <a:xfrm>
            <a:off x="6858000" y="2920007"/>
            <a:ext cx="89298" cy="187525"/>
          </a:xfrm>
          <a:custGeom>
            <a:avLst/>
            <a:gdLst/>
            <a:ahLst/>
            <a:cxnLst/>
            <a:rect l="0" t="0" r="0" b="0"/>
            <a:pathLst>
              <a:path w="89298" h="187525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26789"/>
                </a:lnTo>
                <a:lnTo>
                  <a:pt x="0" y="53579"/>
                </a:lnTo>
                <a:lnTo>
                  <a:pt x="0" y="80368"/>
                </a:lnTo>
                <a:lnTo>
                  <a:pt x="8930" y="107157"/>
                </a:lnTo>
                <a:lnTo>
                  <a:pt x="17859" y="133946"/>
                </a:lnTo>
                <a:lnTo>
                  <a:pt x="26789" y="160735"/>
                </a:lnTo>
                <a:lnTo>
                  <a:pt x="35719" y="169664"/>
                </a:lnTo>
                <a:lnTo>
                  <a:pt x="53578" y="178594"/>
                </a:lnTo>
                <a:lnTo>
                  <a:pt x="71438" y="187524"/>
                </a:lnTo>
                <a:lnTo>
                  <a:pt x="80367" y="178594"/>
                </a:lnTo>
                <a:lnTo>
                  <a:pt x="89297" y="160735"/>
                </a:lnTo>
                <a:lnTo>
                  <a:pt x="89297" y="16073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Freeform 237"/>
          <p:cNvSpPr/>
          <p:nvPr/>
        </p:nvSpPr>
        <p:spPr>
          <a:xfrm>
            <a:off x="6795492" y="2964656"/>
            <a:ext cx="160736" cy="8931"/>
          </a:xfrm>
          <a:custGeom>
            <a:avLst/>
            <a:gdLst/>
            <a:ahLst/>
            <a:cxnLst/>
            <a:rect l="0" t="0" r="0" b="0"/>
            <a:pathLst>
              <a:path w="160736" h="8931">
                <a:moveTo>
                  <a:pt x="0" y="8930"/>
                </a:moveTo>
                <a:lnTo>
                  <a:pt x="17860" y="8930"/>
                </a:lnTo>
                <a:lnTo>
                  <a:pt x="35719" y="8930"/>
                </a:lnTo>
                <a:lnTo>
                  <a:pt x="71438" y="8930"/>
                </a:lnTo>
                <a:lnTo>
                  <a:pt x="116086" y="8930"/>
                </a:lnTo>
                <a:lnTo>
                  <a:pt x="160735" y="0"/>
                </a:lnTo>
                <a:lnTo>
                  <a:pt x="16073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Freeform 238"/>
          <p:cNvSpPr/>
          <p:nvPr/>
        </p:nvSpPr>
        <p:spPr>
          <a:xfrm>
            <a:off x="187524" y="2509242"/>
            <a:ext cx="473274" cy="482204"/>
          </a:xfrm>
          <a:custGeom>
            <a:avLst/>
            <a:gdLst/>
            <a:ahLst/>
            <a:cxnLst/>
            <a:rect l="0" t="0" r="0" b="0"/>
            <a:pathLst>
              <a:path w="473274" h="482204">
                <a:moveTo>
                  <a:pt x="357187" y="80367"/>
                </a:moveTo>
                <a:lnTo>
                  <a:pt x="357187" y="71438"/>
                </a:lnTo>
                <a:lnTo>
                  <a:pt x="348257" y="71438"/>
                </a:lnTo>
                <a:lnTo>
                  <a:pt x="348257" y="71438"/>
                </a:lnTo>
                <a:lnTo>
                  <a:pt x="348257" y="71438"/>
                </a:lnTo>
                <a:lnTo>
                  <a:pt x="348257" y="62508"/>
                </a:lnTo>
                <a:lnTo>
                  <a:pt x="348257" y="62508"/>
                </a:lnTo>
                <a:lnTo>
                  <a:pt x="348257" y="53578"/>
                </a:lnTo>
                <a:lnTo>
                  <a:pt x="348257" y="44649"/>
                </a:lnTo>
                <a:lnTo>
                  <a:pt x="348257" y="35719"/>
                </a:lnTo>
                <a:lnTo>
                  <a:pt x="348257" y="35719"/>
                </a:lnTo>
                <a:lnTo>
                  <a:pt x="348257" y="26789"/>
                </a:lnTo>
                <a:lnTo>
                  <a:pt x="339328" y="17860"/>
                </a:lnTo>
                <a:lnTo>
                  <a:pt x="339328" y="17860"/>
                </a:lnTo>
                <a:lnTo>
                  <a:pt x="321468" y="8930"/>
                </a:lnTo>
                <a:lnTo>
                  <a:pt x="312539" y="8930"/>
                </a:lnTo>
                <a:lnTo>
                  <a:pt x="303609" y="8930"/>
                </a:lnTo>
                <a:lnTo>
                  <a:pt x="276820" y="0"/>
                </a:lnTo>
                <a:lnTo>
                  <a:pt x="258960" y="0"/>
                </a:lnTo>
                <a:lnTo>
                  <a:pt x="241101" y="0"/>
                </a:lnTo>
                <a:lnTo>
                  <a:pt x="223242" y="8930"/>
                </a:lnTo>
                <a:lnTo>
                  <a:pt x="205382" y="8930"/>
                </a:lnTo>
                <a:lnTo>
                  <a:pt x="187523" y="17860"/>
                </a:lnTo>
                <a:lnTo>
                  <a:pt x="169664" y="17860"/>
                </a:lnTo>
                <a:lnTo>
                  <a:pt x="160734" y="26789"/>
                </a:lnTo>
                <a:lnTo>
                  <a:pt x="151804" y="35719"/>
                </a:lnTo>
                <a:lnTo>
                  <a:pt x="133945" y="44649"/>
                </a:lnTo>
                <a:lnTo>
                  <a:pt x="116085" y="62508"/>
                </a:lnTo>
                <a:lnTo>
                  <a:pt x="98226" y="71438"/>
                </a:lnTo>
                <a:lnTo>
                  <a:pt x="80367" y="89297"/>
                </a:lnTo>
                <a:lnTo>
                  <a:pt x="62507" y="116086"/>
                </a:lnTo>
                <a:lnTo>
                  <a:pt x="53578" y="133946"/>
                </a:lnTo>
                <a:lnTo>
                  <a:pt x="44648" y="142875"/>
                </a:lnTo>
                <a:lnTo>
                  <a:pt x="35718" y="160735"/>
                </a:lnTo>
                <a:lnTo>
                  <a:pt x="26789" y="178594"/>
                </a:lnTo>
                <a:lnTo>
                  <a:pt x="17859" y="196453"/>
                </a:lnTo>
                <a:lnTo>
                  <a:pt x="8929" y="214313"/>
                </a:lnTo>
                <a:lnTo>
                  <a:pt x="8929" y="241102"/>
                </a:lnTo>
                <a:lnTo>
                  <a:pt x="0" y="258961"/>
                </a:lnTo>
                <a:lnTo>
                  <a:pt x="8929" y="285750"/>
                </a:lnTo>
                <a:lnTo>
                  <a:pt x="8929" y="312539"/>
                </a:lnTo>
                <a:lnTo>
                  <a:pt x="8929" y="339328"/>
                </a:lnTo>
                <a:lnTo>
                  <a:pt x="35718" y="392906"/>
                </a:lnTo>
                <a:lnTo>
                  <a:pt x="62507" y="428625"/>
                </a:lnTo>
                <a:lnTo>
                  <a:pt x="98226" y="455414"/>
                </a:lnTo>
                <a:lnTo>
                  <a:pt x="133945" y="473273"/>
                </a:lnTo>
                <a:lnTo>
                  <a:pt x="169664" y="482203"/>
                </a:lnTo>
                <a:lnTo>
                  <a:pt x="205382" y="482203"/>
                </a:lnTo>
                <a:lnTo>
                  <a:pt x="241101" y="482203"/>
                </a:lnTo>
                <a:lnTo>
                  <a:pt x="267890" y="473273"/>
                </a:lnTo>
                <a:lnTo>
                  <a:pt x="303609" y="464344"/>
                </a:lnTo>
                <a:lnTo>
                  <a:pt x="330398" y="446484"/>
                </a:lnTo>
                <a:lnTo>
                  <a:pt x="366117" y="428625"/>
                </a:lnTo>
                <a:lnTo>
                  <a:pt x="392906" y="401836"/>
                </a:lnTo>
                <a:lnTo>
                  <a:pt x="410765" y="383976"/>
                </a:lnTo>
                <a:lnTo>
                  <a:pt x="437554" y="357187"/>
                </a:lnTo>
                <a:lnTo>
                  <a:pt x="455414" y="339328"/>
                </a:lnTo>
                <a:lnTo>
                  <a:pt x="464343" y="303609"/>
                </a:lnTo>
                <a:lnTo>
                  <a:pt x="473273" y="276821"/>
                </a:lnTo>
                <a:lnTo>
                  <a:pt x="473273" y="241102"/>
                </a:lnTo>
                <a:lnTo>
                  <a:pt x="473273" y="214313"/>
                </a:lnTo>
                <a:lnTo>
                  <a:pt x="464343" y="187524"/>
                </a:lnTo>
                <a:lnTo>
                  <a:pt x="464343" y="1875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Freeform 239"/>
          <p:cNvSpPr/>
          <p:nvPr/>
        </p:nvSpPr>
        <p:spPr>
          <a:xfrm>
            <a:off x="5947172" y="3411140"/>
            <a:ext cx="607220" cy="26790"/>
          </a:xfrm>
          <a:custGeom>
            <a:avLst/>
            <a:gdLst/>
            <a:ahLst/>
            <a:cxnLst/>
            <a:rect l="0" t="0" r="0" b="0"/>
            <a:pathLst>
              <a:path w="607220" h="26790">
                <a:moveTo>
                  <a:pt x="35719" y="0"/>
                </a:move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44648" y="0"/>
                </a:lnTo>
                <a:lnTo>
                  <a:pt x="44648" y="0"/>
                </a:lnTo>
                <a:lnTo>
                  <a:pt x="44648" y="0"/>
                </a:lnTo>
                <a:lnTo>
                  <a:pt x="44648" y="0"/>
                </a:lnTo>
                <a:lnTo>
                  <a:pt x="44648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8930"/>
                </a:lnTo>
                <a:lnTo>
                  <a:pt x="26789" y="8930"/>
                </a:lnTo>
                <a:lnTo>
                  <a:pt x="26789" y="8930"/>
                </a:lnTo>
                <a:lnTo>
                  <a:pt x="26789" y="8930"/>
                </a:lnTo>
                <a:lnTo>
                  <a:pt x="26789" y="17860"/>
                </a:lnTo>
                <a:lnTo>
                  <a:pt x="17859" y="17860"/>
                </a:lnTo>
                <a:lnTo>
                  <a:pt x="17859" y="17860"/>
                </a:lnTo>
                <a:lnTo>
                  <a:pt x="17859" y="17860"/>
                </a:lnTo>
                <a:lnTo>
                  <a:pt x="17859" y="17860"/>
                </a:lnTo>
                <a:lnTo>
                  <a:pt x="17859" y="17860"/>
                </a:lnTo>
                <a:lnTo>
                  <a:pt x="17859" y="17860"/>
                </a:lnTo>
                <a:lnTo>
                  <a:pt x="8930" y="17860"/>
                </a:lnTo>
                <a:lnTo>
                  <a:pt x="8930" y="17860"/>
                </a:lnTo>
                <a:lnTo>
                  <a:pt x="8930" y="17860"/>
                </a:lnTo>
                <a:lnTo>
                  <a:pt x="0" y="17860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26789" y="26789"/>
                </a:lnTo>
                <a:lnTo>
                  <a:pt x="44648" y="26789"/>
                </a:lnTo>
                <a:lnTo>
                  <a:pt x="71437" y="26789"/>
                </a:lnTo>
                <a:lnTo>
                  <a:pt x="107156" y="26789"/>
                </a:lnTo>
                <a:lnTo>
                  <a:pt x="142875" y="26789"/>
                </a:lnTo>
                <a:lnTo>
                  <a:pt x="187523" y="26789"/>
                </a:lnTo>
                <a:lnTo>
                  <a:pt x="232172" y="26789"/>
                </a:lnTo>
                <a:lnTo>
                  <a:pt x="285750" y="26789"/>
                </a:lnTo>
                <a:lnTo>
                  <a:pt x="330398" y="26789"/>
                </a:lnTo>
                <a:lnTo>
                  <a:pt x="383976" y="26789"/>
                </a:lnTo>
                <a:lnTo>
                  <a:pt x="428625" y="26789"/>
                </a:lnTo>
                <a:lnTo>
                  <a:pt x="473273" y="26789"/>
                </a:lnTo>
                <a:lnTo>
                  <a:pt x="517922" y="26789"/>
                </a:lnTo>
                <a:lnTo>
                  <a:pt x="553641" y="26789"/>
                </a:lnTo>
                <a:lnTo>
                  <a:pt x="580430" y="26789"/>
                </a:lnTo>
                <a:lnTo>
                  <a:pt x="598289" y="26789"/>
                </a:lnTo>
                <a:lnTo>
                  <a:pt x="607219" y="26789"/>
                </a:lnTo>
                <a:lnTo>
                  <a:pt x="607219" y="26789"/>
                </a:lnTo>
                <a:lnTo>
                  <a:pt x="607219" y="26789"/>
                </a:lnTo>
                <a:lnTo>
                  <a:pt x="598289" y="26789"/>
                </a:lnTo>
                <a:lnTo>
                  <a:pt x="589359" y="17860"/>
                </a:lnTo>
                <a:lnTo>
                  <a:pt x="589359" y="17860"/>
                </a:lnTo>
                <a:lnTo>
                  <a:pt x="589359" y="17860"/>
                </a:lnTo>
                <a:lnTo>
                  <a:pt x="598289" y="17860"/>
                </a:lnTo>
                <a:lnTo>
                  <a:pt x="598289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Freeform 240"/>
          <p:cNvSpPr/>
          <p:nvPr/>
        </p:nvSpPr>
        <p:spPr>
          <a:xfrm>
            <a:off x="7116961" y="3071812"/>
            <a:ext cx="169665" cy="116087"/>
          </a:xfrm>
          <a:custGeom>
            <a:avLst/>
            <a:gdLst/>
            <a:ahLst/>
            <a:cxnLst/>
            <a:rect l="0" t="0" r="0" b="0"/>
            <a:pathLst>
              <a:path w="169665" h="116087">
                <a:moveTo>
                  <a:pt x="8930" y="116086"/>
                </a:moveTo>
                <a:lnTo>
                  <a:pt x="8930" y="107156"/>
                </a:lnTo>
                <a:lnTo>
                  <a:pt x="0" y="107156"/>
                </a:lnTo>
                <a:lnTo>
                  <a:pt x="0" y="107156"/>
                </a:lnTo>
                <a:lnTo>
                  <a:pt x="0" y="98227"/>
                </a:lnTo>
                <a:lnTo>
                  <a:pt x="8930" y="98227"/>
                </a:lnTo>
                <a:lnTo>
                  <a:pt x="26789" y="89297"/>
                </a:lnTo>
                <a:lnTo>
                  <a:pt x="53578" y="62508"/>
                </a:lnTo>
                <a:lnTo>
                  <a:pt x="98227" y="35719"/>
                </a:lnTo>
                <a:lnTo>
                  <a:pt x="169664" y="0"/>
                </a:lnTo>
                <a:lnTo>
                  <a:pt x="16966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Freeform 241"/>
          <p:cNvSpPr/>
          <p:nvPr/>
        </p:nvSpPr>
        <p:spPr>
          <a:xfrm>
            <a:off x="7474148" y="3464718"/>
            <a:ext cx="8931" cy="8931"/>
          </a:xfrm>
          <a:custGeom>
            <a:avLst/>
            <a:gdLst/>
            <a:ahLst/>
            <a:cxnLst/>
            <a:rect l="0" t="0" r="0" b="0"/>
            <a:pathLst>
              <a:path w="8931" h="8931">
                <a:moveTo>
                  <a:pt x="8930" y="893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Freeform 242"/>
          <p:cNvSpPr/>
          <p:nvPr/>
        </p:nvSpPr>
        <p:spPr>
          <a:xfrm>
            <a:off x="6027539" y="3991570"/>
            <a:ext cx="669728" cy="116087"/>
          </a:xfrm>
          <a:custGeom>
            <a:avLst/>
            <a:gdLst/>
            <a:ahLst/>
            <a:cxnLst/>
            <a:rect l="0" t="0" r="0" b="0"/>
            <a:pathLst>
              <a:path w="669728" h="116087">
                <a:moveTo>
                  <a:pt x="0" y="17859"/>
                </a:moveTo>
                <a:lnTo>
                  <a:pt x="0" y="17859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17859"/>
                </a:lnTo>
                <a:lnTo>
                  <a:pt x="8930" y="26789"/>
                </a:lnTo>
                <a:lnTo>
                  <a:pt x="17859" y="44648"/>
                </a:lnTo>
                <a:lnTo>
                  <a:pt x="35719" y="62508"/>
                </a:lnTo>
                <a:lnTo>
                  <a:pt x="53578" y="71437"/>
                </a:lnTo>
                <a:lnTo>
                  <a:pt x="89297" y="89297"/>
                </a:lnTo>
                <a:lnTo>
                  <a:pt x="133945" y="107156"/>
                </a:lnTo>
                <a:lnTo>
                  <a:pt x="187524" y="116086"/>
                </a:lnTo>
                <a:lnTo>
                  <a:pt x="250031" y="116086"/>
                </a:lnTo>
                <a:lnTo>
                  <a:pt x="321469" y="116086"/>
                </a:lnTo>
                <a:lnTo>
                  <a:pt x="401836" y="107156"/>
                </a:lnTo>
                <a:lnTo>
                  <a:pt x="473274" y="89297"/>
                </a:lnTo>
                <a:lnTo>
                  <a:pt x="544711" y="80367"/>
                </a:lnTo>
                <a:lnTo>
                  <a:pt x="607219" y="71437"/>
                </a:lnTo>
                <a:lnTo>
                  <a:pt x="642938" y="62508"/>
                </a:lnTo>
                <a:lnTo>
                  <a:pt x="660797" y="62508"/>
                </a:lnTo>
                <a:lnTo>
                  <a:pt x="669727" y="62508"/>
                </a:lnTo>
                <a:lnTo>
                  <a:pt x="669727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Freeform 243"/>
          <p:cNvSpPr/>
          <p:nvPr/>
        </p:nvSpPr>
        <p:spPr>
          <a:xfrm>
            <a:off x="7581305" y="3687961"/>
            <a:ext cx="241102" cy="214313"/>
          </a:xfrm>
          <a:custGeom>
            <a:avLst/>
            <a:gdLst/>
            <a:ahLst/>
            <a:cxnLst/>
            <a:rect l="0" t="0" r="0" b="0"/>
            <a:pathLst>
              <a:path w="241102" h="214313">
                <a:moveTo>
                  <a:pt x="151804" y="17859"/>
                </a:moveTo>
                <a:lnTo>
                  <a:pt x="142875" y="8929"/>
                </a:lnTo>
                <a:lnTo>
                  <a:pt x="133945" y="8929"/>
                </a:lnTo>
                <a:lnTo>
                  <a:pt x="125015" y="0"/>
                </a:lnTo>
                <a:lnTo>
                  <a:pt x="107156" y="0"/>
                </a:lnTo>
                <a:lnTo>
                  <a:pt x="80367" y="8929"/>
                </a:lnTo>
                <a:lnTo>
                  <a:pt x="62508" y="17859"/>
                </a:lnTo>
                <a:lnTo>
                  <a:pt x="44648" y="44648"/>
                </a:lnTo>
                <a:lnTo>
                  <a:pt x="17859" y="71437"/>
                </a:lnTo>
                <a:lnTo>
                  <a:pt x="8929" y="107156"/>
                </a:lnTo>
                <a:lnTo>
                  <a:pt x="0" y="142875"/>
                </a:lnTo>
                <a:lnTo>
                  <a:pt x="0" y="169664"/>
                </a:lnTo>
                <a:lnTo>
                  <a:pt x="8929" y="196453"/>
                </a:lnTo>
                <a:lnTo>
                  <a:pt x="35718" y="205382"/>
                </a:lnTo>
                <a:lnTo>
                  <a:pt x="62508" y="214312"/>
                </a:lnTo>
                <a:lnTo>
                  <a:pt x="107156" y="205382"/>
                </a:lnTo>
                <a:lnTo>
                  <a:pt x="142875" y="187523"/>
                </a:lnTo>
                <a:lnTo>
                  <a:pt x="187523" y="160734"/>
                </a:lnTo>
                <a:lnTo>
                  <a:pt x="223242" y="116085"/>
                </a:lnTo>
                <a:lnTo>
                  <a:pt x="241101" y="71437"/>
                </a:lnTo>
                <a:lnTo>
                  <a:pt x="241101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Freeform 244"/>
          <p:cNvSpPr/>
          <p:nvPr/>
        </p:nvSpPr>
        <p:spPr>
          <a:xfrm>
            <a:off x="7840266" y="3580804"/>
            <a:ext cx="98227" cy="321470"/>
          </a:xfrm>
          <a:custGeom>
            <a:avLst/>
            <a:gdLst/>
            <a:ahLst/>
            <a:cxnLst/>
            <a:rect l="0" t="0" r="0" b="0"/>
            <a:pathLst>
              <a:path w="98227" h="321470">
                <a:moveTo>
                  <a:pt x="17859" y="8930"/>
                </a:moveTo>
                <a:lnTo>
                  <a:pt x="8929" y="8930"/>
                </a:lnTo>
                <a:lnTo>
                  <a:pt x="8929" y="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35719"/>
                </a:lnTo>
                <a:lnTo>
                  <a:pt x="8929" y="71438"/>
                </a:lnTo>
                <a:lnTo>
                  <a:pt x="8929" y="116086"/>
                </a:lnTo>
                <a:lnTo>
                  <a:pt x="17859" y="160735"/>
                </a:lnTo>
                <a:lnTo>
                  <a:pt x="26789" y="214313"/>
                </a:lnTo>
                <a:lnTo>
                  <a:pt x="26789" y="258961"/>
                </a:lnTo>
                <a:lnTo>
                  <a:pt x="35718" y="294680"/>
                </a:lnTo>
                <a:lnTo>
                  <a:pt x="44648" y="312539"/>
                </a:lnTo>
                <a:lnTo>
                  <a:pt x="53578" y="321469"/>
                </a:lnTo>
                <a:lnTo>
                  <a:pt x="71437" y="312539"/>
                </a:lnTo>
                <a:lnTo>
                  <a:pt x="80367" y="294680"/>
                </a:lnTo>
                <a:lnTo>
                  <a:pt x="98226" y="250032"/>
                </a:lnTo>
                <a:lnTo>
                  <a:pt x="98226" y="2500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Freeform 245"/>
          <p:cNvSpPr/>
          <p:nvPr/>
        </p:nvSpPr>
        <p:spPr>
          <a:xfrm>
            <a:off x="7938492" y="3696890"/>
            <a:ext cx="142876" cy="232173"/>
          </a:xfrm>
          <a:custGeom>
            <a:avLst/>
            <a:gdLst/>
            <a:ahLst/>
            <a:cxnLst/>
            <a:rect l="0" t="0" r="0" b="0"/>
            <a:pathLst>
              <a:path w="142876" h="232173">
                <a:moveTo>
                  <a:pt x="8930" y="125016"/>
                </a:moveTo>
                <a:lnTo>
                  <a:pt x="0" y="142875"/>
                </a:lnTo>
                <a:lnTo>
                  <a:pt x="0" y="160735"/>
                </a:lnTo>
                <a:lnTo>
                  <a:pt x="8930" y="187524"/>
                </a:lnTo>
                <a:lnTo>
                  <a:pt x="17860" y="214313"/>
                </a:lnTo>
                <a:lnTo>
                  <a:pt x="35719" y="223242"/>
                </a:lnTo>
                <a:lnTo>
                  <a:pt x="53578" y="232172"/>
                </a:lnTo>
                <a:lnTo>
                  <a:pt x="80367" y="223242"/>
                </a:lnTo>
                <a:lnTo>
                  <a:pt x="107156" y="205383"/>
                </a:lnTo>
                <a:lnTo>
                  <a:pt x="133946" y="169664"/>
                </a:lnTo>
                <a:lnTo>
                  <a:pt x="142875" y="125016"/>
                </a:lnTo>
                <a:lnTo>
                  <a:pt x="142875" y="80367"/>
                </a:lnTo>
                <a:lnTo>
                  <a:pt x="133946" y="44649"/>
                </a:lnTo>
                <a:lnTo>
                  <a:pt x="107156" y="17860"/>
                </a:lnTo>
                <a:lnTo>
                  <a:pt x="80367" y="0"/>
                </a:lnTo>
                <a:lnTo>
                  <a:pt x="44649" y="8930"/>
                </a:lnTo>
                <a:lnTo>
                  <a:pt x="44649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Freeform 246"/>
          <p:cNvSpPr/>
          <p:nvPr/>
        </p:nvSpPr>
        <p:spPr>
          <a:xfrm>
            <a:off x="7938492" y="3804046"/>
            <a:ext cx="44650" cy="17861"/>
          </a:xfrm>
          <a:custGeom>
            <a:avLst/>
            <a:gdLst/>
            <a:ahLst/>
            <a:cxnLst/>
            <a:rect l="0" t="0" r="0" b="0"/>
            <a:pathLst>
              <a:path w="44650" h="17861">
                <a:moveTo>
                  <a:pt x="0" y="0"/>
                </a:moveTo>
                <a:lnTo>
                  <a:pt x="8930" y="8930"/>
                </a:lnTo>
                <a:lnTo>
                  <a:pt x="26789" y="8930"/>
                </a:lnTo>
                <a:lnTo>
                  <a:pt x="44649" y="17860"/>
                </a:lnTo>
                <a:lnTo>
                  <a:pt x="44649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Freeform 247"/>
          <p:cNvSpPr/>
          <p:nvPr/>
        </p:nvSpPr>
        <p:spPr>
          <a:xfrm>
            <a:off x="8117086" y="3670101"/>
            <a:ext cx="133945" cy="258962"/>
          </a:xfrm>
          <a:custGeom>
            <a:avLst/>
            <a:gdLst/>
            <a:ahLst/>
            <a:cxnLst/>
            <a:rect l="0" t="0" r="0" b="0"/>
            <a:pathLst>
              <a:path w="133945" h="258962">
                <a:moveTo>
                  <a:pt x="53578" y="0"/>
                </a:moveTo>
                <a:lnTo>
                  <a:pt x="44648" y="0"/>
                </a:lnTo>
                <a:lnTo>
                  <a:pt x="26789" y="17860"/>
                </a:lnTo>
                <a:lnTo>
                  <a:pt x="8930" y="35719"/>
                </a:lnTo>
                <a:lnTo>
                  <a:pt x="0" y="53578"/>
                </a:lnTo>
                <a:lnTo>
                  <a:pt x="8930" y="71438"/>
                </a:lnTo>
                <a:lnTo>
                  <a:pt x="17859" y="89297"/>
                </a:lnTo>
                <a:lnTo>
                  <a:pt x="44648" y="107156"/>
                </a:lnTo>
                <a:lnTo>
                  <a:pt x="71437" y="116086"/>
                </a:lnTo>
                <a:lnTo>
                  <a:pt x="98226" y="133945"/>
                </a:lnTo>
                <a:lnTo>
                  <a:pt x="125015" y="160735"/>
                </a:lnTo>
                <a:lnTo>
                  <a:pt x="133944" y="178594"/>
                </a:lnTo>
                <a:lnTo>
                  <a:pt x="125015" y="205383"/>
                </a:lnTo>
                <a:lnTo>
                  <a:pt x="107155" y="223242"/>
                </a:lnTo>
                <a:lnTo>
                  <a:pt x="80366" y="241102"/>
                </a:lnTo>
                <a:lnTo>
                  <a:pt x="44648" y="258961"/>
                </a:lnTo>
                <a:lnTo>
                  <a:pt x="17859" y="250031"/>
                </a:lnTo>
                <a:lnTo>
                  <a:pt x="0" y="241102"/>
                </a:lnTo>
                <a:lnTo>
                  <a:pt x="0" y="223242"/>
                </a:lnTo>
                <a:lnTo>
                  <a:pt x="0" y="187524"/>
                </a:lnTo>
                <a:lnTo>
                  <a:pt x="0" y="1875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Freeform 248"/>
          <p:cNvSpPr/>
          <p:nvPr/>
        </p:nvSpPr>
        <p:spPr>
          <a:xfrm>
            <a:off x="8242101" y="3696890"/>
            <a:ext cx="214313" cy="250032"/>
          </a:xfrm>
          <a:custGeom>
            <a:avLst/>
            <a:gdLst/>
            <a:ahLst/>
            <a:cxnLst/>
            <a:rect l="0" t="0" r="0" b="0"/>
            <a:pathLst>
              <a:path w="214313" h="250032">
                <a:moveTo>
                  <a:pt x="0" y="125016"/>
                </a:moveTo>
                <a:lnTo>
                  <a:pt x="0" y="133946"/>
                </a:lnTo>
                <a:lnTo>
                  <a:pt x="0" y="133946"/>
                </a:lnTo>
                <a:lnTo>
                  <a:pt x="0" y="151805"/>
                </a:lnTo>
                <a:lnTo>
                  <a:pt x="8929" y="160735"/>
                </a:lnTo>
                <a:lnTo>
                  <a:pt x="26789" y="160735"/>
                </a:lnTo>
                <a:lnTo>
                  <a:pt x="53578" y="151805"/>
                </a:lnTo>
                <a:lnTo>
                  <a:pt x="89297" y="142875"/>
                </a:lnTo>
                <a:lnTo>
                  <a:pt x="125015" y="125016"/>
                </a:lnTo>
                <a:lnTo>
                  <a:pt x="160734" y="107156"/>
                </a:lnTo>
                <a:lnTo>
                  <a:pt x="187523" y="71438"/>
                </a:lnTo>
                <a:lnTo>
                  <a:pt x="205383" y="44649"/>
                </a:lnTo>
                <a:lnTo>
                  <a:pt x="214312" y="17860"/>
                </a:lnTo>
                <a:lnTo>
                  <a:pt x="205383" y="0"/>
                </a:lnTo>
                <a:lnTo>
                  <a:pt x="178594" y="0"/>
                </a:lnTo>
                <a:lnTo>
                  <a:pt x="142875" y="17860"/>
                </a:lnTo>
                <a:lnTo>
                  <a:pt x="116086" y="44649"/>
                </a:lnTo>
                <a:lnTo>
                  <a:pt x="89297" y="80367"/>
                </a:lnTo>
                <a:lnTo>
                  <a:pt x="80367" y="125016"/>
                </a:lnTo>
                <a:lnTo>
                  <a:pt x="80367" y="160735"/>
                </a:lnTo>
                <a:lnTo>
                  <a:pt x="98226" y="196453"/>
                </a:lnTo>
                <a:lnTo>
                  <a:pt x="133945" y="223242"/>
                </a:lnTo>
                <a:lnTo>
                  <a:pt x="160734" y="241102"/>
                </a:lnTo>
                <a:lnTo>
                  <a:pt x="187523" y="250031"/>
                </a:lnTo>
                <a:lnTo>
                  <a:pt x="187523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Freeform 249"/>
          <p:cNvSpPr/>
          <p:nvPr/>
        </p:nvSpPr>
        <p:spPr>
          <a:xfrm>
            <a:off x="7893844" y="4107656"/>
            <a:ext cx="53579" cy="491134"/>
          </a:xfrm>
          <a:custGeom>
            <a:avLst/>
            <a:gdLst/>
            <a:ahLst/>
            <a:cxnLst/>
            <a:rect l="0" t="0" r="0" b="0"/>
            <a:pathLst>
              <a:path w="53579" h="491134">
                <a:moveTo>
                  <a:pt x="26789" y="0"/>
                </a:moveTo>
                <a:lnTo>
                  <a:pt x="26789" y="0"/>
                </a:lnTo>
                <a:lnTo>
                  <a:pt x="26789" y="8930"/>
                </a:lnTo>
                <a:lnTo>
                  <a:pt x="17859" y="8930"/>
                </a:lnTo>
                <a:lnTo>
                  <a:pt x="17859" y="17859"/>
                </a:lnTo>
                <a:lnTo>
                  <a:pt x="17859" y="26789"/>
                </a:lnTo>
                <a:lnTo>
                  <a:pt x="8929" y="35719"/>
                </a:lnTo>
                <a:lnTo>
                  <a:pt x="8929" y="44648"/>
                </a:lnTo>
                <a:lnTo>
                  <a:pt x="8929" y="53578"/>
                </a:lnTo>
                <a:lnTo>
                  <a:pt x="8929" y="53578"/>
                </a:lnTo>
                <a:lnTo>
                  <a:pt x="8929" y="44648"/>
                </a:lnTo>
                <a:lnTo>
                  <a:pt x="8929" y="35719"/>
                </a:lnTo>
                <a:lnTo>
                  <a:pt x="8929" y="26789"/>
                </a:lnTo>
                <a:lnTo>
                  <a:pt x="8929" y="17859"/>
                </a:lnTo>
                <a:lnTo>
                  <a:pt x="8929" y="17859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17859"/>
                </a:lnTo>
                <a:lnTo>
                  <a:pt x="8929" y="35719"/>
                </a:lnTo>
                <a:lnTo>
                  <a:pt x="8929" y="62508"/>
                </a:lnTo>
                <a:lnTo>
                  <a:pt x="17859" y="98226"/>
                </a:lnTo>
                <a:lnTo>
                  <a:pt x="26789" y="151805"/>
                </a:lnTo>
                <a:lnTo>
                  <a:pt x="35719" y="214312"/>
                </a:lnTo>
                <a:lnTo>
                  <a:pt x="44648" y="285750"/>
                </a:lnTo>
                <a:lnTo>
                  <a:pt x="53578" y="348258"/>
                </a:lnTo>
                <a:lnTo>
                  <a:pt x="53578" y="410765"/>
                </a:lnTo>
                <a:lnTo>
                  <a:pt x="53578" y="455414"/>
                </a:lnTo>
                <a:lnTo>
                  <a:pt x="44648" y="482203"/>
                </a:lnTo>
                <a:lnTo>
                  <a:pt x="44648" y="491133"/>
                </a:lnTo>
                <a:lnTo>
                  <a:pt x="26789" y="491133"/>
                </a:lnTo>
                <a:lnTo>
                  <a:pt x="17859" y="473273"/>
                </a:lnTo>
                <a:lnTo>
                  <a:pt x="8929" y="428625"/>
                </a:lnTo>
                <a:lnTo>
                  <a:pt x="0" y="366117"/>
                </a:lnTo>
                <a:lnTo>
                  <a:pt x="0" y="36611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Freeform 250"/>
          <p:cNvSpPr/>
          <p:nvPr/>
        </p:nvSpPr>
        <p:spPr>
          <a:xfrm>
            <a:off x="7893844" y="4098726"/>
            <a:ext cx="178595" cy="35720"/>
          </a:xfrm>
          <a:custGeom>
            <a:avLst/>
            <a:gdLst/>
            <a:ahLst/>
            <a:cxnLst/>
            <a:rect l="0" t="0" r="0" b="0"/>
            <a:pathLst>
              <a:path w="178595" h="35720">
                <a:moveTo>
                  <a:pt x="0" y="26789"/>
                </a:moveTo>
                <a:lnTo>
                  <a:pt x="8929" y="17860"/>
                </a:lnTo>
                <a:lnTo>
                  <a:pt x="26789" y="8930"/>
                </a:lnTo>
                <a:lnTo>
                  <a:pt x="53578" y="0"/>
                </a:lnTo>
                <a:lnTo>
                  <a:pt x="89297" y="0"/>
                </a:lnTo>
                <a:lnTo>
                  <a:pt x="125015" y="8930"/>
                </a:lnTo>
                <a:lnTo>
                  <a:pt x="151804" y="17860"/>
                </a:lnTo>
                <a:lnTo>
                  <a:pt x="178594" y="35719"/>
                </a:lnTo>
                <a:lnTo>
                  <a:pt x="178594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Freeform 251"/>
          <p:cNvSpPr/>
          <p:nvPr/>
        </p:nvSpPr>
        <p:spPr>
          <a:xfrm>
            <a:off x="8018859" y="4009429"/>
            <a:ext cx="258962" cy="401837"/>
          </a:xfrm>
          <a:custGeom>
            <a:avLst/>
            <a:gdLst/>
            <a:ahLst/>
            <a:cxnLst/>
            <a:rect l="0" t="0" r="0" b="0"/>
            <a:pathLst>
              <a:path w="258962" h="401837">
                <a:moveTo>
                  <a:pt x="214312" y="133946"/>
                </a:moveTo>
                <a:lnTo>
                  <a:pt x="214312" y="125016"/>
                </a:lnTo>
                <a:lnTo>
                  <a:pt x="205382" y="107157"/>
                </a:lnTo>
                <a:lnTo>
                  <a:pt x="196453" y="80367"/>
                </a:lnTo>
                <a:lnTo>
                  <a:pt x="196453" y="44649"/>
                </a:lnTo>
                <a:lnTo>
                  <a:pt x="196453" y="17860"/>
                </a:lnTo>
                <a:lnTo>
                  <a:pt x="187523" y="8930"/>
                </a:lnTo>
                <a:lnTo>
                  <a:pt x="178593" y="0"/>
                </a:lnTo>
                <a:lnTo>
                  <a:pt x="160735" y="8930"/>
                </a:lnTo>
                <a:lnTo>
                  <a:pt x="142875" y="35719"/>
                </a:lnTo>
                <a:lnTo>
                  <a:pt x="125016" y="71438"/>
                </a:lnTo>
                <a:lnTo>
                  <a:pt x="107157" y="116086"/>
                </a:lnTo>
                <a:lnTo>
                  <a:pt x="107157" y="160735"/>
                </a:lnTo>
                <a:lnTo>
                  <a:pt x="107157" y="205383"/>
                </a:lnTo>
                <a:lnTo>
                  <a:pt x="116086" y="258961"/>
                </a:lnTo>
                <a:lnTo>
                  <a:pt x="125016" y="294680"/>
                </a:lnTo>
                <a:lnTo>
                  <a:pt x="133946" y="330399"/>
                </a:lnTo>
                <a:lnTo>
                  <a:pt x="142875" y="366117"/>
                </a:lnTo>
                <a:lnTo>
                  <a:pt x="142875" y="383977"/>
                </a:lnTo>
                <a:lnTo>
                  <a:pt x="142875" y="401836"/>
                </a:lnTo>
                <a:lnTo>
                  <a:pt x="125016" y="401836"/>
                </a:lnTo>
                <a:lnTo>
                  <a:pt x="107157" y="392907"/>
                </a:lnTo>
                <a:lnTo>
                  <a:pt x="80368" y="375047"/>
                </a:lnTo>
                <a:lnTo>
                  <a:pt x="53579" y="348258"/>
                </a:lnTo>
                <a:lnTo>
                  <a:pt x="26789" y="312539"/>
                </a:lnTo>
                <a:lnTo>
                  <a:pt x="8930" y="294680"/>
                </a:lnTo>
                <a:lnTo>
                  <a:pt x="0" y="276821"/>
                </a:lnTo>
                <a:lnTo>
                  <a:pt x="0" y="258961"/>
                </a:lnTo>
                <a:lnTo>
                  <a:pt x="26789" y="258961"/>
                </a:lnTo>
                <a:lnTo>
                  <a:pt x="62508" y="250032"/>
                </a:lnTo>
                <a:lnTo>
                  <a:pt x="98227" y="250032"/>
                </a:lnTo>
                <a:lnTo>
                  <a:pt x="142875" y="250032"/>
                </a:lnTo>
                <a:lnTo>
                  <a:pt x="187523" y="241102"/>
                </a:lnTo>
                <a:lnTo>
                  <a:pt x="223242" y="241102"/>
                </a:lnTo>
                <a:lnTo>
                  <a:pt x="241101" y="241102"/>
                </a:lnTo>
                <a:lnTo>
                  <a:pt x="258961" y="241102"/>
                </a:lnTo>
                <a:lnTo>
                  <a:pt x="258961" y="241102"/>
                </a:lnTo>
                <a:lnTo>
                  <a:pt x="258961" y="232172"/>
                </a:lnTo>
                <a:lnTo>
                  <a:pt x="258961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Freeform 252"/>
          <p:cNvSpPr/>
          <p:nvPr/>
        </p:nvSpPr>
        <p:spPr>
          <a:xfrm>
            <a:off x="8259960" y="4018359"/>
            <a:ext cx="250032" cy="383978"/>
          </a:xfrm>
          <a:custGeom>
            <a:avLst/>
            <a:gdLst/>
            <a:ahLst/>
            <a:cxnLst/>
            <a:rect l="0" t="0" r="0" b="0"/>
            <a:pathLst>
              <a:path w="250032" h="383978">
                <a:moveTo>
                  <a:pt x="151805" y="223242"/>
                </a:moveTo>
                <a:lnTo>
                  <a:pt x="151805" y="223242"/>
                </a:lnTo>
                <a:lnTo>
                  <a:pt x="151805" y="223242"/>
                </a:lnTo>
                <a:lnTo>
                  <a:pt x="151805" y="214312"/>
                </a:lnTo>
                <a:lnTo>
                  <a:pt x="142875" y="214312"/>
                </a:lnTo>
                <a:lnTo>
                  <a:pt x="142875" y="205383"/>
                </a:lnTo>
                <a:lnTo>
                  <a:pt x="142875" y="196453"/>
                </a:lnTo>
                <a:lnTo>
                  <a:pt x="133945" y="187523"/>
                </a:lnTo>
                <a:lnTo>
                  <a:pt x="125016" y="169664"/>
                </a:lnTo>
                <a:lnTo>
                  <a:pt x="107156" y="151805"/>
                </a:lnTo>
                <a:lnTo>
                  <a:pt x="89297" y="151805"/>
                </a:lnTo>
                <a:lnTo>
                  <a:pt x="71438" y="160734"/>
                </a:lnTo>
                <a:lnTo>
                  <a:pt x="44649" y="178594"/>
                </a:lnTo>
                <a:lnTo>
                  <a:pt x="26789" y="214312"/>
                </a:lnTo>
                <a:lnTo>
                  <a:pt x="8930" y="258961"/>
                </a:lnTo>
                <a:lnTo>
                  <a:pt x="0" y="294680"/>
                </a:lnTo>
                <a:lnTo>
                  <a:pt x="8930" y="339328"/>
                </a:lnTo>
                <a:lnTo>
                  <a:pt x="17860" y="357187"/>
                </a:lnTo>
                <a:lnTo>
                  <a:pt x="26789" y="375047"/>
                </a:lnTo>
                <a:lnTo>
                  <a:pt x="53578" y="375047"/>
                </a:lnTo>
                <a:lnTo>
                  <a:pt x="71438" y="375047"/>
                </a:lnTo>
                <a:lnTo>
                  <a:pt x="98227" y="348258"/>
                </a:lnTo>
                <a:lnTo>
                  <a:pt x="116086" y="321469"/>
                </a:lnTo>
                <a:lnTo>
                  <a:pt x="133945" y="276820"/>
                </a:lnTo>
                <a:lnTo>
                  <a:pt x="151805" y="214312"/>
                </a:lnTo>
                <a:lnTo>
                  <a:pt x="160735" y="151805"/>
                </a:lnTo>
                <a:lnTo>
                  <a:pt x="160735" y="80367"/>
                </a:lnTo>
                <a:lnTo>
                  <a:pt x="160735" y="35719"/>
                </a:lnTo>
                <a:lnTo>
                  <a:pt x="160735" y="0"/>
                </a:lnTo>
                <a:lnTo>
                  <a:pt x="151805" y="0"/>
                </a:lnTo>
                <a:lnTo>
                  <a:pt x="142875" y="17859"/>
                </a:lnTo>
                <a:lnTo>
                  <a:pt x="133945" y="62508"/>
                </a:lnTo>
                <a:lnTo>
                  <a:pt x="125016" y="116086"/>
                </a:lnTo>
                <a:lnTo>
                  <a:pt x="133945" y="178594"/>
                </a:lnTo>
                <a:lnTo>
                  <a:pt x="142875" y="250031"/>
                </a:lnTo>
                <a:lnTo>
                  <a:pt x="160735" y="303609"/>
                </a:lnTo>
                <a:lnTo>
                  <a:pt x="178594" y="339328"/>
                </a:lnTo>
                <a:lnTo>
                  <a:pt x="196453" y="375047"/>
                </a:lnTo>
                <a:lnTo>
                  <a:pt x="223242" y="383977"/>
                </a:lnTo>
                <a:lnTo>
                  <a:pt x="241102" y="375047"/>
                </a:lnTo>
                <a:lnTo>
                  <a:pt x="250031" y="348258"/>
                </a:lnTo>
                <a:lnTo>
                  <a:pt x="250031" y="294680"/>
                </a:lnTo>
                <a:lnTo>
                  <a:pt x="250031" y="2946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Freeform 253"/>
          <p:cNvSpPr/>
          <p:nvPr/>
        </p:nvSpPr>
        <p:spPr>
          <a:xfrm>
            <a:off x="8518921" y="4009429"/>
            <a:ext cx="178595" cy="375048"/>
          </a:xfrm>
          <a:custGeom>
            <a:avLst/>
            <a:gdLst/>
            <a:ahLst/>
            <a:cxnLst/>
            <a:rect l="0" t="0" r="0" b="0"/>
            <a:pathLst>
              <a:path w="178595" h="375048">
                <a:moveTo>
                  <a:pt x="151805" y="26789"/>
                </a:moveTo>
                <a:lnTo>
                  <a:pt x="151805" y="26789"/>
                </a:lnTo>
                <a:lnTo>
                  <a:pt x="151805" y="17860"/>
                </a:lnTo>
                <a:lnTo>
                  <a:pt x="151805" y="8930"/>
                </a:lnTo>
                <a:lnTo>
                  <a:pt x="151805" y="8930"/>
                </a:lnTo>
                <a:lnTo>
                  <a:pt x="133945" y="0"/>
                </a:lnTo>
                <a:lnTo>
                  <a:pt x="125016" y="8930"/>
                </a:lnTo>
                <a:lnTo>
                  <a:pt x="98227" y="8930"/>
                </a:lnTo>
                <a:lnTo>
                  <a:pt x="80367" y="17860"/>
                </a:lnTo>
                <a:lnTo>
                  <a:pt x="53578" y="35719"/>
                </a:lnTo>
                <a:lnTo>
                  <a:pt x="26789" y="53578"/>
                </a:lnTo>
                <a:lnTo>
                  <a:pt x="8930" y="62508"/>
                </a:lnTo>
                <a:lnTo>
                  <a:pt x="0" y="71438"/>
                </a:lnTo>
                <a:lnTo>
                  <a:pt x="0" y="80367"/>
                </a:lnTo>
                <a:lnTo>
                  <a:pt x="8930" y="89297"/>
                </a:lnTo>
                <a:lnTo>
                  <a:pt x="26789" y="98227"/>
                </a:lnTo>
                <a:lnTo>
                  <a:pt x="44649" y="107157"/>
                </a:lnTo>
                <a:lnTo>
                  <a:pt x="71438" y="125016"/>
                </a:lnTo>
                <a:lnTo>
                  <a:pt x="98227" y="151805"/>
                </a:lnTo>
                <a:lnTo>
                  <a:pt x="125016" y="187524"/>
                </a:lnTo>
                <a:lnTo>
                  <a:pt x="133945" y="223242"/>
                </a:lnTo>
                <a:lnTo>
                  <a:pt x="133945" y="258961"/>
                </a:lnTo>
                <a:lnTo>
                  <a:pt x="133945" y="294680"/>
                </a:lnTo>
                <a:lnTo>
                  <a:pt x="116086" y="330399"/>
                </a:lnTo>
                <a:lnTo>
                  <a:pt x="107156" y="348258"/>
                </a:lnTo>
                <a:lnTo>
                  <a:pt x="98227" y="366117"/>
                </a:lnTo>
                <a:lnTo>
                  <a:pt x="98227" y="375047"/>
                </a:lnTo>
                <a:lnTo>
                  <a:pt x="107156" y="375047"/>
                </a:lnTo>
                <a:lnTo>
                  <a:pt x="125016" y="366117"/>
                </a:lnTo>
                <a:lnTo>
                  <a:pt x="142875" y="357188"/>
                </a:lnTo>
                <a:lnTo>
                  <a:pt x="160734" y="339328"/>
                </a:lnTo>
                <a:lnTo>
                  <a:pt x="178594" y="330399"/>
                </a:lnTo>
                <a:lnTo>
                  <a:pt x="178594" y="33039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Freeform 254"/>
          <p:cNvSpPr/>
          <p:nvPr/>
        </p:nvSpPr>
        <p:spPr>
          <a:xfrm>
            <a:off x="8760023" y="4196953"/>
            <a:ext cx="35719" cy="107157"/>
          </a:xfrm>
          <a:custGeom>
            <a:avLst/>
            <a:gdLst/>
            <a:ahLst/>
            <a:cxnLst/>
            <a:rect l="0" t="0" r="0" b="0"/>
            <a:pathLst>
              <a:path w="35719" h="107157">
                <a:moveTo>
                  <a:pt x="0" y="0"/>
                </a:moveTo>
                <a:lnTo>
                  <a:pt x="0" y="8929"/>
                </a:lnTo>
                <a:lnTo>
                  <a:pt x="8929" y="17859"/>
                </a:lnTo>
                <a:lnTo>
                  <a:pt x="17859" y="35718"/>
                </a:lnTo>
                <a:lnTo>
                  <a:pt x="17859" y="53578"/>
                </a:lnTo>
                <a:lnTo>
                  <a:pt x="26789" y="71437"/>
                </a:lnTo>
                <a:lnTo>
                  <a:pt x="26789" y="89297"/>
                </a:lnTo>
                <a:lnTo>
                  <a:pt x="35718" y="98226"/>
                </a:lnTo>
                <a:lnTo>
                  <a:pt x="35718" y="107156"/>
                </a:lnTo>
                <a:lnTo>
                  <a:pt x="35718" y="107156"/>
                </a:lnTo>
                <a:lnTo>
                  <a:pt x="35718" y="89297"/>
                </a:lnTo>
                <a:lnTo>
                  <a:pt x="35718" y="71437"/>
                </a:lnTo>
                <a:lnTo>
                  <a:pt x="35718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Freeform 255"/>
          <p:cNvSpPr/>
          <p:nvPr/>
        </p:nvSpPr>
        <p:spPr>
          <a:xfrm>
            <a:off x="8733234" y="4027289"/>
            <a:ext cx="196454" cy="392907"/>
          </a:xfrm>
          <a:custGeom>
            <a:avLst/>
            <a:gdLst/>
            <a:ahLst/>
            <a:cxnLst/>
            <a:rect l="0" t="0" r="0" b="0"/>
            <a:pathLst>
              <a:path w="196454" h="392907">
                <a:moveTo>
                  <a:pt x="0" y="8929"/>
                </a:move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8929" y="8929"/>
                </a:lnTo>
                <a:lnTo>
                  <a:pt x="17859" y="8929"/>
                </a:lnTo>
                <a:lnTo>
                  <a:pt x="26789" y="17859"/>
                </a:lnTo>
                <a:lnTo>
                  <a:pt x="35718" y="17859"/>
                </a:lnTo>
                <a:lnTo>
                  <a:pt x="44648" y="26789"/>
                </a:lnTo>
                <a:lnTo>
                  <a:pt x="53578" y="26789"/>
                </a:lnTo>
                <a:lnTo>
                  <a:pt x="62507" y="26789"/>
                </a:lnTo>
                <a:lnTo>
                  <a:pt x="80367" y="26789"/>
                </a:lnTo>
                <a:lnTo>
                  <a:pt x="89296" y="17859"/>
                </a:lnTo>
                <a:lnTo>
                  <a:pt x="98226" y="8929"/>
                </a:lnTo>
                <a:lnTo>
                  <a:pt x="98226" y="0"/>
                </a:lnTo>
                <a:lnTo>
                  <a:pt x="107156" y="0"/>
                </a:lnTo>
                <a:lnTo>
                  <a:pt x="107156" y="0"/>
                </a:lnTo>
                <a:lnTo>
                  <a:pt x="107156" y="8929"/>
                </a:lnTo>
                <a:lnTo>
                  <a:pt x="107156" y="17859"/>
                </a:lnTo>
                <a:lnTo>
                  <a:pt x="107156" y="35718"/>
                </a:lnTo>
                <a:lnTo>
                  <a:pt x="116086" y="53578"/>
                </a:lnTo>
                <a:lnTo>
                  <a:pt x="125015" y="71437"/>
                </a:lnTo>
                <a:lnTo>
                  <a:pt x="125015" y="89297"/>
                </a:lnTo>
                <a:lnTo>
                  <a:pt x="133945" y="98226"/>
                </a:lnTo>
                <a:lnTo>
                  <a:pt x="142875" y="125015"/>
                </a:lnTo>
                <a:lnTo>
                  <a:pt x="160734" y="151804"/>
                </a:lnTo>
                <a:lnTo>
                  <a:pt x="169664" y="187523"/>
                </a:lnTo>
                <a:lnTo>
                  <a:pt x="178593" y="223242"/>
                </a:lnTo>
                <a:lnTo>
                  <a:pt x="187523" y="258961"/>
                </a:lnTo>
                <a:lnTo>
                  <a:pt x="196453" y="294679"/>
                </a:lnTo>
                <a:lnTo>
                  <a:pt x="196453" y="303609"/>
                </a:lnTo>
                <a:lnTo>
                  <a:pt x="196453" y="321468"/>
                </a:lnTo>
                <a:lnTo>
                  <a:pt x="196453" y="339328"/>
                </a:lnTo>
                <a:lnTo>
                  <a:pt x="187523" y="357187"/>
                </a:lnTo>
                <a:lnTo>
                  <a:pt x="187523" y="366117"/>
                </a:lnTo>
                <a:lnTo>
                  <a:pt x="178593" y="375047"/>
                </a:lnTo>
                <a:lnTo>
                  <a:pt x="169664" y="392906"/>
                </a:lnTo>
                <a:lnTo>
                  <a:pt x="151804" y="392906"/>
                </a:lnTo>
                <a:lnTo>
                  <a:pt x="151804" y="3929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Freeform 256"/>
          <p:cNvSpPr/>
          <p:nvPr/>
        </p:nvSpPr>
        <p:spPr>
          <a:xfrm>
            <a:off x="7956352" y="4116586"/>
            <a:ext cx="80368" cy="35719"/>
          </a:xfrm>
          <a:custGeom>
            <a:avLst/>
            <a:gdLst/>
            <a:ahLst/>
            <a:cxnLst/>
            <a:rect l="0" t="0" r="0" b="0"/>
            <a:pathLst>
              <a:path w="80368" h="35719">
                <a:moveTo>
                  <a:pt x="0" y="8929"/>
                </a:moveTo>
                <a:lnTo>
                  <a:pt x="8929" y="8929"/>
                </a:lnTo>
                <a:lnTo>
                  <a:pt x="17859" y="0"/>
                </a:lnTo>
                <a:lnTo>
                  <a:pt x="35718" y="8929"/>
                </a:lnTo>
                <a:lnTo>
                  <a:pt x="62507" y="17859"/>
                </a:lnTo>
                <a:lnTo>
                  <a:pt x="80367" y="35718"/>
                </a:lnTo>
                <a:lnTo>
                  <a:pt x="80367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Freeform 257"/>
          <p:cNvSpPr/>
          <p:nvPr/>
        </p:nvSpPr>
        <p:spPr>
          <a:xfrm>
            <a:off x="7947422" y="4411265"/>
            <a:ext cx="44649" cy="1"/>
          </a:xfrm>
          <a:custGeom>
            <a:avLst/>
            <a:gdLst/>
            <a:ahLst/>
            <a:cxnLst/>
            <a:rect l="0" t="0" r="0" b="0"/>
            <a:pathLst>
              <a:path w="44649" h="1">
                <a:moveTo>
                  <a:pt x="0" y="0"/>
                </a:moveTo>
                <a:lnTo>
                  <a:pt x="8930" y="0"/>
                </a:lnTo>
                <a:lnTo>
                  <a:pt x="26789" y="0"/>
                </a:lnTo>
                <a:lnTo>
                  <a:pt x="44648" y="0"/>
                </a:lnTo>
                <a:lnTo>
                  <a:pt x="4464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Freeform 258"/>
          <p:cNvSpPr/>
          <p:nvPr/>
        </p:nvSpPr>
        <p:spPr>
          <a:xfrm>
            <a:off x="8001000" y="4134445"/>
            <a:ext cx="89298" cy="258962"/>
          </a:xfrm>
          <a:custGeom>
            <a:avLst/>
            <a:gdLst/>
            <a:ahLst/>
            <a:cxnLst/>
            <a:rect l="0" t="0" r="0" b="0"/>
            <a:pathLst>
              <a:path w="89298" h="258962">
                <a:moveTo>
                  <a:pt x="44648" y="0"/>
                </a:moveTo>
                <a:lnTo>
                  <a:pt x="44648" y="0"/>
                </a:lnTo>
                <a:lnTo>
                  <a:pt x="44648" y="0"/>
                </a:lnTo>
                <a:lnTo>
                  <a:pt x="44648" y="0"/>
                </a:lnTo>
                <a:lnTo>
                  <a:pt x="53578" y="8930"/>
                </a:lnTo>
                <a:lnTo>
                  <a:pt x="62508" y="17859"/>
                </a:lnTo>
                <a:lnTo>
                  <a:pt x="71438" y="35719"/>
                </a:lnTo>
                <a:lnTo>
                  <a:pt x="80367" y="62508"/>
                </a:lnTo>
                <a:lnTo>
                  <a:pt x="89297" y="89297"/>
                </a:lnTo>
                <a:lnTo>
                  <a:pt x="89297" y="125016"/>
                </a:lnTo>
                <a:lnTo>
                  <a:pt x="80367" y="169664"/>
                </a:lnTo>
                <a:lnTo>
                  <a:pt x="71438" y="205383"/>
                </a:lnTo>
                <a:lnTo>
                  <a:pt x="53578" y="232172"/>
                </a:lnTo>
                <a:lnTo>
                  <a:pt x="35719" y="250031"/>
                </a:lnTo>
                <a:lnTo>
                  <a:pt x="17859" y="258961"/>
                </a:lnTo>
                <a:lnTo>
                  <a:pt x="0" y="241101"/>
                </a:lnTo>
                <a:lnTo>
                  <a:pt x="0" y="214312"/>
                </a:lnTo>
                <a:lnTo>
                  <a:pt x="0" y="178594"/>
                </a:lnTo>
                <a:lnTo>
                  <a:pt x="0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Freeform 259"/>
          <p:cNvSpPr/>
          <p:nvPr/>
        </p:nvSpPr>
        <p:spPr>
          <a:xfrm>
            <a:off x="7768828" y="4036218"/>
            <a:ext cx="294681" cy="598290"/>
          </a:xfrm>
          <a:custGeom>
            <a:avLst/>
            <a:gdLst/>
            <a:ahLst/>
            <a:cxnLst/>
            <a:rect l="0" t="0" r="0" b="0"/>
            <a:pathLst>
              <a:path w="294681" h="598290">
                <a:moveTo>
                  <a:pt x="62508" y="0"/>
                </a:moveTo>
                <a:lnTo>
                  <a:pt x="62508" y="0"/>
                </a:lnTo>
                <a:lnTo>
                  <a:pt x="53578" y="8930"/>
                </a:lnTo>
                <a:lnTo>
                  <a:pt x="35719" y="26789"/>
                </a:lnTo>
                <a:lnTo>
                  <a:pt x="26789" y="53578"/>
                </a:lnTo>
                <a:lnTo>
                  <a:pt x="8930" y="107157"/>
                </a:lnTo>
                <a:lnTo>
                  <a:pt x="0" y="169664"/>
                </a:lnTo>
                <a:lnTo>
                  <a:pt x="0" y="250032"/>
                </a:lnTo>
                <a:lnTo>
                  <a:pt x="8930" y="339328"/>
                </a:lnTo>
                <a:lnTo>
                  <a:pt x="26789" y="419696"/>
                </a:lnTo>
                <a:lnTo>
                  <a:pt x="62508" y="491133"/>
                </a:lnTo>
                <a:lnTo>
                  <a:pt x="125016" y="544711"/>
                </a:lnTo>
                <a:lnTo>
                  <a:pt x="205383" y="580430"/>
                </a:lnTo>
                <a:lnTo>
                  <a:pt x="294680" y="598289"/>
                </a:lnTo>
                <a:lnTo>
                  <a:pt x="294680" y="5982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Freeform 260"/>
          <p:cNvSpPr/>
          <p:nvPr/>
        </p:nvSpPr>
        <p:spPr>
          <a:xfrm>
            <a:off x="8965405" y="3929062"/>
            <a:ext cx="169666" cy="366118"/>
          </a:xfrm>
          <a:custGeom>
            <a:avLst/>
            <a:gdLst/>
            <a:ahLst/>
            <a:cxnLst/>
            <a:rect l="0" t="0" r="0" b="0"/>
            <a:pathLst>
              <a:path w="169666" h="366118">
                <a:moveTo>
                  <a:pt x="0" y="0"/>
                </a:moveTo>
                <a:lnTo>
                  <a:pt x="17860" y="8930"/>
                </a:lnTo>
                <a:lnTo>
                  <a:pt x="44649" y="26789"/>
                </a:lnTo>
                <a:lnTo>
                  <a:pt x="71438" y="53578"/>
                </a:lnTo>
                <a:lnTo>
                  <a:pt x="98227" y="80367"/>
                </a:lnTo>
                <a:lnTo>
                  <a:pt x="125016" y="116086"/>
                </a:lnTo>
                <a:lnTo>
                  <a:pt x="142875" y="169664"/>
                </a:lnTo>
                <a:lnTo>
                  <a:pt x="169665" y="232172"/>
                </a:lnTo>
                <a:lnTo>
                  <a:pt x="169665" y="303609"/>
                </a:lnTo>
                <a:lnTo>
                  <a:pt x="169665" y="366117"/>
                </a:lnTo>
                <a:lnTo>
                  <a:pt x="169665" y="36611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Freeform 261"/>
          <p:cNvSpPr/>
          <p:nvPr/>
        </p:nvSpPr>
        <p:spPr>
          <a:xfrm>
            <a:off x="7358063" y="3089671"/>
            <a:ext cx="982265" cy="741166"/>
          </a:xfrm>
          <a:custGeom>
            <a:avLst/>
            <a:gdLst/>
            <a:ahLst/>
            <a:cxnLst/>
            <a:rect l="0" t="0" r="0" b="0"/>
            <a:pathLst>
              <a:path w="982265" h="741166">
                <a:moveTo>
                  <a:pt x="35718" y="741165"/>
                </a:moveTo>
                <a:lnTo>
                  <a:pt x="35718" y="741165"/>
                </a:lnTo>
                <a:lnTo>
                  <a:pt x="35718" y="741165"/>
                </a:lnTo>
                <a:lnTo>
                  <a:pt x="35718" y="741165"/>
                </a:lnTo>
                <a:lnTo>
                  <a:pt x="35718" y="741165"/>
                </a:lnTo>
                <a:lnTo>
                  <a:pt x="35718" y="741165"/>
                </a:lnTo>
                <a:lnTo>
                  <a:pt x="35718" y="741165"/>
                </a:lnTo>
                <a:lnTo>
                  <a:pt x="35718" y="741165"/>
                </a:lnTo>
                <a:lnTo>
                  <a:pt x="35718" y="741165"/>
                </a:lnTo>
                <a:lnTo>
                  <a:pt x="26789" y="732235"/>
                </a:lnTo>
                <a:lnTo>
                  <a:pt x="26789" y="732235"/>
                </a:lnTo>
                <a:lnTo>
                  <a:pt x="26789" y="732235"/>
                </a:lnTo>
                <a:lnTo>
                  <a:pt x="17859" y="723305"/>
                </a:lnTo>
                <a:lnTo>
                  <a:pt x="17859" y="723305"/>
                </a:lnTo>
                <a:lnTo>
                  <a:pt x="8929" y="714375"/>
                </a:lnTo>
                <a:lnTo>
                  <a:pt x="0" y="705446"/>
                </a:lnTo>
                <a:lnTo>
                  <a:pt x="0" y="705446"/>
                </a:lnTo>
                <a:lnTo>
                  <a:pt x="0" y="696516"/>
                </a:lnTo>
                <a:lnTo>
                  <a:pt x="0" y="687586"/>
                </a:lnTo>
                <a:lnTo>
                  <a:pt x="8929" y="678657"/>
                </a:lnTo>
                <a:lnTo>
                  <a:pt x="17859" y="660797"/>
                </a:lnTo>
                <a:lnTo>
                  <a:pt x="26789" y="642938"/>
                </a:lnTo>
                <a:lnTo>
                  <a:pt x="44648" y="634008"/>
                </a:lnTo>
                <a:lnTo>
                  <a:pt x="53578" y="616149"/>
                </a:lnTo>
                <a:lnTo>
                  <a:pt x="71437" y="607219"/>
                </a:lnTo>
                <a:lnTo>
                  <a:pt x="98226" y="589360"/>
                </a:lnTo>
                <a:lnTo>
                  <a:pt x="116085" y="580430"/>
                </a:lnTo>
                <a:lnTo>
                  <a:pt x="142875" y="571500"/>
                </a:lnTo>
                <a:lnTo>
                  <a:pt x="169664" y="562571"/>
                </a:lnTo>
                <a:lnTo>
                  <a:pt x="205382" y="553641"/>
                </a:lnTo>
                <a:lnTo>
                  <a:pt x="241101" y="544711"/>
                </a:lnTo>
                <a:lnTo>
                  <a:pt x="267890" y="526852"/>
                </a:lnTo>
                <a:lnTo>
                  <a:pt x="312539" y="517922"/>
                </a:lnTo>
                <a:lnTo>
                  <a:pt x="348257" y="508993"/>
                </a:lnTo>
                <a:lnTo>
                  <a:pt x="383976" y="491133"/>
                </a:lnTo>
                <a:lnTo>
                  <a:pt x="419695" y="482204"/>
                </a:lnTo>
                <a:lnTo>
                  <a:pt x="446484" y="473274"/>
                </a:lnTo>
                <a:lnTo>
                  <a:pt x="482203" y="464344"/>
                </a:lnTo>
                <a:lnTo>
                  <a:pt x="517921" y="455415"/>
                </a:lnTo>
                <a:lnTo>
                  <a:pt x="553640" y="446485"/>
                </a:lnTo>
                <a:lnTo>
                  <a:pt x="580429" y="437555"/>
                </a:lnTo>
                <a:lnTo>
                  <a:pt x="616148" y="428625"/>
                </a:lnTo>
                <a:lnTo>
                  <a:pt x="651867" y="419696"/>
                </a:lnTo>
                <a:lnTo>
                  <a:pt x="687585" y="401836"/>
                </a:lnTo>
                <a:lnTo>
                  <a:pt x="723304" y="392907"/>
                </a:lnTo>
                <a:lnTo>
                  <a:pt x="759023" y="383977"/>
                </a:lnTo>
                <a:lnTo>
                  <a:pt x="794742" y="366118"/>
                </a:lnTo>
                <a:lnTo>
                  <a:pt x="830460" y="348258"/>
                </a:lnTo>
                <a:lnTo>
                  <a:pt x="857249" y="330399"/>
                </a:lnTo>
                <a:lnTo>
                  <a:pt x="884038" y="312540"/>
                </a:lnTo>
                <a:lnTo>
                  <a:pt x="901897" y="294680"/>
                </a:lnTo>
                <a:lnTo>
                  <a:pt x="928686" y="276821"/>
                </a:lnTo>
                <a:lnTo>
                  <a:pt x="946546" y="258961"/>
                </a:lnTo>
                <a:lnTo>
                  <a:pt x="964405" y="232172"/>
                </a:lnTo>
                <a:lnTo>
                  <a:pt x="973335" y="214313"/>
                </a:lnTo>
                <a:lnTo>
                  <a:pt x="973335" y="187524"/>
                </a:lnTo>
                <a:lnTo>
                  <a:pt x="982264" y="169665"/>
                </a:lnTo>
                <a:lnTo>
                  <a:pt x="973335" y="142875"/>
                </a:lnTo>
                <a:lnTo>
                  <a:pt x="973335" y="116086"/>
                </a:lnTo>
                <a:lnTo>
                  <a:pt x="955475" y="98227"/>
                </a:lnTo>
                <a:lnTo>
                  <a:pt x="937616" y="71438"/>
                </a:lnTo>
                <a:lnTo>
                  <a:pt x="910827" y="53579"/>
                </a:lnTo>
                <a:lnTo>
                  <a:pt x="884038" y="44649"/>
                </a:lnTo>
                <a:lnTo>
                  <a:pt x="848319" y="35719"/>
                </a:lnTo>
                <a:lnTo>
                  <a:pt x="803671" y="26790"/>
                </a:lnTo>
                <a:lnTo>
                  <a:pt x="767953" y="26790"/>
                </a:lnTo>
                <a:lnTo>
                  <a:pt x="723304" y="17860"/>
                </a:lnTo>
                <a:lnTo>
                  <a:pt x="678656" y="17860"/>
                </a:lnTo>
                <a:lnTo>
                  <a:pt x="642937" y="17860"/>
                </a:lnTo>
                <a:lnTo>
                  <a:pt x="598289" y="17860"/>
                </a:lnTo>
                <a:lnTo>
                  <a:pt x="562570" y="8930"/>
                </a:lnTo>
                <a:lnTo>
                  <a:pt x="526851" y="8930"/>
                </a:lnTo>
                <a:lnTo>
                  <a:pt x="491132" y="8930"/>
                </a:lnTo>
                <a:lnTo>
                  <a:pt x="455414" y="0"/>
                </a:lnTo>
                <a:lnTo>
                  <a:pt x="419695" y="0"/>
                </a:lnTo>
                <a:lnTo>
                  <a:pt x="392906" y="0"/>
                </a:lnTo>
                <a:lnTo>
                  <a:pt x="366117" y="8930"/>
                </a:lnTo>
                <a:lnTo>
                  <a:pt x="339328" y="8930"/>
                </a:lnTo>
                <a:lnTo>
                  <a:pt x="312539" y="17860"/>
                </a:lnTo>
                <a:lnTo>
                  <a:pt x="294679" y="17860"/>
                </a:lnTo>
                <a:lnTo>
                  <a:pt x="285750" y="26790"/>
                </a:lnTo>
                <a:lnTo>
                  <a:pt x="276820" y="26790"/>
                </a:lnTo>
                <a:lnTo>
                  <a:pt x="267890" y="35719"/>
                </a:lnTo>
                <a:lnTo>
                  <a:pt x="267890" y="35719"/>
                </a:lnTo>
                <a:lnTo>
                  <a:pt x="267890" y="35719"/>
                </a:lnTo>
                <a:lnTo>
                  <a:pt x="267890" y="35719"/>
                </a:lnTo>
                <a:lnTo>
                  <a:pt x="276820" y="35719"/>
                </a:lnTo>
                <a:lnTo>
                  <a:pt x="285750" y="35719"/>
                </a:lnTo>
                <a:lnTo>
                  <a:pt x="285750" y="35719"/>
                </a:lnTo>
                <a:lnTo>
                  <a:pt x="303609" y="26790"/>
                </a:lnTo>
                <a:lnTo>
                  <a:pt x="312539" y="26790"/>
                </a:lnTo>
                <a:lnTo>
                  <a:pt x="321468" y="26790"/>
                </a:lnTo>
                <a:lnTo>
                  <a:pt x="330398" y="35719"/>
                </a:lnTo>
                <a:lnTo>
                  <a:pt x="339328" y="35719"/>
                </a:lnTo>
                <a:lnTo>
                  <a:pt x="348257" y="35719"/>
                </a:lnTo>
                <a:lnTo>
                  <a:pt x="357187" y="35719"/>
                </a:lnTo>
                <a:lnTo>
                  <a:pt x="357187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Freeform 262"/>
          <p:cNvSpPr/>
          <p:nvPr/>
        </p:nvSpPr>
        <p:spPr>
          <a:xfrm>
            <a:off x="7545586" y="3018234"/>
            <a:ext cx="276821" cy="196454"/>
          </a:xfrm>
          <a:custGeom>
            <a:avLst/>
            <a:gdLst/>
            <a:ahLst/>
            <a:cxnLst/>
            <a:rect l="0" t="0" r="0" b="0"/>
            <a:pathLst>
              <a:path w="276821" h="196454">
                <a:moveTo>
                  <a:pt x="241102" y="8930"/>
                </a:moveTo>
                <a:lnTo>
                  <a:pt x="232172" y="0"/>
                </a:lnTo>
                <a:lnTo>
                  <a:pt x="232172" y="0"/>
                </a:lnTo>
                <a:lnTo>
                  <a:pt x="232172" y="0"/>
                </a:lnTo>
                <a:lnTo>
                  <a:pt x="232172" y="0"/>
                </a:lnTo>
                <a:lnTo>
                  <a:pt x="223242" y="0"/>
                </a:lnTo>
                <a:lnTo>
                  <a:pt x="214312" y="8930"/>
                </a:lnTo>
                <a:lnTo>
                  <a:pt x="205383" y="8930"/>
                </a:lnTo>
                <a:lnTo>
                  <a:pt x="187523" y="17859"/>
                </a:lnTo>
                <a:lnTo>
                  <a:pt x="160734" y="35719"/>
                </a:lnTo>
                <a:lnTo>
                  <a:pt x="133945" y="44648"/>
                </a:lnTo>
                <a:lnTo>
                  <a:pt x="107156" y="62508"/>
                </a:lnTo>
                <a:lnTo>
                  <a:pt x="80367" y="89297"/>
                </a:lnTo>
                <a:lnTo>
                  <a:pt x="53578" y="98227"/>
                </a:lnTo>
                <a:lnTo>
                  <a:pt x="35719" y="116086"/>
                </a:lnTo>
                <a:lnTo>
                  <a:pt x="17859" y="116086"/>
                </a:lnTo>
                <a:lnTo>
                  <a:pt x="0" y="125016"/>
                </a:lnTo>
                <a:lnTo>
                  <a:pt x="0" y="125016"/>
                </a:lnTo>
                <a:lnTo>
                  <a:pt x="0" y="133945"/>
                </a:lnTo>
                <a:lnTo>
                  <a:pt x="17859" y="133945"/>
                </a:lnTo>
                <a:lnTo>
                  <a:pt x="53578" y="133945"/>
                </a:lnTo>
                <a:lnTo>
                  <a:pt x="98227" y="142875"/>
                </a:lnTo>
                <a:lnTo>
                  <a:pt x="151805" y="151805"/>
                </a:lnTo>
                <a:lnTo>
                  <a:pt x="205383" y="169664"/>
                </a:lnTo>
                <a:lnTo>
                  <a:pt x="250031" y="187523"/>
                </a:lnTo>
                <a:lnTo>
                  <a:pt x="276820" y="196453"/>
                </a:lnTo>
                <a:lnTo>
                  <a:pt x="276820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72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TLPI/</a:t>
            </a:r>
            <a:r>
              <a:rPr lang="en-US" dirty="0" err="1" smtClean="0"/>
              <a:t>procexec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14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63" y="1771650"/>
            <a:ext cx="8976537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reeform 5"/>
          <p:cNvSpPr/>
          <p:nvPr/>
        </p:nvSpPr>
        <p:spPr>
          <a:xfrm>
            <a:off x="5500688" y="437555"/>
            <a:ext cx="142876" cy="214313"/>
          </a:xfrm>
          <a:custGeom>
            <a:avLst/>
            <a:gdLst/>
            <a:ahLst/>
            <a:cxnLst/>
            <a:rect l="0" t="0" r="0" b="0"/>
            <a:pathLst>
              <a:path w="142876" h="214313">
                <a:moveTo>
                  <a:pt x="125015" y="8929"/>
                </a:moveTo>
                <a:lnTo>
                  <a:pt x="125015" y="8929"/>
                </a:lnTo>
                <a:lnTo>
                  <a:pt x="116085" y="8929"/>
                </a:lnTo>
                <a:lnTo>
                  <a:pt x="116085" y="8929"/>
                </a:lnTo>
                <a:lnTo>
                  <a:pt x="107156" y="8929"/>
                </a:lnTo>
                <a:lnTo>
                  <a:pt x="98226" y="8929"/>
                </a:lnTo>
                <a:lnTo>
                  <a:pt x="98226" y="8929"/>
                </a:lnTo>
                <a:lnTo>
                  <a:pt x="80367" y="0"/>
                </a:lnTo>
                <a:lnTo>
                  <a:pt x="71437" y="8929"/>
                </a:lnTo>
                <a:lnTo>
                  <a:pt x="62507" y="8929"/>
                </a:lnTo>
                <a:lnTo>
                  <a:pt x="44648" y="17859"/>
                </a:lnTo>
                <a:lnTo>
                  <a:pt x="35718" y="26789"/>
                </a:lnTo>
                <a:lnTo>
                  <a:pt x="26789" y="35718"/>
                </a:lnTo>
                <a:lnTo>
                  <a:pt x="8929" y="62507"/>
                </a:lnTo>
                <a:lnTo>
                  <a:pt x="0" y="89297"/>
                </a:lnTo>
                <a:lnTo>
                  <a:pt x="0" y="116086"/>
                </a:lnTo>
                <a:lnTo>
                  <a:pt x="0" y="151804"/>
                </a:lnTo>
                <a:lnTo>
                  <a:pt x="8929" y="178593"/>
                </a:lnTo>
                <a:lnTo>
                  <a:pt x="17859" y="196453"/>
                </a:lnTo>
                <a:lnTo>
                  <a:pt x="35718" y="205383"/>
                </a:lnTo>
                <a:lnTo>
                  <a:pt x="62507" y="214312"/>
                </a:lnTo>
                <a:lnTo>
                  <a:pt x="89296" y="205383"/>
                </a:lnTo>
                <a:lnTo>
                  <a:pt x="116085" y="196453"/>
                </a:lnTo>
                <a:lnTo>
                  <a:pt x="142875" y="169664"/>
                </a:lnTo>
                <a:lnTo>
                  <a:pt x="142875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5679281" y="366117"/>
            <a:ext cx="151806" cy="285751"/>
          </a:xfrm>
          <a:custGeom>
            <a:avLst/>
            <a:gdLst/>
            <a:ahLst/>
            <a:cxnLst/>
            <a:rect l="0" t="0" r="0" b="0"/>
            <a:pathLst>
              <a:path w="151806" h="285751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44649"/>
                </a:lnTo>
                <a:lnTo>
                  <a:pt x="0" y="71438"/>
                </a:lnTo>
                <a:lnTo>
                  <a:pt x="0" y="107156"/>
                </a:lnTo>
                <a:lnTo>
                  <a:pt x="0" y="142875"/>
                </a:lnTo>
                <a:lnTo>
                  <a:pt x="8930" y="178594"/>
                </a:lnTo>
                <a:lnTo>
                  <a:pt x="8930" y="214313"/>
                </a:lnTo>
                <a:lnTo>
                  <a:pt x="8930" y="241102"/>
                </a:lnTo>
                <a:lnTo>
                  <a:pt x="17860" y="258961"/>
                </a:lnTo>
                <a:lnTo>
                  <a:pt x="17860" y="276821"/>
                </a:lnTo>
                <a:lnTo>
                  <a:pt x="17860" y="285750"/>
                </a:lnTo>
                <a:lnTo>
                  <a:pt x="17860" y="276821"/>
                </a:lnTo>
                <a:lnTo>
                  <a:pt x="26789" y="258961"/>
                </a:lnTo>
                <a:lnTo>
                  <a:pt x="35719" y="232172"/>
                </a:lnTo>
                <a:lnTo>
                  <a:pt x="44649" y="196453"/>
                </a:lnTo>
                <a:lnTo>
                  <a:pt x="53578" y="169664"/>
                </a:lnTo>
                <a:lnTo>
                  <a:pt x="62508" y="142875"/>
                </a:lnTo>
                <a:lnTo>
                  <a:pt x="71438" y="133945"/>
                </a:lnTo>
                <a:lnTo>
                  <a:pt x="80367" y="142875"/>
                </a:lnTo>
                <a:lnTo>
                  <a:pt x="80367" y="160735"/>
                </a:lnTo>
                <a:lnTo>
                  <a:pt x="89297" y="178594"/>
                </a:lnTo>
                <a:lnTo>
                  <a:pt x="89297" y="214313"/>
                </a:lnTo>
                <a:lnTo>
                  <a:pt x="89297" y="241102"/>
                </a:lnTo>
                <a:lnTo>
                  <a:pt x="89297" y="267891"/>
                </a:lnTo>
                <a:lnTo>
                  <a:pt x="98227" y="285750"/>
                </a:lnTo>
                <a:lnTo>
                  <a:pt x="107157" y="285750"/>
                </a:lnTo>
                <a:lnTo>
                  <a:pt x="125016" y="285750"/>
                </a:lnTo>
                <a:lnTo>
                  <a:pt x="142875" y="267891"/>
                </a:lnTo>
                <a:lnTo>
                  <a:pt x="151805" y="241102"/>
                </a:lnTo>
                <a:lnTo>
                  <a:pt x="151805" y="24110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813227" y="482203"/>
            <a:ext cx="116087" cy="151806"/>
          </a:xfrm>
          <a:custGeom>
            <a:avLst/>
            <a:gdLst/>
            <a:ahLst/>
            <a:cxnLst/>
            <a:rect l="0" t="0" r="0" b="0"/>
            <a:pathLst>
              <a:path w="116087" h="151806">
                <a:moveTo>
                  <a:pt x="0" y="98227"/>
                </a:moveTo>
                <a:lnTo>
                  <a:pt x="0" y="98227"/>
                </a:lnTo>
                <a:lnTo>
                  <a:pt x="0" y="107156"/>
                </a:lnTo>
                <a:lnTo>
                  <a:pt x="0" y="107156"/>
                </a:lnTo>
                <a:lnTo>
                  <a:pt x="8929" y="107156"/>
                </a:lnTo>
                <a:lnTo>
                  <a:pt x="8929" y="107156"/>
                </a:lnTo>
                <a:lnTo>
                  <a:pt x="17859" y="107156"/>
                </a:lnTo>
                <a:lnTo>
                  <a:pt x="35718" y="98227"/>
                </a:lnTo>
                <a:lnTo>
                  <a:pt x="44648" y="89297"/>
                </a:lnTo>
                <a:lnTo>
                  <a:pt x="62507" y="80367"/>
                </a:lnTo>
                <a:lnTo>
                  <a:pt x="71437" y="71438"/>
                </a:lnTo>
                <a:lnTo>
                  <a:pt x="80367" y="53578"/>
                </a:lnTo>
                <a:lnTo>
                  <a:pt x="80367" y="44649"/>
                </a:lnTo>
                <a:lnTo>
                  <a:pt x="89296" y="26789"/>
                </a:lnTo>
                <a:lnTo>
                  <a:pt x="80367" y="8930"/>
                </a:lnTo>
                <a:lnTo>
                  <a:pt x="71437" y="0"/>
                </a:lnTo>
                <a:lnTo>
                  <a:pt x="71437" y="0"/>
                </a:lnTo>
                <a:lnTo>
                  <a:pt x="53578" y="8930"/>
                </a:lnTo>
                <a:lnTo>
                  <a:pt x="44648" y="26789"/>
                </a:lnTo>
                <a:lnTo>
                  <a:pt x="35718" y="53578"/>
                </a:lnTo>
                <a:lnTo>
                  <a:pt x="26789" y="80367"/>
                </a:lnTo>
                <a:lnTo>
                  <a:pt x="26789" y="107156"/>
                </a:lnTo>
                <a:lnTo>
                  <a:pt x="35718" y="125016"/>
                </a:lnTo>
                <a:lnTo>
                  <a:pt x="44648" y="142875"/>
                </a:lnTo>
                <a:lnTo>
                  <a:pt x="62507" y="151805"/>
                </a:lnTo>
                <a:lnTo>
                  <a:pt x="80367" y="151805"/>
                </a:lnTo>
                <a:lnTo>
                  <a:pt x="98226" y="133945"/>
                </a:lnTo>
                <a:lnTo>
                  <a:pt x="116086" y="116086"/>
                </a:lnTo>
                <a:lnTo>
                  <a:pt x="116086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947172" y="375047"/>
            <a:ext cx="205384" cy="285751"/>
          </a:xfrm>
          <a:custGeom>
            <a:avLst/>
            <a:gdLst/>
            <a:ahLst/>
            <a:cxnLst/>
            <a:rect l="0" t="0" r="0" b="0"/>
            <a:pathLst>
              <a:path w="205384" h="285751">
                <a:moveTo>
                  <a:pt x="35719" y="107156"/>
                </a:moveTo>
                <a:lnTo>
                  <a:pt x="35719" y="107156"/>
                </a:lnTo>
                <a:lnTo>
                  <a:pt x="26789" y="116086"/>
                </a:lnTo>
                <a:lnTo>
                  <a:pt x="17859" y="125015"/>
                </a:lnTo>
                <a:lnTo>
                  <a:pt x="8930" y="151805"/>
                </a:lnTo>
                <a:lnTo>
                  <a:pt x="0" y="178594"/>
                </a:lnTo>
                <a:lnTo>
                  <a:pt x="0" y="205383"/>
                </a:lnTo>
                <a:lnTo>
                  <a:pt x="0" y="232172"/>
                </a:lnTo>
                <a:lnTo>
                  <a:pt x="0" y="250031"/>
                </a:lnTo>
                <a:lnTo>
                  <a:pt x="0" y="267891"/>
                </a:lnTo>
                <a:lnTo>
                  <a:pt x="8930" y="267891"/>
                </a:lnTo>
                <a:lnTo>
                  <a:pt x="17859" y="267891"/>
                </a:lnTo>
                <a:lnTo>
                  <a:pt x="26789" y="250031"/>
                </a:lnTo>
                <a:lnTo>
                  <a:pt x="35719" y="232172"/>
                </a:lnTo>
                <a:lnTo>
                  <a:pt x="53578" y="205383"/>
                </a:lnTo>
                <a:lnTo>
                  <a:pt x="62508" y="178594"/>
                </a:lnTo>
                <a:lnTo>
                  <a:pt x="71437" y="160734"/>
                </a:lnTo>
                <a:lnTo>
                  <a:pt x="71437" y="151805"/>
                </a:lnTo>
                <a:lnTo>
                  <a:pt x="71437" y="151805"/>
                </a:lnTo>
                <a:lnTo>
                  <a:pt x="71437" y="160734"/>
                </a:lnTo>
                <a:lnTo>
                  <a:pt x="62508" y="178594"/>
                </a:lnTo>
                <a:lnTo>
                  <a:pt x="62508" y="205383"/>
                </a:lnTo>
                <a:lnTo>
                  <a:pt x="62508" y="223242"/>
                </a:lnTo>
                <a:lnTo>
                  <a:pt x="71437" y="250031"/>
                </a:lnTo>
                <a:lnTo>
                  <a:pt x="71437" y="267891"/>
                </a:lnTo>
                <a:lnTo>
                  <a:pt x="80367" y="276820"/>
                </a:lnTo>
                <a:lnTo>
                  <a:pt x="89297" y="276820"/>
                </a:lnTo>
                <a:lnTo>
                  <a:pt x="98226" y="267891"/>
                </a:lnTo>
                <a:lnTo>
                  <a:pt x="107156" y="250031"/>
                </a:lnTo>
                <a:lnTo>
                  <a:pt x="116086" y="223242"/>
                </a:lnTo>
                <a:lnTo>
                  <a:pt x="125016" y="196453"/>
                </a:lnTo>
                <a:lnTo>
                  <a:pt x="133945" y="151805"/>
                </a:lnTo>
                <a:lnTo>
                  <a:pt x="142875" y="107156"/>
                </a:lnTo>
                <a:lnTo>
                  <a:pt x="142875" y="71437"/>
                </a:lnTo>
                <a:lnTo>
                  <a:pt x="142875" y="44648"/>
                </a:lnTo>
                <a:lnTo>
                  <a:pt x="151805" y="26789"/>
                </a:lnTo>
                <a:lnTo>
                  <a:pt x="142875" y="8930"/>
                </a:lnTo>
                <a:lnTo>
                  <a:pt x="142875" y="8930"/>
                </a:lnTo>
                <a:lnTo>
                  <a:pt x="142875" y="0"/>
                </a:lnTo>
                <a:lnTo>
                  <a:pt x="133945" y="8930"/>
                </a:lnTo>
                <a:lnTo>
                  <a:pt x="125016" y="17859"/>
                </a:lnTo>
                <a:lnTo>
                  <a:pt x="125016" y="35719"/>
                </a:lnTo>
                <a:lnTo>
                  <a:pt x="125016" y="62508"/>
                </a:lnTo>
                <a:lnTo>
                  <a:pt x="133945" y="89297"/>
                </a:lnTo>
                <a:lnTo>
                  <a:pt x="133945" y="125015"/>
                </a:lnTo>
                <a:lnTo>
                  <a:pt x="142875" y="169664"/>
                </a:lnTo>
                <a:lnTo>
                  <a:pt x="151805" y="205383"/>
                </a:lnTo>
                <a:lnTo>
                  <a:pt x="169664" y="241101"/>
                </a:lnTo>
                <a:lnTo>
                  <a:pt x="178594" y="267891"/>
                </a:lnTo>
                <a:lnTo>
                  <a:pt x="187523" y="276820"/>
                </a:lnTo>
                <a:lnTo>
                  <a:pt x="196453" y="285750"/>
                </a:lnTo>
                <a:lnTo>
                  <a:pt x="205383" y="276820"/>
                </a:lnTo>
                <a:lnTo>
                  <a:pt x="205383" y="267891"/>
                </a:lnTo>
                <a:lnTo>
                  <a:pt x="205383" y="241101"/>
                </a:lnTo>
                <a:lnTo>
                  <a:pt x="196453" y="214312"/>
                </a:lnTo>
                <a:lnTo>
                  <a:pt x="178594" y="178594"/>
                </a:lnTo>
                <a:lnTo>
                  <a:pt x="178594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991820" y="446484"/>
            <a:ext cx="133947" cy="26790"/>
          </a:xfrm>
          <a:custGeom>
            <a:avLst/>
            <a:gdLst/>
            <a:ahLst/>
            <a:cxnLst/>
            <a:rect l="0" t="0" r="0" b="0"/>
            <a:pathLst>
              <a:path w="133947" h="26790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8930" y="8930"/>
                </a:lnTo>
                <a:lnTo>
                  <a:pt x="17860" y="17860"/>
                </a:lnTo>
                <a:lnTo>
                  <a:pt x="26789" y="26789"/>
                </a:lnTo>
                <a:lnTo>
                  <a:pt x="53578" y="26789"/>
                </a:lnTo>
                <a:lnTo>
                  <a:pt x="80368" y="26789"/>
                </a:lnTo>
                <a:lnTo>
                  <a:pt x="107157" y="26789"/>
                </a:lnTo>
                <a:lnTo>
                  <a:pt x="133946" y="26789"/>
                </a:lnTo>
                <a:lnTo>
                  <a:pt x="133946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241852" y="446484"/>
            <a:ext cx="151805" cy="178595"/>
          </a:xfrm>
          <a:custGeom>
            <a:avLst/>
            <a:gdLst/>
            <a:ahLst/>
            <a:cxnLst/>
            <a:rect l="0" t="0" r="0" b="0"/>
            <a:pathLst>
              <a:path w="151805" h="178595">
                <a:moveTo>
                  <a:pt x="89296" y="8930"/>
                </a:moveTo>
                <a:lnTo>
                  <a:pt x="89296" y="8930"/>
                </a:lnTo>
                <a:lnTo>
                  <a:pt x="89296" y="8930"/>
                </a:lnTo>
                <a:lnTo>
                  <a:pt x="89296" y="0"/>
                </a:lnTo>
                <a:lnTo>
                  <a:pt x="80367" y="0"/>
                </a:lnTo>
                <a:lnTo>
                  <a:pt x="71437" y="8930"/>
                </a:lnTo>
                <a:lnTo>
                  <a:pt x="71437" y="8930"/>
                </a:lnTo>
                <a:lnTo>
                  <a:pt x="62507" y="17860"/>
                </a:lnTo>
                <a:lnTo>
                  <a:pt x="53578" y="26789"/>
                </a:lnTo>
                <a:lnTo>
                  <a:pt x="44648" y="35719"/>
                </a:lnTo>
                <a:lnTo>
                  <a:pt x="44648" y="53578"/>
                </a:lnTo>
                <a:lnTo>
                  <a:pt x="44648" y="62508"/>
                </a:lnTo>
                <a:lnTo>
                  <a:pt x="53578" y="62508"/>
                </a:lnTo>
                <a:lnTo>
                  <a:pt x="62507" y="71438"/>
                </a:lnTo>
                <a:lnTo>
                  <a:pt x="80367" y="71438"/>
                </a:lnTo>
                <a:lnTo>
                  <a:pt x="98226" y="80368"/>
                </a:lnTo>
                <a:lnTo>
                  <a:pt x="116086" y="89297"/>
                </a:lnTo>
                <a:lnTo>
                  <a:pt x="133945" y="98227"/>
                </a:lnTo>
                <a:lnTo>
                  <a:pt x="151804" y="107157"/>
                </a:lnTo>
                <a:lnTo>
                  <a:pt x="151804" y="125016"/>
                </a:lnTo>
                <a:lnTo>
                  <a:pt x="142875" y="142875"/>
                </a:lnTo>
                <a:lnTo>
                  <a:pt x="125015" y="151805"/>
                </a:lnTo>
                <a:lnTo>
                  <a:pt x="98226" y="169664"/>
                </a:lnTo>
                <a:lnTo>
                  <a:pt x="71437" y="178594"/>
                </a:lnTo>
                <a:lnTo>
                  <a:pt x="44648" y="178594"/>
                </a:lnTo>
                <a:lnTo>
                  <a:pt x="17859" y="178594"/>
                </a:lnTo>
                <a:lnTo>
                  <a:pt x="8929" y="169664"/>
                </a:lnTo>
                <a:lnTo>
                  <a:pt x="0" y="151805"/>
                </a:lnTo>
                <a:lnTo>
                  <a:pt x="0" y="133946"/>
                </a:lnTo>
                <a:lnTo>
                  <a:pt x="8929" y="107157"/>
                </a:lnTo>
                <a:lnTo>
                  <a:pt x="8929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438305" y="375047"/>
            <a:ext cx="187524" cy="241102"/>
          </a:xfrm>
          <a:custGeom>
            <a:avLst/>
            <a:gdLst/>
            <a:ahLst/>
            <a:cxnLst/>
            <a:rect l="0" t="0" r="0" b="0"/>
            <a:pathLst>
              <a:path w="187524" h="241102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26789"/>
                </a:lnTo>
                <a:lnTo>
                  <a:pt x="0" y="44648"/>
                </a:lnTo>
                <a:lnTo>
                  <a:pt x="0" y="71437"/>
                </a:lnTo>
                <a:lnTo>
                  <a:pt x="8929" y="98226"/>
                </a:lnTo>
                <a:lnTo>
                  <a:pt x="17859" y="125015"/>
                </a:lnTo>
                <a:lnTo>
                  <a:pt x="26789" y="160734"/>
                </a:lnTo>
                <a:lnTo>
                  <a:pt x="35718" y="187523"/>
                </a:lnTo>
                <a:lnTo>
                  <a:pt x="44648" y="205383"/>
                </a:lnTo>
                <a:lnTo>
                  <a:pt x="44648" y="223242"/>
                </a:lnTo>
                <a:lnTo>
                  <a:pt x="44648" y="232172"/>
                </a:lnTo>
                <a:lnTo>
                  <a:pt x="53578" y="232172"/>
                </a:lnTo>
                <a:lnTo>
                  <a:pt x="53578" y="223242"/>
                </a:lnTo>
                <a:lnTo>
                  <a:pt x="53578" y="205383"/>
                </a:lnTo>
                <a:lnTo>
                  <a:pt x="53578" y="187523"/>
                </a:lnTo>
                <a:lnTo>
                  <a:pt x="62508" y="160734"/>
                </a:lnTo>
                <a:lnTo>
                  <a:pt x="71437" y="133945"/>
                </a:lnTo>
                <a:lnTo>
                  <a:pt x="80367" y="107156"/>
                </a:lnTo>
                <a:lnTo>
                  <a:pt x="89297" y="98226"/>
                </a:lnTo>
                <a:lnTo>
                  <a:pt x="98226" y="98226"/>
                </a:lnTo>
                <a:lnTo>
                  <a:pt x="107156" y="116086"/>
                </a:lnTo>
                <a:lnTo>
                  <a:pt x="116086" y="133945"/>
                </a:lnTo>
                <a:lnTo>
                  <a:pt x="116086" y="160734"/>
                </a:lnTo>
                <a:lnTo>
                  <a:pt x="125015" y="178594"/>
                </a:lnTo>
                <a:lnTo>
                  <a:pt x="133945" y="205383"/>
                </a:lnTo>
                <a:lnTo>
                  <a:pt x="133945" y="223242"/>
                </a:lnTo>
                <a:lnTo>
                  <a:pt x="142875" y="232172"/>
                </a:lnTo>
                <a:lnTo>
                  <a:pt x="142875" y="241101"/>
                </a:lnTo>
                <a:lnTo>
                  <a:pt x="160734" y="241101"/>
                </a:lnTo>
                <a:lnTo>
                  <a:pt x="169664" y="223242"/>
                </a:lnTo>
                <a:lnTo>
                  <a:pt x="187523" y="205383"/>
                </a:lnTo>
                <a:lnTo>
                  <a:pt x="187523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616898" y="464344"/>
            <a:ext cx="151806" cy="142876"/>
          </a:xfrm>
          <a:custGeom>
            <a:avLst/>
            <a:gdLst/>
            <a:ahLst/>
            <a:cxnLst/>
            <a:rect l="0" t="0" r="0" b="0"/>
            <a:pathLst>
              <a:path w="151806" h="142876">
                <a:moveTo>
                  <a:pt x="8930" y="89297"/>
                </a:moveTo>
                <a:lnTo>
                  <a:pt x="8930" y="89297"/>
                </a:lnTo>
                <a:lnTo>
                  <a:pt x="0" y="89297"/>
                </a:lnTo>
                <a:lnTo>
                  <a:pt x="0" y="89297"/>
                </a:lnTo>
                <a:lnTo>
                  <a:pt x="8930" y="98226"/>
                </a:lnTo>
                <a:lnTo>
                  <a:pt x="17860" y="98226"/>
                </a:lnTo>
                <a:lnTo>
                  <a:pt x="35719" y="89297"/>
                </a:lnTo>
                <a:lnTo>
                  <a:pt x="44649" y="89297"/>
                </a:lnTo>
                <a:lnTo>
                  <a:pt x="62508" y="80367"/>
                </a:lnTo>
                <a:lnTo>
                  <a:pt x="80368" y="71437"/>
                </a:lnTo>
                <a:lnTo>
                  <a:pt x="89297" y="53578"/>
                </a:lnTo>
                <a:lnTo>
                  <a:pt x="98227" y="44648"/>
                </a:lnTo>
                <a:lnTo>
                  <a:pt x="107157" y="26789"/>
                </a:lnTo>
                <a:lnTo>
                  <a:pt x="107157" y="17859"/>
                </a:lnTo>
                <a:lnTo>
                  <a:pt x="98227" y="0"/>
                </a:lnTo>
                <a:lnTo>
                  <a:pt x="89297" y="0"/>
                </a:lnTo>
                <a:lnTo>
                  <a:pt x="71438" y="8929"/>
                </a:lnTo>
                <a:lnTo>
                  <a:pt x="62508" y="26789"/>
                </a:lnTo>
                <a:lnTo>
                  <a:pt x="44649" y="53578"/>
                </a:lnTo>
                <a:lnTo>
                  <a:pt x="35719" y="80367"/>
                </a:lnTo>
                <a:lnTo>
                  <a:pt x="35719" y="98226"/>
                </a:lnTo>
                <a:lnTo>
                  <a:pt x="35719" y="125015"/>
                </a:lnTo>
                <a:lnTo>
                  <a:pt x="44649" y="133945"/>
                </a:lnTo>
                <a:lnTo>
                  <a:pt x="62508" y="142875"/>
                </a:lnTo>
                <a:lnTo>
                  <a:pt x="80368" y="142875"/>
                </a:lnTo>
                <a:lnTo>
                  <a:pt x="98227" y="133945"/>
                </a:lnTo>
                <a:lnTo>
                  <a:pt x="125016" y="125015"/>
                </a:lnTo>
                <a:lnTo>
                  <a:pt x="151805" y="107156"/>
                </a:lnTo>
                <a:lnTo>
                  <a:pt x="151805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813352" y="348258"/>
            <a:ext cx="241102" cy="294681"/>
          </a:xfrm>
          <a:custGeom>
            <a:avLst/>
            <a:gdLst/>
            <a:ahLst/>
            <a:cxnLst/>
            <a:rect l="0" t="0" r="0" b="0"/>
            <a:pathLst>
              <a:path w="241102" h="294681">
                <a:moveTo>
                  <a:pt x="8929" y="205383"/>
                </a:moveTo>
                <a:lnTo>
                  <a:pt x="8929" y="205383"/>
                </a:lnTo>
                <a:lnTo>
                  <a:pt x="0" y="205383"/>
                </a:lnTo>
                <a:lnTo>
                  <a:pt x="0" y="214312"/>
                </a:lnTo>
                <a:lnTo>
                  <a:pt x="8929" y="214312"/>
                </a:lnTo>
                <a:lnTo>
                  <a:pt x="8929" y="214312"/>
                </a:lnTo>
                <a:lnTo>
                  <a:pt x="17859" y="205383"/>
                </a:lnTo>
                <a:lnTo>
                  <a:pt x="35718" y="205383"/>
                </a:lnTo>
                <a:lnTo>
                  <a:pt x="53578" y="196453"/>
                </a:lnTo>
                <a:lnTo>
                  <a:pt x="62507" y="178594"/>
                </a:lnTo>
                <a:lnTo>
                  <a:pt x="80367" y="169664"/>
                </a:lnTo>
                <a:lnTo>
                  <a:pt x="89296" y="151804"/>
                </a:lnTo>
                <a:lnTo>
                  <a:pt x="89296" y="133945"/>
                </a:lnTo>
                <a:lnTo>
                  <a:pt x="80367" y="125015"/>
                </a:lnTo>
                <a:lnTo>
                  <a:pt x="71437" y="125015"/>
                </a:lnTo>
                <a:lnTo>
                  <a:pt x="53578" y="133945"/>
                </a:lnTo>
                <a:lnTo>
                  <a:pt x="44648" y="151804"/>
                </a:lnTo>
                <a:lnTo>
                  <a:pt x="26789" y="169664"/>
                </a:lnTo>
                <a:lnTo>
                  <a:pt x="8929" y="196453"/>
                </a:lnTo>
                <a:lnTo>
                  <a:pt x="0" y="232172"/>
                </a:lnTo>
                <a:lnTo>
                  <a:pt x="0" y="250031"/>
                </a:lnTo>
                <a:lnTo>
                  <a:pt x="0" y="267890"/>
                </a:lnTo>
                <a:lnTo>
                  <a:pt x="8929" y="285750"/>
                </a:lnTo>
                <a:lnTo>
                  <a:pt x="17859" y="294680"/>
                </a:lnTo>
                <a:lnTo>
                  <a:pt x="35718" y="294680"/>
                </a:lnTo>
                <a:lnTo>
                  <a:pt x="53578" y="285750"/>
                </a:lnTo>
                <a:lnTo>
                  <a:pt x="80367" y="267890"/>
                </a:lnTo>
                <a:lnTo>
                  <a:pt x="98226" y="250031"/>
                </a:lnTo>
                <a:lnTo>
                  <a:pt x="125015" y="223242"/>
                </a:lnTo>
                <a:lnTo>
                  <a:pt x="142875" y="187523"/>
                </a:lnTo>
                <a:lnTo>
                  <a:pt x="160734" y="151804"/>
                </a:lnTo>
                <a:lnTo>
                  <a:pt x="178593" y="116086"/>
                </a:lnTo>
                <a:lnTo>
                  <a:pt x="187523" y="89297"/>
                </a:lnTo>
                <a:lnTo>
                  <a:pt x="196453" y="53578"/>
                </a:lnTo>
                <a:lnTo>
                  <a:pt x="196453" y="35719"/>
                </a:lnTo>
                <a:lnTo>
                  <a:pt x="187523" y="26789"/>
                </a:lnTo>
                <a:lnTo>
                  <a:pt x="187523" y="17859"/>
                </a:lnTo>
                <a:lnTo>
                  <a:pt x="187523" y="0"/>
                </a:lnTo>
                <a:lnTo>
                  <a:pt x="178593" y="0"/>
                </a:lnTo>
                <a:lnTo>
                  <a:pt x="169664" y="0"/>
                </a:lnTo>
                <a:lnTo>
                  <a:pt x="169664" y="8929"/>
                </a:lnTo>
                <a:lnTo>
                  <a:pt x="160734" y="26789"/>
                </a:lnTo>
                <a:lnTo>
                  <a:pt x="160734" y="53578"/>
                </a:lnTo>
                <a:lnTo>
                  <a:pt x="151804" y="89297"/>
                </a:lnTo>
                <a:lnTo>
                  <a:pt x="160734" y="125015"/>
                </a:lnTo>
                <a:lnTo>
                  <a:pt x="160734" y="160734"/>
                </a:lnTo>
                <a:lnTo>
                  <a:pt x="169664" y="196453"/>
                </a:lnTo>
                <a:lnTo>
                  <a:pt x="187523" y="223242"/>
                </a:lnTo>
                <a:lnTo>
                  <a:pt x="196453" y="250031"/>
                </a:lnTo>
                <a:lnTo>
                  <a:pt x="205382" y="267890"/>
                </a:lnTo>
                <a:lnTo>
                  <a:pt x="223242" y="285750"/>
                </a:lnTo>
                <a:lnTo>
                  <a:pt x="232171" y="294680"/>
                </a:lnTo>
                <a:lnTo>
                  <a:pt x="232171" y="294680"/>
                </a:lnTo>
                <a:lnTo>
                  <a:pt x="241101" y="285750"/>
                </a:lnTo>
                <a:lnTo>
                  <a:pt x="241101" y="267890"/>
                </a:lnTo>
                <a:lnTo>
                  <a:pt x="232171" y="250031"/>
                </a:lnTo>
                <a:lnTo>
                  <a:pt x="223242" y="214312"/>
                </a:lnTo>
                <a:lnTo>
                  <a:pt x="196453" y="187523"/>
                </a:lnTo>
                <a:lnTo>
                  <a:pt x="196453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866930" y="410766"/>
            <a:ext cx="294680" cy="8930"/>
          </a:xfrm>
          <a:custGeom>
            <a:avLst/>
            <a:gdLst/>
            <a:ahLst/>
            <a:cxnLst/>
            <a:rect l="0" t="0" r="0" b="0"/>
            <a:pathLst>
              <a:path w="294680" h="8930">
                <a:moveTo>
                  <a:pt x="0" y="8929"/>
                </a:moveTo>
                <a:lnTo>
                  <a:pt x="0" y="8929"/>
                </a:lnTo>
                <a:lnTo>
                  <a:pt x="0" y="8929"/>
                </a:lnTo>
                <a:lnTo>
                  <a:pt x="8929" y="8929"/>
                </a:lnTo>
                <a:lnTo>
                  <a:pt x="26789" y="8929"/>
                </a:lnTo>
                <a:lnTo>
                  <a:pt x="62508" y="0"/>
                </a:lnTo>
                <a:lnTo>
                  <a:pt x="98226" y="0"/>
                </a:lnTo>
                <a:lnTo>
                  <a:pt x="142875" y="8929"/>
                </a:lnTo>
                <a:lnTo>
                  <a:pt x="196453" y="8929"/>
                </a:lnTo>
                <a:lnTo>
                  <a:pt x="232172" y="8929"/>
                </a:lnTo>
                <a:lnTo>
                  <a:pt x="267890" y="8929"/>
                </a:lnTo>
                <a:lnTo>
                  <a:pt x="285750" y="8929"/>
                </a:lnTo>
                <a:lnTo>
                  <a:pt x="294679" y="0"/>
                </a:lnTo>
                <a:lnTo>
                  <a:pt x="285750" y="0"/>
                </a:lnTo>
                <a:lnTo>
                  <a:pt x="2857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7518797" y="401836"/>
            <a:ext cx="151806" cy="187524"/>
          </a:xfrm>
          <a:custGeom>
            <a:avLst/>
            <a:gdLst/>
            <a:ahLst/>
            <a:cxnLst/>
            <a:rect l="0" t="0" r="0" b="0"/>
            <a:pathLst>
              <a:path w="151806" h="187524">
                <a:moveTo>
                  <a:pt x="8930" y="62508"/>
                </a:moveTo>
                <a:lnTo>
                  <a:pt x="8930" y="62508"/>
                </a:lnTo>
                <a:lnTo>
                  <a:pt x="8930" y="62508"/>
                </a:lnTo>
                <a:lnTo>
                  <a:pt x="8930" y="62508"/>
                </a:lnTo>
                <a:lnTo>
                  <a:pt x="8930" y="62508"/>
                </a:ln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8930" y="62508"/>
                </a:lnTo>
                <a:lnTo>
                  <a:pt x="8930" y="71437"/>
                </a:lnTo>
                <a:lnTo>
                  <a:pt x="17859" y="80367"/>
                </a:lnTo>
                <a:lnTo>
                  <a:pt x="17859" y="98226"/>
                </a:lnTo>
                <a:lnTo>
                  <a:pt x="26789" y="116086"/>
                </a:lnTo>
                <a:lnTo>
                  <a:pt x="35719" y="133945"/>
                </a:lnTo>
                <a:lnTo>
                  <a:pt x="44648" y="160734"/>
                </a:lnTo>
                <a:lnTo>
                  <a:pt x="44648" y="169664"/>
                </a:lnTo>
                <a:lnTo>
                  <a:pt x="53578" y="187523"/>
                </a:lnTo>
                <a:lnTo>
                  <a:pt x="62508" y="187523"/>
                </a:lnTo>
                <a:lnTo>
                  <a:pt x="71437" y="178594"/>
                </a:lnTo>
                <a:lnTo>
                  <a:pt x="80367" y="169664"/>
                </a:lnTo>
                <a:lnTo>
                  <a:pt x="89297" y="142875"/>
                </a:lnTo>
                <a:lnTo>
                  <a:pt x="107156" y="116086"/>
                </a:lnTo>
                <a:lnTo>
                  <a:pt x="116086" y="80367"/>
                </a:lnTo>
                <a:lnTo>
                  <a:pt x="125016" y="53578"/>
                </a:lnTo>
                <a:lnTo>
                  <a:pt x="133945" y="26789"/>
                </a:lnTo>
                <a:lnTo>
                  <a:pt x="142875" y="8930"/>
                </a:lnTo>
                <a:lnTo>
                  <a:pt x="142875" y="0"/>
                </a:lnTo>
                <a:lnTo>
                  <a:pt x="142875" y="0"/>
                </a:lnTo>
                <a:lnTo>
                  <a:pt x="142875" y="0"/>
                </a:lnTo>
                <a:lnTo>
                  <a:pt x="142875" y="8930"/>
                </a:lnTo>
                <a:lnTo>
                  <a:pt x="151805" y="17859"/>
                </a:lnTo>
                <a:lnTo>
                  <a:pt x="151805" y="35719"/>
                </a:lnTo>
                <a:lnTo>
                  <a:pt x="151805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7724180" y="383977"/>
            <a:ext cx="107157" cy="196454"/>
          </a:xfrm>
          <a:custGeom>
            <a:avLst/>
            <a:gdLst/>
            <a:ahLst/>
            <a:cxnLst/>
            <a:rect l="0" t="0" r="0" b="0"/>
            <a:pathLst>
              <a:path w="107157" h="196454">
                <a:moveTo>
                  <a:pt x="89297" y="0"/>
                </a:moveTo>
                <a:lnTo>
                  <a:pt x="80367" y="0"/>
                </a:lnTo>
                <a:lnTo>
                  <a:pt x="80367" y="0"/>
                </a:lnTo>
                <a:lnTo>
                  <a:pt x="71437" y="8929"/>
                </a:lnTo>
                <a:lnTo>
                  <a:pt x="62508" y="8929"/>
                </a:lnTo>
                <a:lnTo>
                  <a:pt x="44648" y="17859"/>
                </a:lnTo>
                <a:lnTo>
                  <a:pt x="35718" y="26789"/>
                </a:lnTo>
                <a:lnTo>
                  <a:pt x="26789" y="44648"/>
                </a:lnTo>
                <a:lnTo>
                  <a:pt x="26789" y="53578"/>
                </a:lnTo>
                <a:lnTo>
                  <a:pt x="35718" y="62507"/>
                </a:lnTo>
                <a:lnTo>
                  <a:pt x="44648" y="71437"/>
                </a:lnTo>
                <a:lnTo>
                  <a:pt x="62508" y="80367"/>
                </a:lnTo>
                <a:lnTo>
                  <a:pt x="71437" y="80367"/>
                </a:lnTo>
                <a:lnTo>
                  <a:pt x="89297" y="89296"/>
                </a:lnTo>
                <a:lnTo>
                  <a:pt x="98226" y="98226"/>
                </a:lnTo>
                <a:lnTo>
                  <a:pt x="107156" y="107156"/>
                </a:lnTo>
                <a:lnTo>
                  <a:pt x="98226" y="125015"/>
                </a:lnTo>
                <a:lnTo>
                  <a:pt x="89297" y="142875"/>
                </a:lnTo>
                <a:lnTo>
                  <a:pt x="62508" y="160734"/>
                </a:lnTo>
                <a:lnTo>
                  <a:pt x="44648" y="178593"/>
                </a:lnTo>
                <a:lnTo>
                  <a:pt x="17859" y="187523"/>
                </a:lnTo>
                <a:lnTo>
                  <a:pt x="0" y="196453"/>
                </a:lnTo>
                <a:lnTo>
                  <a:pt x="0" y="187523"/>
                </a:lnTo>
                <a:lnTo>
                  <a:pt x="8929" y="169664"/>
                </a:lnTo>
                <a:lnTo>
                  <a:pt x="8929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8036719" y="348258"/>
            <a:ext cx="303609" cy="330399"/>
          </a:xfrm>
          <a:custGeom>
            <a:avLst/>
            <a:gdLst/>
            <a:ahLst/>
            <a:cxnLst/>
            <a:rect l="0" t="0" r="0" b="0"/>
            <a:pathLst>
              <a:path w="303609" h="330399">
                <a:moveTo>
                  <a:pt x="71437" y="62508"/>
                </a:moveTo>
                <a:lnTo>
                  <a:pt x="71437" y="53578"/>
                </a:lnTo>
                <a:lnTo>
                  <a:pt x="62508" y="53578"/>
                </a:lnTo>
                <a:lnTo>
                  <a:pt x="62508" y="53578"/>
                </a:lnTo>
                <a:lnTo>
                  <a:pt x="53578" y="53578"/>
                </a:lnTo>
                <a:lnTo>
                  <a:pt x="44648" y="62508"/>
                </a:lnTo>
                <a:lnTo>
                  <a:pt x="26789" y="71437"/>
                </a:lnTo>
                <a:lnTo>
                  <a:pt x="17859" y="89297"/>
                </a:lnTo>
                <a:lnTo>
                  <a:pt x="8929" y="116086"/>
                </a:lnTo>
                <a:lnTo>
                  <a:pt x="0" y="133945"/>
                </a:lnTo>
                <a:lnTo>
                  <a:pt x="0" y="151804"/>
                </a:lnTo>
                <a:lnTo>
                  <a:pt x="8929" y="160734"/>
                </a:lnTo>
                <a:lnTo>
                  <a:pt x="17859" y="160734"/>
                </a:lnTo>
                <a:lnTo>
                  <a:pt x="26789" y="160734"/>
                </a:lnTo>
                <a:lnTo>
                  <a:pt x="44648" y="151804"/>
                </a:lnTo>
                <a:lnTo>
                  <a:pt x="62508" y="133945"/>
                </a:lnTo>
                <a:lnTo>
                  <a:pt x="80367" y="125015"/>
                </a:lnTo>
                <a:lnTo>
                  <a:pt x="89297" y="107156"/>
                </a:lnTo>
                <a:lnTo>
                  <a:pt x="98226" y="80367"/>
                </a:lnTo>
                <a:lnTo>
                  <a:pt x="98226" y="62508"/>
                </a:lnTo>
                <a:lnTo>
                  <a:pt x="98226" y="44648"/>
                </a:lnTo>
                <a:lnTo>
                  <a:pt x="89297" y="35719"/>
                </a:lnTo>
                <a:lnTo>
                  <a:pt x="80367" y="26789"/>
                </a:lnTo>
                <a:lnTo>
                  <a:pt x="62508" y="26789"/>
                </a:lnTo>
                <a:lnTo>
                  <a:pt x="62508" y="35719"/>
                </a:lnTo>
                <a:lnTo>
                  <a:pt x="53578" y="44648"/>
                </a:lnTo>
                <a:lnTo>
                  <a:pt x="53578" y="53578"/>
                </a:lnTo>
                <a:lnTo>
                  <a:pt x="53578" y="62508"/>
                </a:lnTo>
                <a:lnTo>
                  <a:pt x="62508" y="71437"/>
                </a:lnTo>
                <a:lnTo>
                  <a:pt x="71437" y="71437"/>
                </a:lnTo>
                <a:lnTo>
                  <a:pt x="89297" y="71437"/>
                </a:lnTo>
                <a:lnTo>
                  <a:pt x="98226" y="62508"/>
                </a:lnTo>
                <a:lnTo>
                  <a:pt x="116086" y="53578"/>
                </a:lnTo>
                <a:lnTo>
                  <a:pt x="133945" y="44648"/>
                </a:lnTo>
                <a:lnTo>
                  <a:pt x="142875" y="35719"/>
                </a:lnTo>
                <a:lnTo>
                  <a:pt x="151804" y="35719"/>
                </a:lnTo>
                <a:lnTo>
                  <a:pt x="151804" y="44648"/>
                </a:lnTo>
                <a:lnTo>
                  <a:pt x="160733" y="53578"/>
                </a:lnTo>
                <a:lnTo>
                  <a:pt x="160733" y="80367"/>
                </a:lnTo>
                <a:lnTo>
                  <a:pt x="169663" y="107156"/>
                </a:lnTo>
                <a:lnTo>
                  <a:pt x="169663" y="142875"/>
                </a:lnTo>
                <a:lnTo>
                  <a:pt x="178593" y="178594"/>
                </a:lnTo>
                <a:lnTo>
                  <a:pt x="178593" y="214312"/>
                </a:lnTo>
                <a:lnTo>
                  <a:pt x="187522" y="258961"/>
                </a:lnTo>
                <a:lnTo>
                  <a:pt x="187522" y="285750"/>
                </a:lnTo>
                <a:lnTo>
                  <a:pt x="178593" y="312539"/>
                </a:lnTo>
                <a:lnTo>
                  <a:pt x="169663" y="330398"/>
                </a:lnTo>
                <a:lnTo>
                  <a:pt x="160733" y="330398"/>
                </a:lnTo>
                <a:lnTo>
                  <a:pt x="142875" y="330398"/>
                </a:lnTo>
                <a:lnTo>
                  <a:pt x="125015" y="321469"/>
                </a:lnTo>
                <a:lnTo>
                  <a:pt x="116086" y="285750"/>
                </a:lnTo>
                <a:lnTo>
                  <a:pt x="116086" y="250031"/>
                </a:lnTo>
                <a:lnTo>
                  <a:pt x="116086" y="196453"/>
                </a:lnTo>
                <a:lnTo>
                  <a:pt x="125015" y="151804"/>
                </a:lnTo>
                <a:lnTo>
                  <a:pt x="142875" y="107156"/>
                </a:lnTo>
                <a:lnTo>
                  <a:pt x="160733" y="62508"/>
                </a:lnTo>
                <a:lnTo>
                  <a:pt x="196452" y="35719"/>
                </a:lnTo>
                <a:lnTo>
                  <a:pt x="223241" y="17859"/>
                </a:lnTo>
                <a:lnTo>
                  <a:pt x="250030" y="0"/>
                </a:lnTo>
                <a:lnTo>
                  <a:pt x="276819" y="0"/>
                </a:lnTo>
                <a:lnTo>
                  <a:pt x="294679" y="8929"/>
                </a:lnTo>
                <a:lnTo>
                  <a:pt x="303608" y="17859"/>
                </a:lnTo>
                <a:lnTo>
                  <a:pt x="303608" y="35719"/>
                </a:lnTo>
                <a:lnTo>
                  <a:pt x="294679" y="62508"/>
                </a:lnTo>
                <a:lnTo>
                  <a:pt x="276819" y="89297"/>
                </a:lnTo>
                <a:lnTo>
                  <a:pt x="250030" y="116086"/>
                </a:lnTo>
                <a:lnTo>
                  <a:pt x="223241" y="133945"/>
                </a:lnTo>
                <a:lnTo>
                  <a:pt x="205382" y="151804"/>
                </a:lnTo>
                <a:lnTo>
                  <a:pt x="196452" y="151804"/>
                </a:lnTo>
                <a:lnTo>
                  <a:pt x="196452" y="142875"/>
                </a:lnTo>
                <a:lnTo>
                  <a:pt x="196452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8340327" y="348258"/>
            <a:ext cx="276822" cy="142876"/>
          </a:xfrm>
          <a:custGeom>
            <a:avLst/>
            <a:gdLst/>
            <a:ahLst/>
            <a:cxnLst/>
            <a:rect l="0" t="0" r="0" b="0"/>
            <a:pathLst>
              <a:path w="276822" h="142876">
                <a:moveTo>
                  <a:pt x="0" y="80367"/>
                </a:moveTo>
                <a:lnTo>
                  <a:pt x="0" y="80367"/>
                </a:lnTo>
                <a:lnTo>
                  <a:pt x="0" y="80367"/>
                </a:lnTo>
                <a:lnTo>
                  <a:pt x="0" y="89297"/>
                </a:lnTo>
                <a:lnTo>
                  <a:pt x="0" y="98226"/>
                </a:lnTo>
                <a:lnTo>
                  <a:pt x="8930" y="98226"/>
                </a:lnTo>
                <a:lnTo>
                  <a:pt x="17860" y="98226"/>
                </a:lnTo>
                <a:lnTo>
                  <a:pt x="35719" y="89297"/>
                </a:lnTo>
                <a:lnTo>
                  <a:pt x="53578" y="89297"/>
                </a:lnTo>
                <a:lnTo>
                  <a:pt x="71438" y="71437"/>
                </a:lnTo>
                <a:lnTo>
                  <a:pt x="89297" y="62508"/>
                </a:lnTo>
                <a:lnTo>
                  <a:pt x="98227" y="44648"/>
                </a:lnTo>
                <a:lnTo>
                  <a:pt x="98227" y="26789"/>
                </a:lnTo>
                <a:lnTo>
                  <a:pt x="98227" y="8929"/>
                </a:lnTo>
                <a:lnTo>
                  <a:pt x="98227" y="0"/>
                </a:lnTo>
                <a:lnTo>
                  <a:pt x="89297" y="0"/>
                </a:lnTo>
                <a:lnTo>
                  <a:pt x="80368" y="0"/>
                </a:lnTo>
                <a:lnTo>
                  <a:pt x="62508" y="17859"/>
                </a:lnTo>
                <a:lnTo>
                  <a:pt x="44649" y="35719"/>
                </a:lnTo>
                <a:lnTo>
                  <a:pt x="26789" y="62508"/>
                </a:lnTo>
                <a:lnTo>
                  <a:pt x="26789" y="89297"/>
                </a:lnTo>
                <a:lnTo>
                  <a:pt x="26789" y="107156"/>
                </a:lnTo>
                <a:lnTo>
                  <a:pt x="26789" y="133945"/>
                </a:lnTo>
                <a:lnTo>
                  <a:pt x="35719" y="133945"/>
                </a:lnTo>
                <a:lnTo>
                  <a:pt x="53578" y="142875"/>
                </a:lnTo>
                <a:lnTo>
                  <a:pt x="71438" y="142875"/>
                </a:lnTo>
                <a:lnTo>
                  <a:pt x="89297" y="133945"/>
                </a:lnTo>
                <a:lnTo>
                  <a:pt x="98227" y="107156"/>
                </a:lnTo>
                <a:lnTo>
                  <a:pt x="116086" y="89297"/>
                </a:lnTo>
                <a:lnTo>
                  <a:pt x="133946" y="62508"/>
                </a:lnTo>
                <a:lnTo>
                  <a:pt x="142875" y="35719"/>
                </a:lnTo>
                <a:lnTo>
                  <a:pt x="160735" y="17859"/>
                </a:lnTo>
                <a:lnTo>
                  <a:pt x="160735" y="0"/>
                </a:lnTo>
                <a:lnTo>
                  <a:pt x="169664" y="0"/>
                </a:lnTo>
                <a:lnTo>
                  <a:pt x="160735" y="0"/>
                </a:lnTo>
                <a:lnTo>
                  <a:pt x="160735" y="8929"/>
                </a:lnTo>
                <a:lnTo>
                  <a:pt x="151805" y="26789"/>
                </a:lnTo>
                <a:lnTo>
                  <a:pt x="151805" y="53578"/>
                </a:lnTo>
                <a:lnTo>
                  <a:pt x="142875" y="71437"/>
                </a:lnTo>
                <a:lnTo>
                  <a:pt x="142875" y="80367"/>
                </a:lnTo>
                <a:lnTo>
                  <a:pt x="151805" y="98226"/>
                </a:lnTo>
                <a:lnTo>
                  <a:pt x="151805" y="98226"/>
                </a:lnTo>
                <a:lnTo>
                  <a:pt x="151805" y="107156"/>
                </a:lnTo>
                <a:lnTo>
                  <a:pt x="160735" y="98226"/>
                </a:lnTo>
                <a:lnTo>
                  <a:pt x="178594" y="89297"/>
                </a:lnTo>
                <a:lnTo>
                  <a:pt x="196453" y="80367"/>
                </a:lnTo>
                <a:lnTo>
                  <a:pt x="214313" y="71437"/>
                </a:lnTo>
                <a:lnTo>
                  <a:pt x="232172" y="71437"/>
                </a:lnTo>
                <a:lnTo>
                  <a:pt x="250032" y="71437"/>
                </a:lnTo>
                <a:lnTo>
                  <a:pt x="258961" y="71437"/>
                </a:lnTo>
                <a:lnTo>
                  <a:pt x="267891" y="80367"/>
                </a:lnTo>
                <a:lnTo>
                  <a:pt x="267891" y="80367"/>
                </a:lnTo>
                <a:lnTo>
                  <a:pt x="267891" y="80367"/>
                </a:lnTo>
                <a:lnTo>
                  <a:pt x="276821" y="80367"/>
                </a:lnTo>
                <a:lnTo>
                  <a:pt x="276821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8170664" y="678656"/>
            <a:ext cx="160735" cy="285751"/>
          </a:xfrm>
          <a:custGeom>
            <a:avLst/>
            <a:gdLst/>
            <a:ahLst/>
            <a:cxnLst/>
            <a:rect l="0" t="0" r="0" b="0"/>
            <a:pathLst>
              <a:path w="160735" h="285751">
                <a:moveTo>
                  <a:pt x="26788" y="0"/>
                </a:moveTo>
                <a:lnTo>
                  <a:pt x="26788" y="0"/>
                </a:lnTo>
                <a:lnTo>
                  <a:pt x="26788" y="8930"/>
                </a:lnTo>
                <a:lnTo>
                  <a:pt x="26788" y="17860"/>
                </a:lnTo>
                <a:lnTo>
                  <a:pt x="26788" y="44649"/>
                </a:lnTo>
                <a:lnTo>
                  <a:pt x="35718" y="71438"/>
                </a:lnTo>
                <a:lnTo>
                  <a:pt x="35718" y="98227"/>
                </a:lnTo>
                <a:lnTo>
                  <a:pt x="26788" y="142875"/>
                </a:lnTo>
                <a:lnTo>
                  <a:pt x="26788" y="178594"/>
                </a:lnTo>
                <a:lnTo>
                  <a:pt x="17859" y="214313"/>
                </a:lnTo>
                <a:lnTo>
                  <a:pt x="8930" y="241102"/>
                </a:lnTo>
                <a:lnTo>
                  <a:pt x="0" y="258961"/>
                </a:lnTo>
                <a:lnTo>
                  <a:pt x="0" y="267891"/>
                </a:lnTo>
                <a:lnTo>
                  <a:pt x="0" y="267891"/>
                </a:lnTo>
                <a:lnTo>
                  <a:pt x="8930" y="250031"/>
                </a:lnTo>
                <a:lnTo>
                  <a:pt x="17859" y="223242"/>
                </a:lnTo>
                <a:lnTo>
                  <a:pt x="35718" y="178594"/>
                </a:lnTo>
                <a:lnTo>
                  <a:pt x="53577" y="133945"/>
                </a:lnTo>
                <a:lnTo>
                  <a:pt x="89296" y="98227"/>
                </a:lnTo>
                <a:lnTo>
                  <a:pt x="116085" y="80367"/>
                </a:lnTo>
                <a:lnTo>
                  <a:pt x="133945" y="71438"/>
                </a:lnTo>
                <a:lnTo>
                  <a:pt x="151804" y="80367"/>
                </a:lnTo>
                <a:lnTo>
                  <a:pt x="160734" y="107156"/>
                </a:lnTo>
                <a:lnTo>
                  <a:pt x="151804" y="142875"/>
                </a:lnTo>
                <a:lnTo>
                  <a:pt x="133945" y="178594"/>
                </a:lnTo>
                <a:lnTo>
                  <a:pt x="107156" y="214313"/>
                </a:lnTo>
                <a:lnTo>
                  <a:pt x="80366" y="241102"/>
                </a:lnTo>
                <a:lnTo>
                  <a:pt x="53577" y="267891"/>
                </a:lnTo>
                <a:lnTo>
                  <a:pt x="35718" y="285750"/>
                </a:lnTo>
                <a:lnTo>
                  <a:pt x="17859" y="285750"/>
                </a:lnTo>
                <a:lnTo>
                  <a:pt x="17859" y="276820"/>
                </a:lnTo>
                <a:lnTo>
                  <a:pt x="26788" y="258961"/>
                </a:lnTo>
                <a:lnTo>
                  <a:pt x="26788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8331398" y="767953"/>
            <a:ext cx="98227" cy="151806"/>
          </a:xfrm>
          <a:custGeom>
            <a:avLst/>
            <a:gdLst/>
            <a:ahLst/>
            <a:cxnLst/>
            <a:rect l="0" t="0" r="0" b="0"/>
            <a:pathLst>
              <a:path w="98227" h="151806">
                <a:moveTo>
                  <a:pt x="71437" y="8930"/>
                </a:moveTo>
                <a:lnTo>
                  <a:pt x="62507" y="17859"/>
                </a:lnTo>
                <a:lnTo>
                  <a:pt x="44648" y="35719"/>
                </a:lnTo>
                <a:lnTo>
                  <a:pt x="26789" y="62508"/>
                </a:lnTo>
                <a:lnTo>
                  <a:pt x="17859" y="89297"/>
                </a:lnTo>
                <a:lnTo>
                  <a:pt x="8929" y="116086"/>
                </a:lnTo>
                <a:lnTo>
                  <a:pt x="0" y="133945"/>
                </a:lnTo>
                <a:lnTo>
                  <a:pt x="8929" y="151805"/>
                </a:lnTo>
                <a:lnTo>
                  <a:pt x="17859" y="151805"/>
                </a:lnTo>
                <a:lnTo>
                  <a:pt x="35718" y="151805"/>
                </a:lnTo>
                <a:lnTo>
                  <a:pt x="53578" y="142875"/>
                </a:lnTo>
                <a:lnTo>
                  <a:pt x="71437" y="133945"/>
                </a:lnTo>
                <a:lnTo>
                  <a:pt x="89297" y="107156"/>
                </a:lnTo>
                <a:lnTo>
                  <a:pt x="98226" y="80367"/>
                </a:lnTo>
                <a:lnTo>
                  <a:pt x="89297" y="53578"/>
                </a:lnTo>
                <a:lnTo>
                  <a:pt x="89297" y="26789"/>
                </a:lnTo>
                <a:lnTo>
                  <a:pt x="80367" y="8930"/>
                </a:lnTo>
                <a:lnTo>
                  <a:pt x="62507" y="0"/>
                </a:lnTo>
                <a:lnTo>
                  <a:pt x="53578" y="8930"/>
                </a:lnTo>
                <a:lnTo>
                  <a:pt x="44648" y="26789"/>
                </a:lnTo>
                <a:lnTo>
                  <a:pt x="35718" y="44648"/>
                </a:lnTo>
                <a:lnTo>
                  <a:pt x="44648" y="62508"/>
                </a:lnTo>
                <a:lnTo>
                  <a:pt x="44648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8474273" y="714375"/>
            <a:ext cx="80368" cy="151806"/>
          </a:xfrm>
          <a:custGeom>
            <a:avLst/>
            <a:gdLst/>
            <a:ahLst/>
            <a:cxnLst/>
            <a:rect l="0" t="0" r="0" b="0"/>
            <a:pathLst>
              <a:path w="80368" h="151806">
                <a:moveTo>
                  <a:pt x="80367" y="0"/>
                </a:moveTo>
                <a:lnTo>
                  <a:pt x="71437" y="8930"/>
                </a:lnTo>
                <a:lnTo>
                  <a:pt x="62507" y="26789"/>
                </a:lnTo>
                <a:lnTo>
                  <a:pt x="44648" y="53578"/>
                </a:lnTo>
                <a:lnTo>
                  <a:pt x="35718" y="80367"/>
                </a:lnTo>
                <a:lnTo>
                  <a:pt x="26789" y="107156"/>
                </a:lnTo>
                <a:lnTo>
                  <a:pt x="26789" y="133945"/>
                </a:lnTo>
                <a:lnTo>
                  <a:pt x="26789" y="142875"/>
                </a:lnTo>
                <a:lnTo>
                  <a:pt x="26789" y="151805"/>
                </a:lnTo>
                <a:lnTo>
                  <a:pt x="35718" y="151805"/>
                </a:lnTo>
                <a:lnTo>
                  <a:pt x="44648" y="151805"/>
                </a:lnTo>
                <a:lnTo>
                  <a:pt x="62507" y="133945"/>
                </a:lnTo>
                <a:lnTo>
                  <a:pt x="71437" y="116086"/>
                </a:lnTo>
                <a:lnTo>
                  <a:pt x="71437" y="89297"/>
                </a:lnTo>
                <a:lnTo>
                  <a:pt x="71437" y="62508"/>
                </a:lnTo>
                <a:lnTo>
                  <a:pt x="62507" y="35719"/>
                </a:lnTo>
                <a:lnTo>
                  <a:pt x="53578" y="17859"/>
                </a:lnTo>
                <a:lnTo>
                  <a:pt x="35718" y="17859"/>
                </a:lnTo>
                <a:lnTo>
                  <a:pt x="17859" y="26789"/>
                </a:lnTo>
                <a:lnTo>
                  <a:pt x="8929" y="44648"/>
                </a:lnTo>
                <a:lnTo>
                  <a:pt x="0" y="53578"/>
                </a:lnTo>
                <a:lnTo>
                  <a:pt x="8929" y="71437"/>
                </a:lnTo>
                <a:lnTo>
                  <a:pt x="17859" y="71437"/>
                </a:lnTo>
                <a:lnTo>
                  <a:pt x="26789" y="71437"/>
                </a:lnTo>
                <a:lnTo>
                  <a:pt x="44648" y="62508"/>
                </a:lnTo>
                <a:lnTo>
                  <a:pt x="71437" y="44648"/>
                </a:lnTo>
                <a:lnTo>
                  <a:pt x="71437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8617148" y="669727"/>
            <a:ext cx="35719" cy="196454"/>
          </a:xfrm>
          <a:custGeom>
            <a:avLst/>
            <a:gdLst/>
            <a:ahLst/>
            <a:cxnLst/>
            <a:rect l="0" t="0" r="0" b="0"/>
            <a:pathLst>
              <a:path w="35719" h="196454">
                <a:moveTo>
                  <a:pt x="35718" y="0"/>
                </a:moveTo>
                <a:lnTo>
                  <a:pt x="35718" y="0"/>
                </a:lnTo>
                <a:lnTo>
                  <a:pt x="35718" y="0"/>
                </a:lnTo>
                <a:lnTo>
                  <a:pt x="35718" y="8929"/>
                </a:lnTo>
                <a:lnTo>
                  <a:pt x="26789" y="26789"/>
                </a:lnTo>
                <a:lnTo>
                  <a:pt x="26789" y="44648"/>
                </a:lnTo>
                <a:lnTo>
                  <a:pt x="26789" y="71437"/>
                </a:lnTo>
                <a:lnTo>
                  <a:pt x="17859" y="107156"/>
                </a:lnTo>
                <a:lnTo>
                  <a:pt x="17859" y="133945"/>
                </a:lnTo>
                <a:lnTo>
                  <a:pt x="17859" y="151804"/>
                </a:lnTo>
                <a:lnTo>
                  <a:pt x="8929" y="178593"/>
                </a:lnTo>
                <a:lnTo>
                  <a:pt x="8929" y="187523"/>
                </a:lnTo>
                <a:lnTo>
                  <a:pt x="8929" y="196453"/>
                </a:lnTo>
                <a:lnTo>
                  <a:pt x="0" y="196453"/>
                </a:lnTo>
                <a:lnTo>
                  <a:pt x="8929" y="187523"/>
                </a:lnTo>
                <a:lnTo>
                  <a:pt x="17859" y="169664"/>
                </a:lnTo>
                <a:lnTo>
                  <a:pt x="17859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8697515" y="625078"/>
            <a:ext cx="116087" cy="214314"/>
          </a:xfrm>
          <a:custGeom>
            <a:avLst/>
            <a:gdLst/>
            <a:ahLst/>
            <a:cxnLst/>
            <a:rect l="0" t="0" r="0" b="0"/>
            <a:pathLst>
              <a:path w="116087" h="214314">
                <a:moveTo>
                  <a:pt x="80367" y="0"/>
                </a:moveTo>
                <a:lnTo>
                  <a:pt x="71437" y="8930"/>
                </a:lnTo>
                <a:lnTo>
                  <a:pt x="62508" y="26789"/>
                </a:lnTo>
                <a:lnTo>
                  <a:pt x="53578" y="44649"/>
                </a:lnTo>
                <a:lnTo>
                  <a:pt x="35719" y="80367"/>
                </a:lnTo>
                <a:lnTo>
                  <a:pt x="26789" y="107156"/>
                </a:lnTo>
                <a:lnTo>
                  <a:pt x="8930" y="133945"/>
                </a:lnTo>
                <a:lnTo>
                  <a:pt x="0" y="160734"/>
                </a:lnTo>
                <a:lnTo>
                  <a:pt x="8930" y="178594"/>
                </a:lnTo>
                <a:lnTo>
                  <a:pt x="17859" y="196453"/>
                </a:lnTo>
                <a:lnTo>
                  <a:pt x="44648" y="205383"/>
                </a:lnTo>
                <a:lnTo>
                  <a:pt x="71437" y="214313"/>
                </a:lnTo>
                <a:lnTo>
                  <a:pt x="98226" y="214313"/>
                </a:lnTo>
                <a:lnTo>
                  <a:pt x="116086" y="214313"/>
                </a:lnTo>
                <a:lnTo>
                  <a:pt x="116086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8777882" y="294680"/>
            <a:ext cx="17860" cy="8930"/>
          </a:xfrm>
          <a:custGeom>
            <a:avLst/>
            <a:gdLst/>
            <a:ahLst/>
            <a:cxnLst/>
            <a:rect l="0" t="0" r="0" b="0"/>
            <a:pathLst>
              <a:path w="17860" h="8930">
                <a:moveTo>
                  <a:pt x="17859" y="8929"/>
                </a:move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7938492" y="133945"/>
            <a:ext cx="1107282" cy="1143001"/>
          </a:xfrm>
          <a:custGeom>
            <a:avLst/>
            <a:gdLst/>
            <a:ahLst/>
            <a:cxnLst/>
            <a:rect l="0" t="0" r="0" b="0"/>
            <a:pathLst>
              <a:path w="1107282" h="1143001">
                <a:moveTo>
                  <a:pt x="830460" y="151805"/>
                </a:moveTo>
                <a:lnTo>
                  <a:pt x="821531" y="151805"/>
                </a:lnTo>
                <a:lnTo>
                  <a:pt x="812601" y="151805"/>
                </a:lnTo>
                <a:lnTo>
                  <a:pt x="812601" y="142875"/>
                </a:lnTo>
                <a:lnTo>
                  <a:pt x="803671" y="142875"/>
                </a:lnTo>
                <a:lnTo>
                  <a:pt x="794742" y="133946"/>
                </a:lnTo>
                <a:lnTo>
                  <a:pt x="785812" y="125016"/>
                </a:lnTo>
                <a:lnTo>
                  <a:pt x="776882" y="116086"/>
                </a:lnTo>
                <a:lnTo>
                  <a:pt x="767953" y="107157"/>
                </a:lnTo>
                <a:lnTo>
                  <a:pt x="750093" y="107157"/>
                </a:lnTo>
                <a:lnTo>
                  <a:pt x="732234" y="89297"/>
                </a:lnTo>
                <a:lnTo>
                  <a:pt x="723304" y="80367"/>
                </a:lnTo>
                <a:lnTo>
                  <a:pt x="705445" y="71438"/>
                </a:lnTo>
                <a:lnTo>
                  <a:pt x="687585" y="62508"/>
                </a:lnTo>
                <a:lnTo>
                  <a:pt x="669726" y="53578"/>
                </a:lnTo>
                <a:lnTo>
                  <a:pt x="651867" y="53578"/>
                </a:lnTo>
                <a:lnTo>
                  <a:pt x="625078" y="44649"/>
                </a:lnTo>
                <a:lnTo>
                  <a:pt x="607218" y="35719"/>
                </a:lnTo>
                <a:lnTo>
                  <a:pt x="580429" y="35719"/>
                </a:lnTo>
                <a:lnTo>
                  <a:pt x="562570" y="26789"/>
                </a:lnTo>
                <a:lnTo>
                  <a:pt x="535781" y="17860"/>
                </a:lnTo>
                <a:lnTo>
                  <a:pt x="508992" y="17860"/>
                </a:lnTo>
                <a:lnTo>
                  <a:pt x="482203" y="8930"/>
                </a:lnTo>
                <a:lnTo>
                  <a:pt x="455413" y="8930"/>
                </a:lnTo>
                <a:lnTo>
                  <a:pt x="437554" y="0"/>
                </a:lnTo>
                <a:lnTo>
                  <a:pt x="410765" y="0"/>
                </a:lnTo>
                <a:lnTo>
                  <a:pt x="383976" y="0"/>
                </a:lnTo>
                <a:lnTo>
                  <a:pt x="357187" y="8930"/>
                </a:lnTo>
                <a:lnTo>
                  <a:pt x="330398" y="8930"/>
                </a:lnTo>
                <a:lnTo>
                  <a:pt x="303609" y="17860"/>
                </a:lnTo>
                <a:lnTo>
                  <a:pt x="276820" y="26789"/>
                </a:lnTo>
                <a:lnTo>
                  <a:pt x="250031" y="35719"/>
                </a:lnTo>
                <a:lnTo>
                  <a:pt x="232172" y="44649"/>
                </a:lnTo>
                <a:lnTo>
                  <a:pt x="214313" y="62508"/>
                </a:lnTo>
                <a:lnTo>
                  <a:pt x="196453" y="71438"/>
                </a:lnTo>
                <a:lnTo>
                  <a:pt x="160735" y="98227"/>
                </a:lnTo>
                <a:lnTo>
                  <a:pt x="133946" y="133946"/>
                </a:lnTo>
                <a:lnTo>
                  <a:pt x="107156" y="169664"/>
                </a:lnTo>
                <a:lnTo>
                  <a:pt x="80367" y="205383"/>
                </a:lnTo>
                <a:lnTo>
                  <a:pt x="62508" y="232172"/>
                </a:lnTo>
                <a:lnTo>
                  <a:pt x="53578" y="258961"/>
                </a:lnTo>
                <a:lnTo>
                  <a:pt x="44649" y="285750"/>
                </a:lnTo>
                <a:lnTo>
                  <a:pt x="44649" y="294680"/>
                </a:lnTo>
                <a:lnTo>
                  <a:pt x="35719" y="312539"/>
                </a:lnTo>
                <a:lnTo>
                  <a:pt x="35719" y="321469"/>
                </a:lnTo>
                <a:lnTo>
                  <a:pt x="35719" y="330399"/>
                </a:lnTo>
                <a:lnTo>
                  <a:pt x="26789" y="348258"/>
                </a:lnTo>
                <a:lnTo>
                  <a:pt x="17860" y="383977"/>
                </a:lnTo>
                <a:lnTo>
                  <a:pt x="8930" y="428625"/>
                </a:lnTo>
                <a:lnTo>
                  <a:pt x="0" y="482203"/>
                </a:lnTo>
                <a:lnTo>
                  <a:pt x="0" y="553641"/>
                </a:lnTo>
                <a:lnTo>
                  <a:pt x="0" y="616149"/>
                </a:lnTo>
                <a:lnTo>
                  <a:pt x="8930" y="669727"/>
                </a:lnTo>
                <a:lnTo>
                  <a:pt x="17860" y="705446"/>
                </a:lnTo>
                <a:lnTo>
                  <a:pt x="26789" y="732235"/>
                </a:lnTo>
                <a:lnTo>
                  <a:pt x="35719" y="750094"/>
                </a:lnTo>
                <a:lnTo>
                  <a:pt x="44649" y="759024"/>
                </a:lnTo>
                <a:lnTo>
                  <a:pt x="53578" y="767953"/>
                </a:lnTo>
                <a:lnTo>
                  <a:pt x="62508" y="767953"/>
                </a:lnTo>
                <a:lnTo>
                  <a:pt x="62508" y="776883"/>
                </a:lnTo>
                <a:lnTo>
                  <a:pt x="62508" y="785813"/>
                </a:lnTo>
                <a:lnTo>
                  <a:pt x="71438" y="803672"/>
                </a:lnTo>
                <a:lnTo>
                  <a:pt x="71438" y="830461"/>
                </a:lnTo>
                <a:lnTo>
                  <a:pt x="80367" y="848321"/>
                </a:lnTo>
                <a:lnTo>
                  <a:pt x="89297" y="875110"/>
                </a:lnTo>
                <a:lnTo>
                  <a:pt x="98227" y="892969"/>
                </a:lnTo>
                <a:lnTo>
                  <a:pt x="116086" y="901899"/>
                </a:lnTo>
                <a:lnTo>
                  <a:pt x="133946" y="910828"/>
                </a:lnTo>
                <a:lnTo>
                  <a:pt x="151805" y="910828"/>
                </a:lnTo>
                <a:lnTo>
                  <a:pt x="178594" y="919758"/>
                </a:lnTo>
                <a:lnTo>
                  <a:pt x="196453" y="928688"/>
                </a:lnTo>
                <a:lnTo>
                  <a:pt x="223242" y="946547"/>
                </a:lnTo>
                <a:lnTo>
                  <a:pt x="250031" y="982266"/>
                </a:lnTo>
                <a:lnTo>
                  <a:pt x="276820" y="1017985"/>
                </a:lnTo>
                <a:lnTo>
                  <a:pt x="303609" y="1062633"/>
                </a:lnTo>
                <a:lnTo>
                  <a:pt x="330398" y="1098352"/>
                </a:lnTo>
                <a:lnTo>
                  <a:pt x="357187" y="1125141"/>
                </a:lnTo>
                <a:lnTo>
                  <a:pt x="383976" y="1134071"/>
                </a:lnTo>
                <a:lnTo>
                  <a:pt x="419695" y="1143000"/>
                </a:lnTo>
                <a:lnTo>
                  <a:pt x="446484" y="1134071"/>
                </a:lnTo>
                <a:lnTo>
                  <a:pt x="482203" y="1125141"/>
                </a:lnTo>
                <a:lnTo>
                  <a:pt x="517921" y="1098352"/>
                </a:lnTo>
                <a:lnTo>
                  <a:pt x="553640" y="1080492"/>
                </a:lnTo>
                <a:lnTo>
                  <a:pt x="589359" y="1062633"/>
                </a:lnTo>
                <a:lnTo>
                  <a:pt x="625078" y="1053703"/>
                </a:lnTo>
                <a:lnTo>
                  <a:pt x="651867" y="1053703"/>
                </a:lnTo>
                <a:lnTo>
                  <a:pt x="678656" y="1062633"/>
                </a:lnTo>
                <a:lnTo>
                  <a:pt x="714374" y="1071563"/>
                </a:lnTo>
                <a:lnTo>
                  <a:pt x="750093" y="1071563"/>
                </a:lnTo>
                <a:lnTo>
                  <a:pt x="785812" y="1080492"/>
                </a:lnTo>
                <a:lnTo>
                  <a:pt x="812601" y="1071563"/>
                </a:lnTo>
                <a:lnTo>
                  <a:pt x="839390" y="1062633"/>
                </a:lnTo>
                <a:lnTo>
                  <a:pt x="866179" y="1053703"/>
                </a:lnTo>
                <a:lnTo>
                  <a:pt x="884038" y="1035844"/>
                </a:lnTo>
                <a:lnTo>
                  <a:pt x="910828" y="1017985"/>
                </a:lnTo>
                <a:lnTo>
                  <a:pt x="937617" y="1000125"/>
                </a:lnTo>
                <a:lnTo>
                  <a:pt x="964406" y="964406"/>
                </a:lnTo>
                <a:lnTo>
                  <a:pt x="991195" y="937617"/>
                </a:lnTo>
                <a:lnTo>
                  <a:pt x="1017984" y="910828"/>
                </a:lnTo>
                <a:lnTo>
                  <a:pt x="1035843" y="884039"/>
                </a:lnTo>
                <a:lnTo>
                  <a:pt x="1035843" y="875110"/>
                </a:lnTo>
                <a:lnTo>
                  <a:pt x="1044773" y="857250"/>
                </a:lnTo>
                <a:lnTo>
                  <a:pt x="1053703" y="857250"/>
                </a:lnTo>
                <a:lnTo>
                  <a:pt x="1062632" y="839391"/>
                </a:lnTo>
                <a:lnTo>
                  <a:pt x="1071562" y="830461"/>
                </a:lnTo>
                <a:lnTo>
                  <a:pt x="1071562" y="821531"/>
                </a:lnTo>
                <a:lnTo>
                  <a:pt x="1080492" y="803672"/>
                </a:lnTo>
                <a:lnTo>
                  <a:pt x="1089421" y="785813"/>
                </a:lnTo>
                <a:lnTo>
                  <a:pt x="1089421" y="767953"/>
                </a:lnTo>
                <a:lnTo>
                  <a:pt x="1098351" y="741164"/>
                </a:lnTo>
                <a:lnTo>
                  <a:pt x="1098351" y="705446"/>
                </a:lnTo>
                <a:lnTo>
                  <a:pt x="1107281" y="669727"/>
                </a:lnTo>
                <a:lnTo>
                  <a:pt x="1107281" y="625078"/>
                </a:lnTo>
                <a:lnTo>
                  <a:pt x="1098351" y="589360"/>
                </a:lnTo>
                <a:lnTo>
                  <a:pt x="1098351" y="544711"/>
                </a:lnTo>
                <a:lnTo>
                  <a:pt x="1098351" y="508993"/>
                </a:lnTo>
                <a:lnTo>
                  <a:pt x="1089421" y="473274"/>
                </a:lnTo>
                <a:lnTo>
                  <a:pt x="1089421" y="437555"/>
                </a:lnTo>
                <a:lnTo>
                  <a:pt x="1080492" y="410766"/>
                </a:lnTo>
                <a:lnTo>
                  <a:pt x="1071562" y="392907"/>
                </a:lnTo>
                <a:lnTo>
                  <a:pt x="1062632" y="366117"/>
                </a:lnTo>
                <a:lnTo>
                  <a:pt x="1053703" y="348258"/>
                </a:lnTo>
                <a:lnTo>
                  <a:pt x="1053703" y="339328"/>
                </a:lnTo>
                <a:lnTo>
                  <a:pt x="1044773" y="321469"/>
                </a:lnTo>
                <a:lnTo>
                  <a:pt x="1026913" y="294680"/>
                </a:lnTo>
                <a:lnTo>
                  <a:pt x="1009054" y="267891"/>
                </a:lnTo>
                <a:lnTo>
                  <a:pt x="973335" y="223242"/>
                </a:lnTo>
                <a:lnTo>
                  <a:pt x="928687" y="196453"/>
                </a:lnTo>
                <a:lnTo>
                  <a:pt x="901898" y="196453"/>
                </a:lnTo>
                <a:lnTo>
                  <a:pt x="884038" y="187524"/>
                </a:lnTo>
                <a:lnTo>
                  <a:pt x="875109" y="178594"/>
                </a:lnTo>
                <a:lnTo>
                  <a:pt x="866179" y="169664"/>
                </a:lnTo>
                <a:lnTo>
                  <a:pt x="866179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5777508" y="1178719"/>
            <a:ext cx="133946" cy="178595"/>
          </a:xfrm>
          <a:custGeom>
            <a:avLst/>
            <a:gdLst/>
            <a:ahLst/>
            <a:cxnLst/>
            <a:rect l="0" t="0" r="0" b="0"/>
            <a:pathLst>
              <a:path w="133946" h="178595">
                <a:moveTo>
                  <a:pt x="26789" y="17859"/>
                </a:moveTo>
                <a:lnTo>
                  <a:pt x="26789" y="26789"/>
                </a:lnTo>
                <a:lnTo>
                  <a:pt x="17859" y="35718"/>
                </a:lnTo>
                <a:lnTo>
                  <a:pt x="8930" y="71437"/>
                </a:lnTo>
                <a:lnTo>
                  <a:pt x="0" y="98226"/>
                </a:lnTo>
                <a:lnTo>
                  <a:pt x="0" y="133945"/>
                </a:lnTo>
                <a:lnTo>
                  <a:pt x="0" y="160734"/>
                </a:lnTo>
                <a:lnTo>
                  <a:pt x="17859" y="169664"/>
                </a:lnTo>
                <a:lnTo>
                  <a:pt x="35719" y="178594"/>
                </a:lnTo>
                <a:lnTo>
                  <a:pt x="62508" y="169664"/>
                </a:lnTo>
                <a:lnTo>
                  <a:pt x="80367" y="160734"/>
                </a:lnTo>
                <a:lnTo>
                  <a:pt x="107156" y="133945"/>
                </a:lnTo>
                <a:lnTo>
                  <a:pt x="116086" y="107156"/>
                </a:lnTo>
                <a:lnTo>
                  <a:pt x="125015" y="80367"/>
                </a:lnTo>
                <a:lnTo>
                  <a:pt x="116086" y="44648"/>
                </a:lnTo>
                <a:lnTo>
                  <a:pt x="98226" y="26789"/>
                </a:lnTo>
                <a:lnTo>
                  <a:pt x="71437" y="8929"/>
                </a:lnTo>
                <a:lnTo>
                  <a:pt x="53578" y="0"/>
                </a:lnTo>
                <a:lnTo>
                  <a:pt x="35719" y="0"/>
                </a:lnTo>
                <a:lnTo>
                  <a:pt x="17859" y="0"/>
                </a:lnTo>
                <a:lnTo>
                  <a:pt x="8930" y="17859"/>
                </a:lnTo>
                <a:lnTo>
                  <a:pt x="17859" y="26789"/>
                </a:lnTo>
                <a:lnTo>
                  <a:pt x="35719" y="44648"/>
                </a:lnTo>
                <a:lnTo>
                  <a:pt x="62508" y="53578"/>
                </a:lnTo>
                <a:lnTo>
                  <a:pt x="98226" y="53578"/>
                </a:lnTo>
                <a:lnTo>
                  <a:pt x="133945" y="44648"/>
                </a:lnTo>
                <a:lnTo>
                  <a:pt x="133945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5982891" y="1134070"/>
            <a:ext cx="125016" cy="339329"/>
          </a:xfrm>
          <a:custGeom>
            <a:avLst/>
            <a:gdLst/>
            <a:ahLst/>
            <a:cxnLst/>
            <a:rect l="0" t="0" r="0" b="0"/>
            <a:pathLst>
              <a:path w="125016" h="339329">
                <a:moveTo>
                  <a:pt x="62507" y="26789"/>
                </a:moveTo>
                <a:lnTo>
                  <a:pt x="53578" y="26789"/>
                </a:lnTo>
                <a:lnTo>
                  <a:pt x="53578" y="26789"/>
                </a:lnTo>
                <a:lnTo>
                  <a:pt x="44648" y="35719"/>
                </a:lnTo>
                <a:lnTo>
                  <a:pt x="35718" y="53578"/>
                </a:lnTo>
                <a:lnTo>
                  <a:pt x="26789" y="71438"/>
                </a:lnTo>
                <a:lnTo>
                  <a:pt x="26789" y="98227"/>
                </a:lnTo>
                <a:lnTo>
                  <a:pt x="26789" y="133946"/>
                </a:lnTo>
                <a:lnTo>
                  <a:pt x="35718" y="169664"/>
                </a:lnTo>
                <a:lnTo>
                  <a:pt x="44648" y="205383"/>
                </a:lnTo>
                <a:lnTo>
                  <a:pt x="53578" y="250032"/>
                </a:lnTo>
                <a:lnTo>
                  <a:pt x="62507" y="285750"/>
                </a:lnTo>
                <a:lnTo>
                  <a:pt x="62507" y="312539"/>
                </a:lnTo>
                <a:lnTo>
                  <a:pt x="71437" y="330399"/>
                </a:lnTo>
                <a:lnTo>
                  <a:pt x="71437" y="339328"/>
                </a:lnTo>
                <a:lnTo>
                  <a:pt x="62507" y="339328"/>
                </a:lnTo>
                <a:lnTo>
                  <a:pt x="53578" y="330399"/>
                </a:lnTo>
                <a:lnTo>
                  <a:pt x="35718" y="303609"/>
                </a:lnTo>
                <a:lnTo>
                  <a:pt x="26789" y="267891"/>
                </a:lnTo>
                <a:lnTo>
                  <a:pt x="8929" y="214313"/>
                </a:lnTo>
                <a:lnTo>
                  <a:pt x="0" y="169664"/>
                </a:lnTo>
                <a:lnTo>
                  <a:pt x="0" y="116086"/>
                </a:lnTo>
                <a:lnTo>
                  <a:pt x="0" y="71438"/>
                </a:lnTo>
                <a:lnTo>
                  <a:pt x="17859" y="44649"/>
                </a:lnTo>
                <a:lnTo>
                  <a:pt x="35718" y="17860"/>
                </a:lnTo>
                <a:lnTo>
                  <a:pt x="53578" y="8930"/>
                </a:lnTo>
                <a:lnTo>
                  <a:pt x="80367" y="0"/>
                </a:lnTo>
                <a:lnTo>
                  <a:pt x="98226" y="8930"/>
                </a:lnTo>
                <a:lnTo>
                  <a:pt x="116086" y="17860"/>
                </a:lnTo>
                <a:lnTo>
                  <a:pt x="125015" y="26789"/>
                </a:lnTo>
                <a:lnTo>
                  <a:pt x="125015" y="44649"/>
                </a:lnTo>
                <a:lnTo>
                  <a:pt x="125015" y="71438"/>
                </a:lnTo>
                <a:lnTo>
                  <a:pt x="116086" y="98227"/>
                </a:lnTo>
                <a:lnTo>
                  <a:pt x="98226" y="125016"/>
                </a:lnTo>
                <a:lnTo>
                  <a:pt x="89297" y="142875"/>
                </a:lnTo>
                <a:lnTo>
                  <a:pt x="80367" y="142875"/>
                </a:lnTo>
                <a:lnTo>
                  <a:pt x="80367" y="142875"/>
                </a:lnTo>
                <a:lnTo>
                  <a:pt x="80367" y="125016"/>
                </a:lnTo>
                <a:lnTo>
                  <a:pt x="80367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6143625" y="1125141"/>
            <a:ext cx="357189" cy="169665"/>
          </a:xfrm>
          <a:custGeom>
            <a:avLst/>
            <a:gdLst/>
            <a:ahLst/>
            <a:cxnLst/>
            <a:rect l="0" t="0" r="0" b="0"/>
            <a:pathLst>
              <a:path w="357189" h="169665">
                <a:moveTo>
                  <a:pt x="8930" y="116086"/>
                </a:moveTo>
                <a:lnTo>
                  <a:pt x="0" y="116086"/>
                </a:lnTo>
                <a:lnTo>
                  <a:pt x="0" y="125015"/>
                </a:lnTo>
                <a:lnTo>
                  <a:pt x="0" y="133945"/>
                </a:lnTo>
                <a:lnTo>
                  <a:pt x="8930" y="133945"/>
                </a:lnTo>
                <a:lnTo>
                  <a:pt x="8930" y="133945"/>
                </a:lnTo>
                <a:lnTo>
                  <a:pt x="17859" y="133945"/>
                </a:lnTo>
                <a:lnTo>
                  <a:pt x="35719" y="125015"/>
                </a:lnTo>
                <a:lnTo>
                  <a:pt x="44648" y="107156"/>
                </a:lnTo>
                <a:lnTo>
                  <a:pt x="53578" y="89296"/>
                </a:lnTo>
                <a:lnTo>
                  <a:pt x="62508" y="62507"/>
                </a:lnTo>
                <a:lnTo>
                  <a:pt x="71438" y="44648"/>
                </a:lnTo>
                <a:lnTo>
                  <a:pt x="71438" y="17859"/>
                </a:lnTo>
                <a:lnTo>
                  <a:pt x="62508" y="0"/>
                </a:lnTo>
                <a:lnTo>
                  <a:pt x="53578" y="0"/>
                </a:lnTo>
                <a:lnTo>
                  <a:pt x="44648" y="0"/>
                </a:lnTo>
                <a:lnTo>
                  <a:pt x="26789" y="17859"/>
                </a:lnTo>
                <a:lnTo>
                  <a:pt x="17859" y="35718"/>
                </a:lnTo>
                <a:lnTo>
                  <a:pt x="8930" y="71437"/>
                </a:lnTo>
                <a:lnTo>
                  <a:pt x="0" y="98226"/>
                </a:lnTo>
                <a:lnTo>
                  <a:pt x="0" y="125015"/>
                </a:lnTo>
                <a:lnTo>
                  <a:pt x="8930" y="151804"/>
                </a:lnTo>
                <a:lnTo>
                  <a:pt x="17859" y="160734"/>
                </a:lnTo>
                <a:lnTo>
                  <a:pt x="35719" y="169664"/>
                </a:lnTo>
                <a:lnTo>
                  <a:pt x="53578" y="160734"/>
                </a:lnTo>
                <a:lnTo>
                  <a:pt x="71438" y="151804"/>
                </a:lnTo>
                <a:lnTo>
                  <a:pt x="89297" y="133945"/>
                </a:lnTo>
                <a:lnTo>
                  <a:pt x="98227" y="107156"/>
                </a:lnTo>
                <a:lnTo>
                  <a:pt x="116086" y="80367"/>
                </a:lnTo>
                <a:lnTo>
                  <a:pt x="125016" y="44648"/>
                </a:lnTo>
                <a:lnTo>
                  <a:pt x="125016" y="17859"/>
                </a:lnTo>
                <a:lnTo>
                  <a:pt x="133945" y="8929"/>
                </a:lnTo>
                <a:lnTo>
                  <a:pt x="133945" y="0"/>
                </a:lnTo>
                <a:lnTo>
                  <a:pt x="133945" y="8929"/>
                </a:lnTo>
                <a:lnTo>
                  <a:pt x="125016" y="26789"/>
                </a:lnTo>
                <a:lnTo>
                  <a:pt x="125016" y="44648"/>
                </a:lnTo>
                <a:lnTo>
                  <a:pt x="116086" y="71437"/>
                </a:lnTo>
                <a:lnTo>
                  <a:pt x="116086" y="98226"/>
                </a:lnTo>
                <a:lnTo>
                  <a:pt x="116086" y="116086"/>
                </a:lnTo>
                <a:lnTo>
                  <a:pt x="116086" y="133945"/>
                </a:lnTo>
                <a:lnTo>
                  <a:pt x="125016" y="133945"/>
                </a:lnTo>
                <a:lnTo>
                  <a:pt x="133945" y="133945"/>
                </a:lnTo>
                <a:lnTo>
                  <a:pt x="151805" y="125015"/>
                </a:lnTo>
                <a:lnTo>
                  <a:pt x="160734" y="107156"/>
                </a:lnTo>
                <a:lnTo>
                  <a:pt x="178594" y="80367"/>
                </a:lnTo>
                <a:lnTo>
                  <a:pt x="187523" y="62507"/>
                </a:lnTo>
                <a:lnTo>
                  <a:pt x="205383" y="44648"/>
                </a:lnTo>
                <a:lnTo>
                  <a:pt x="214313" y="44648"/>
                </a:lnTo>
                <a:lnTo>
                  <a:pt x="214313" y="53578"/>
                </a:lnTo>
                <a:lnTo>
                  <a:pt x="223242" y="62507"/>
                </a:lnTo>
                <a:lnTo>
                  <a:pt x="232172" y="80367"/>
                </a:lnTo>
                <a:lnTo>
                  <a:pt x="241102" y="98226"/>
                </a:lnTo>
                <a:lnTo>
                  <a:pt x="250031" y="107156"/>
                </a:lnTo>
                <a:lnTo>
                  <a:pt x="267891" y="116086"/>
                </a:lnTo>
                <a:lnTo>
                  <a:pt x="285750" y="116086"/>
                </a:lnTo>
                <a:lnTo>
                  <a:pt x="303609" y="107156"/>
                </a:lnTo>
                <a:lnTo>
                  <a:pt x="330398" y="98226"/>
                </a:lnTo>
                <a:lnTo>
                  <a:pt x="357188" y="71437"/>
                </a:lnTo>
                <a:lnTo>
                  <a:pt x="357188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6616898" y="910828"/>
            <a:ext cx="80369" cy="321470"/>
          </a:xfrm>
          <a:custGeom>
            <a:avLst/>
            <a:gdLst/>
            <a:ahLst/>
            <a:cxnLst/>
            <a:rect l="0" t="0" r="0" b="0"/>
            <a:pathLst>
              <a:path w="80369" h="321470">
                <a:moveTo>
                  <a:pt x="62508" y="44648"/>
                </a:moveTo>
                <a:lnTo>
                  <a:pt x="62508" y="35719"/>
                </a:lnTo>
                <a:lnTo>
                  <a:pt x="71438" y="26789"/>
                </a:lnTo>
                <a:lnTo>
                  <a:pt x="71438" y="8930"/>
                </a:lnTo>
                <a:lnTo>
                  <a:pt x="80368" y="0"/>
                </a:lnTo>
                <a:lnTo>
                  <a:pt x="80368" y="0"/>
                </a:lnTo>
                <a:lnTo>
                  <a:pt x="71438" y="0"/>
                </a:lnTo>
                <a:lnTo>
                  <a:pt x="62508" y="0"/>
                </a:lnTo>
                <a:lnTo>
                  <a:pt x="53579" y="8930"/>
                </a:lnTo>
                <a:lnTo>
                  <a:pt x="44649" y="17859"/>
                </a:lnTo>
                <a:lnTo>
                  <a:pt x="35719" y="44648"/>
                </a:lnTo>
                <a:lnTo>
                  <a:pt x="35719" y="62508"/>
                </a:lnTo>
                <a:lnTo>
                  <a:pt x="35719" y="98227"/>
                </a:lnTo>
                <a:lnTo>
                  <a:pt x="44649" y="133945"/>
                </a:lnTo>
                <a:lnTo>
                  <a:pt x="53579" y="169664"/>
                </a:lnTo>
                <a:lnTo>
                  <a:pt x="62508" y="214313"/>
                </a:lnTo>
                <a:lnTo>
                  <a:pt x="71438" y="241102"/>
                </a:lnTo>
                <a:lnTo>
                  <a:pt x="80368" y="276820"/>
                </a:lnTo>
                <a:lnTo>
                  <a:pt x="80368" y="303609"/>
                </a:lnTo>
                <a:lnTo>
                  <a:pt x="80368" y="321469"/>
                </a:lnTo>
                <a:lnTo>
                  <a:pt x="62508" y="321469"/>
                </a:lnTo>
                <a:lnTo>
                  <a:pt x="44649" y="321469"/>
                </a:lnTo>
                <a:lnTo>
                  <a:pt x="26790" y="321469"/>
                </a:lnTo>
                <a:lnTo>
                  <a:pt x="0" y="312539"/>
                </a:lnTo>
                <a:lnTo>
                  <a:pt x="0" y="31253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6509742" y="1044773"/>
            <a:ext cx="276822" cy="98228"/>
          </a:xfrm>
          <a:custGeom>
            <a:avLst/>
            <a:gdLst/>
            <a:ahLst/>
            <a:cxnLst/>
            <a:rect l="0" t="0" r="0" b="0"/>
            <a:pathLst>
              <a:path w="276822" h="98228">
                <a:moveTo>
                  <a:pt x="0" y="98227"/>
                </a:moveTo>
                <a:lnTo>
                  <a:pt x="8930" y="89297"/>
                </a:lnTo>
                <a:lnTo>
                  <a:pt x="17860" y="89297"/>
                </a:lnTo>
                <a:lnTo>
                  <a:pt x="35719" y="71438"/>
                </a:lnTo>
                <a:lnTo>
                  <a:pt x="71438" y="62508"/>
                </a:lnTo>
                <a:lnTo>
                  <a:pt x="107156" y="53578"/>
                </a:lnTo>
                <a:lnTo>
                  <a:pt x="142875" y="44649"/>
                </a:lnTo>
                <a:lnTo>
                  <a:pt x="178594" y="35719"/>
                </a:lnTo>
                <a:lnTo>
                  <a:pt x="214313" y="26789"/>
                </a:lnTo>
                <a:lnTo>
                  <a:pt x="241102" y="17860"/>
                </a:lnTo>
                <a:lnTo>
                  <a:pt x="258961" y="17860"/>
                </a:lnTo>
                <a:lnTo>
                  <a:pt x="267891" y="8930"/>
                </a:lnTo>
                <a:lnTo>
                  <a:pt x="276821" y="8930"/>
                </a:lnTo>
                <a:lnTo>
                  <a:pt x="267891" y="0"/>
                </a:lnTo>
                <a:lnTo>
                  <a:pt x="26789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" name="Freeform 1023"/>
          <p:cNvSpPr/>
          <p:nvPr/>
        </p:nvSpPr>
        <p:spPr>
          <a:xfrm>
            <a:off x="6777633" y="1009055"/>
            <a:ext cx="133946" cy="178594"/>
          </a:xfrm>
          <a:custGeom>
            <a:avLst/>
            <a:gdLst/>
            <a:ahLst/>
            <a:cxnLst/>
            <a:rect l="0" t="0" r="0" b="0"/>
            <a:pathLst>
              <a:path w="133946" h="178594">
                <a:moveTo>
                  <a:pt x="0" y="116086"/>
                </a:moveTo>
                <a:lnTo>
                  <a:pt x="0" y="116086"/>
                </a:lnTo>
                <a:lnTo>
                  <a:pt x="8930" y="125015"/>
                </a:lnTo>
                <a:lnTo>
                  <a:pt x="8930" y="142875"/>
                </a:lnTo>
                <a:lnTo>
                  <a:pt x="17859" y="151804"/>
                </a:lnTo>
                <a:lnTo>
                  <a:pt x="26789" y="169664"/>
                </a:lnTo>
                <a:lnTo>
                  <a:pt x="35719" y="169664"/>
                </a:lnTo>
                <a:lnTo>
                  <a:pt x="44648" y="178593"/>
                </a:lnTo>
                <a:lnTo>
                  <a:pt x="53578" y="169664"/>
                </a:lnTo>
                <a:lnTo>
                  <a:pt x="53578" y="160734"/>
                </a:lnTo>
                <a:lnTo>
                  <a:pt x="53578" y="142875"/>
                </a:lnTo>
                <a:lnTo>
                  <a:pt x="53578" y="116086"/>
                </a:lnTo>
                <a:lnTo>
                  <a:pt x="44648" y="80367"/>
                </a:lnTo>
                <a:lnTo>
                  <a:pt x="53578" y="53578"/>
                </a:lnTo>
                <a:lnTo>
                  <a:pt x="53578" y="35718"/>
                </a:lnTo>
                <a:lnTo>
                  <a:pt x="62508" y="17859"/>
                </a:lnTo>
                <a:lnTo>
                  <a:pt x="71437" y="8929"/>
                </a:lnTo>
                <a:lnTo>
                  <a:pt x="80367" y="0"/>
                </a:lnTo>
                <a:lnTo>
                  <a:pt x="98226" y="0"/>
                </a:lnTo>
                <a:lnTo>
                  <a:pt x="116086" y="8929"/>
                </a:lnTo>
                <a:lnTo>
                  <a:pt x="125015" y="8929"/>
                </a:lnTo>
                <a:lnTo>
                  <a:pt x="133945" y="17859"/>
                </a:lnTo>
                <a:lnTo>
                  <a:pt x="133945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5" name="Freeform 1024"/>
          <p:cNvSpPr/>
          <p:nvPr/>
        </p:nvSpPr>
        <p:spPr>
          <a:xfrm>
            <a:off x="6929438" y="1071562"/>
            <a:ext cx="35719" cy="80369"/>
          </a:xfrm>
          <a:custGeom>
            <a:avLst/>
            <a:gdLst/>
            <a:ahLst/>
            <a:cxnLst/>
            <a:rect l="0" t="0" r="0" b="0"/>
            <a:pathLst>
              <a:path w="35719" h="80369">
                <a:moveTo>
                  <a:pt x="0" y="0"/>
                </a:move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0" y="35719"/>
                </a:lnTo>
                <a:lnTo>
                  <a:pt x="0" y="44649"/>
                </a:lnTo>
                <a:lnTo>
                  <a:pt x="0" y="53579"/>
                </a:lnTo>
                <a:lnTo>
                  <a:pt x="8929" y="62508"/>
                </a:lnTo>
                <a:lnTo>
                  <a:pt x="8929" y="71438"/>
                </a:lnTo>
                <a:lnTo>
                  <a:pt x="17859" y="80368"/>
                </a:lnTo>
                <a:lnTo>
                  <a:pt x="17859" y="80368"/>
                </a:lnTo>
                <a:lnTo>
                  <a:pt x="26789" y="80368"/>
                </a:lnTo>
                <a:lnTo>
                  <a:pt x="26789" y="71438"/>
                </a:lnTo>
                <a:lnTo>
                  <a:pt x="35718" y="44649"/>
                </a:lnTo>
                <a:lnTo>
                  <a:pt x="35718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7" name="Freeform 1026"/>
          <p:cNvSpPr/>
          <p:nvPr/>
        </p:nvSpPr>
        <p:spPr>
          <a:xfrm>
            <a:off x="6920508" y="946547"/>
            <a:ext cx="53579" cy="17860"/>
          </a:xfrm>
          <a:custGeom>
            <a:avLst/>
            <a:gdLst/>
            <a:ahLst/>
            <a:cxnLst/>
            <a:rect l="0" t="0" r="0" b="0"/>
            <a:pathLst>
              <a:path w="53579" h="17860">
                <a:moveTo>
                  <a:pt x="26789" y="0"/>
                </a:moveTo>
                <a:lnTo>
                  <a:pt x="17859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8930" y="8929"/>
                </a:lnTo>
                <a:lnTo>
                  <a:pt x="17859" y="8929"/>
                </a:lnTo>
                <a:lnTo>
                  <a:pt x="35719" y="17859"/>
                </a:lnTo>
                <a:lnTo>
                  <a:pt x="44648" y="17859"/>
                </a:lnTo>
                <a:lnTo>
                  <a:pt x="53578" y="17859"/>
                </a:lnTo>
                <a:lnTo>
                  <a:pt x="53578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8" name="Freeform 1027"/>
          <p:cNvSpPr/>
          <p:nvPr/>
        </p:nvSpPr>
        <p:spPr>
          <a:xfrm>
            <a:off x="7036594" y="1017984"/>
            <a:ext cx="107157" cy="125017"/>
          </a:xfrm>
          <a:custGeom>
            <a:avLst/>
            <a:gdLst/>
            <a:ahLst/>
            <a:cxnLst/>
            <a:rect l="0" t="0" r="0" b="0"/>
            <a:pathLst>
              <a:path w="107157" h="125017">
                <a:moveTo>
                  <a:pt x="8929" y="62508"/>
                </a:moveTo>
                <a:lnTo>
                  <a:pt x="8929" y="62508"/>
                </a:lnTo>
                <a:lnTo>
                  <a:pt x="0" y="71438"/>
                </a:lnTo>
                <a:lnTo>
                  <a:pt x="0" y="71438"/>
                </a:lnTo>
                <a:lnTo>
                  <a:pt x="0" y="80367"/>
                </a:lnTo>
                <a:lnTo>
                  <a:pt x="8929" y="80367"/>
                </a:lnTo>
                <a:lnTo>
                  <a:pt x="8929" y="80367"/>
                </a:lnTo>
                <a:lnTo>
                  <a:pt x="26789" y="80367"/>
                </a:lnTo>
                <a:lnTo>
                  <a:pt x="35719" y="80367"/>
                </a:lnTo>
                <a:lnTo>
                  <a:pt x="53578" y="71438"/>
                </a:lnTo>
                <a:lnTo>
                  <a:pt x="71437" y="62508"/>
                </a:lnTo>
                <a:lnTo>
                  <a:pt x="80367" y="44649"/>
                </a:lnTo>
                <a:lnTo>
                  <a:pt x="89297" y="35719"/>
                </a:lnTo>
                <a:lnTo>
                  <a:pt x="98226" y="17860"/>
                </a:lnTo>
                <a:lnTo>
                  <a:pt x="98226" y="8930"/>
                </a:lnTo>
                <a:lnTo>
                  <a:pt x="89297" y="0"/>
                </a:lnTo>
                <a:lnTo>
                  <a:pt x="80367" y="0"/>
                </a:lnTo>
                <a:lnTo>
                  <a:pt x="71437" y="0"/>
                </a:lnTo>
                <a:lnTo>
                  <a:pt x="53578" y="8930"/>
                </a:lnTo>
                <a:lnTo>
                  <a:pt x="44648" y="26789"/>
                </a:lnTo>
                <a:lnTo>
                  <a:pt x="35719" y="44649"/>
                </a:lnTo>
                <a:lnTo>
                  <a:pt x="26789" y="62508"/>
                </a:lnTo>
                <a:lnTo>
                  <a:pt x="17859" y="89297"/>
                </a:lnTo>
                <a:lnTo>
                  <a:pt x="26789" y="107157"/>
                </a:lnTo>
                <a:lnTo>
                  <a:pt x="35719" y="116086"/>
                </a:lnTo>
                <a:lnTo>
                  <a:pt x="44648" y="125016"/>
                </a:lnTo>
                <a:lnTo>
                  <a:pt x="53578" y="125016"/>
                </a:lnTo>
                <a:lnTo>
                  <a:pt x="71437" y="125016"/>
                </a:lnTo>
                <a:lnTo>
                  <a:pt x="89297" y="107157"/>
                </a:lnTo>
                <a:lnTo>
                  <a:pt x="107156" y="98227"/>
                </a:lnTo>
                <a:lnTo>
                  <a:pt x="107156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9" name="Freeform 1028"/>
          <p:cNvSpPr/>
          <p:nvPr/>
        </p:nvSpPr>
        <p:spPr>
          <a:xfrm>
            <a:off x="7179469" y="964406"/>
            <a:ext cx="133946" cy="125017"/>
          </a:xfrm>
          <a:custGeom>
            <a:avLst/>
            <a:gdLst/>
            <a:ahLst/>
            <a:cxnLst/>
            <a:rect l="0" t="0" r="0" b="0"/>
            <a:pathLst>
              <a:path w="133946" h="125017">
                <a:moveTo>
                  <a:pt x="17859" y="0"/>
                </a:moveTo>
                <a:lnTo>
                  <a:pt x="8929" y="0"/>
                </a:lnTo>
                <a:lnTo>
                  <a:pt x="8929" y="8930"/>
                </a:lnTo>
                <a:lnTo>
                  <a:pt x="8929" y="17860"/>
                </a:lnTo>
                <a:lnTo>
                  <a:pt x="0" y="26789"/>
                </a:lnTo>
                <a:lnTo>
                  <a:pt x="0" y="44649"/>
                </a:lnTo>
                <a:lnTo>
                  <a:pt x="8929" y="62508"/>
                </a:lnTo>
                <a:lnTo>
                  <a:pt x="8929" y="80367"/>
                </a:lnTo>
                <a:lnTo>
                  <a:pt x="17859" y="89297"/>
                </a:lnTo>
                <a:lnTo>
                  <a:pt x="26789" y="107156"/>
                </a:lnTo>
                <a:lnTo>
                  <a:pt x="26789" y="116086"/>
                </a:lnTo>
                <a:lnTo>
                  <a:pt x="35719" y="125016"/>
                </a:lnTo>
                <a:lnTo>
                  <a:pt x="44648" y="125016"/>
                </a:lnTo>
                <a:lnTo>
                  <a:pt x="53578" y="125016"/>
                </a:lnTo>
                <a:lnTo>
                  <a:pt x="62508" y="107156"/>
                </a:lnTo>
                <a:lnTo>
                  <a:pt x="62508" y="89297"/>
                </a:lnTo>
                <a:lnTo>
                  <a:pt x="62508" y="71438"/>
                </a:lnTo>
                <a:lnTo>
                  <a:pt x="71437" y="53578"/>
                </a:lnTo>
                <a:lnTo>
                  <a:pt x="71437" y="35719"/>
                </a:lnTo>
                <a:lnTo>
                  <a:pt x="80367" y="17860"/>
                </a:lnTo>
                <a:lnTo>
                  <a:pt x="89297" y="8930"/>
                </a:lnTo>
                <a:lnTo>
                  <a:pt x="98226" y="8930"/>
                </a:lnTo>
                <a:lnTo>
                  <a:pt x="98226" y="17860"/>
                </a:lnTo>
                <a:lnTo>
                  <a:pt x="107156" y="26789"/>
                </a:lnTo>
                <a:lnTo>
                  <a:pt x="107156" y="35719"/>
                </a:lnTo>
                <a:lnTo>
                  <a:pt x="107156" y="53578"/>
                </a:lnTo>
                <a:lnTo>
                  <a:pt x="116086" y="62508"/>
                </a:lnTo>
                <a:lnTo>
                  <a:pt x="116086" y="80367"/>
                </a:lnTo>
                <a:lnTo>
                  <a:pt x="125015" y="89297"/>
                </a:lnTo>
                <a:lnTo>
                  <a:pt x="133945" y="98227"/>
                </a:lnTo>
                <a:lnTo>
                  <a:pt x="133945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0" name="Freeform 1029"/>
          <p:cNvSpPr/>
          <p:nvPr/>
        </p:nvSpPr>
        <p:spPr>
          <a:xfrm>
            <a:off x="7358063" y="812601"/>
            <a:ext cx="125016" cy="258962"/>
          </a:xfrm>
          <a:custGeom>
            <a:avLst/>
            <a:gdLst/>
            <a:ahLst/>
            <a:cxnLst/>
            <a:rect l="0" t="0" r="0" b="0"/>
            <a:pathLst>
              <a:path w="125016" h="258962">
                <a:moveTo>
                  <a:pt x="62507" y="125016"/>
                </a:moveTo>
                <a:lnTo>
                  <a:pt x="62507" y="125016"/>
                </a:lnTo>
                <a:lnTo>
                  <a:pt x="62507" y="125016"/>
                </a:lnTo>
                <a:lnTo>
                  <a:pt x="53578" y="125016"/>
                </a:lnTo>
                <a:lnTo>
                  <a:pt x="53578" y="133946"/>
                </a:lnTo>
                <a:lnTo>
                  <a:pt x="44648" y="142875"/>
                </a:lnTo>
                <a:lnTo>
                  <a:pt x="35718" y="151805"/>
                </a:lnTo>
                <a:lnTo>
                  <a:pt x="26789" y="178594"/>
                </a:lnTo>
                <a:lnTo>
                  <a:pt x="17859" y="196454"/>
                </a:lnTo>
                <a:lnTo>
                  <a:pt x="8929" y="223243"/>
                </a:lnTo>
                <a:lnTo>
                  <a:pt x="8929" y="232172"/>
                </a:lnTo>
                <a:lnTo>
                  <a:pt x="0" y="250032"/>
                </a:lnTo>
                <a:lnTo>
                  <a:pt x="8929" y="258961"/>
                </a:lnTo>
                <a:lnTo>
                  <a:pt x="8929" y="258961"/>
                </a:lnTo>
                <a:lnTo>
                  <a:pt x="17859" y="250032"/>
                </a:lnTo>
                <a:lnTo>
                  <a:pt x="35718" y="241102"/>
                </a:lnTo>
                <a:lnTo>
                  <a:pt x="44648" y="232172"/>
                </a:lnTo>
                <a:lnTo>
                  <a:pt x="53578" y="214313"/>
                </a:lnTo>
                <a:lnTo>
                  <a:pt x="62507" y="196454"/>
                </a:lnTo>
                <a:lnTo>
                  <a:pt x="71437" y="169665"/>
                </a:lnTo>
                <a:lnTo>
                  <a:pt x="80367" y="142875"/>
                </a:lnTo>
                <a:lnTo>
                  <a:pt x="89296" y="116086"/>
                </a:lnTo>
                <a:lnTo>
                  <a:pt x="98226" y="80368"/>
                </a:lnTo>
                <a:lnTo>
                  <a:pt x="107156" y="53579"/>
                </a:lnTo>
                <a:lnTo>
                  <a:pt x="107156" y="35719"/>
                </a:lnTo>
                <a:lnTo>
                  <a:pt x="107156" y="8930"/>
                </a:lnTo>
                <a:lnTo>
                  <a:pt x="98226" y="0"/>
                </a:lnTo>
                <a:lnTo>
                  <a:pt x="98226" y="0"/>
                </a:lnTo>
                <a:lnTo>
                  <a:pt x="89296" y="0"/>
                </a:lnTo>
                <a:lnTo>
                  <a:pt x="80367" y="8930"/>
                </a:lnTo>
                <a:lnTo>
                  <a:pt x="80367" y="26790"/>
                </a:lnTo>
                <a:lnTo>
                  <a:pt x="71437" y="53579"/>
                </a:lnTo>
                <a:lnTo>
                  <a:pt x="62507" y="80368"/>
                </a:lnTo>
                <a:lnTo>
                  <a:pt x="53578" y="116086"/>
                </a:lnTo>
                <a:lnTo>
                  <a:pt x="53578" y="142875"/>
                </a:lnTo>
                <a:lnTo>
                  <a:pt x="44648" y="178594"/>
                </a:lnTo>
                <a:lnTo>
                  <a:pt x="53578" y="196454"/>
                </a:lnTo>
                <a:lnTo>
                  <a:pt x="53578" y="223243"/>
                </a:lnTo>
                <a:lnTo>
                  <a:pt x="62507" y="232172"/>
                </a:lnTo>
                <a:lnTo>
                  <a:pt x="71437" y="241102"/>
                </a:lnTo>
                <a:lnTo>
                  <a:pt x="80367" y="241102"/>
                </a:lnTo>
                <a:lnTo>
                  <a:pt x="89296" y="232172"/>
                </a:lnTo>
                <a:lnTo>
                  <a:pt x="107156" y="223243"/>
                </a:lnTo>
                <a:lnTo>
                  <a:pt x="125015" y="205383"/>
                </a:lnTo>
                <a:lnTo>
                  <a:pt x="125015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1" name="Freeform 1030"/>
          <p:cNvSpPr/>
          <p:nvPr/>
        </p:nvSpPr>
        <p:spPr>
          <a:xfrm>
            <a:off x="7509867" y="910828"/>
            <a:ext cx="80368" cy="142876"/>
          </a:xfrm>
          <a:custGeom>
            <a:avLst/>
            <a:gdLst/>
            <a:ahLst/>
            <a:cxnLst/>
            <a:rect l="0" t="0" r="0" b="0"/>
            <a:pathLst>
              <a:path w="80368" h="142876">
                <a:moveTo>
                  <a:pt x="80367" y="0"/>
                </a:moveTo>
                <a:lnTo>
                  <a:pt x="80367" y="0"/>
                </a:lnTo>
                <a:lnTo>
                  <a:pt x="80367" y="0"/>
                </a:lnTo>
                <a:lnTo>
                  <a:pt x="80367" y="0"/>
                </a:lnTo>
                <a:lnTo>
                  <a:pt x="71438" y="0"/>
                </a:lnTo>
                <a:lnTo>
                  <a:pt x="62508" y="0"/>
                </a:lnTo>
                <a:lnTo>
                  <a:pt x="53578" y="0"/>
                </a:lnTo>
                <a:lnTo>
                  <a:pt x="53578" y="8930"/>
                </a:lnTo>
                <a:lnTo>
                  <a:pt x="44649" y="17859"/>
                </a:lnTo>
                <a:lnTo>
                  <a:pt x="35719" y="26789"/>
                </a:lnTo>
                <a:lnTo>
                  <a:pt x="35719" y="44648"/>
                </a:lnTo>
                <a:lnTo>
                  <a:pt x="35719" y="53578"/>
                </a:lnTo>
                <a:lnTo>
                  <a:pt x="44649" y="62508"/>
                </a:lnTo>
                <a:lnTo>
                  <a:pt x="53578" y="80367"/>
                </a:lnTo>
                <a:lnTo>
                  <a:pt x="53578" y="89297"/>
                </a:lnTo>
                <a:lnTo>
                  <a:pt x="62508" y="98227"/>
                </a:lnTo>
                <a:lnTo>
                  <a:pt x="62508" y="107156"/>
                </a:lnTo>
                <a:lnTo>
                  <a:pt x="62508" y="116086"/>
                </a:lnTo>
                <a:lnTo>
                  <a:pt x="53578" y="125016"/>
                </a:lnTo>
                <a:lnTo>
                  <a:pt x="35719" y="133945"/>
                </a:lnTo>
                <a:lnTo>
                  <a:pt x="17860" y="133945"/>
                </a:lnTo>
                <a:lnTo>
                  <a:pt x="8930" y="142875"/>
                </a:lnTo>
                <a:lnTo>
                  <a:pt x="0" y="142875"/>
                </a:lnTo>
                <a:lnTo>
                  <a:pt x="0" y="133945"/>
                </a:lnTo>
                <a:lnTo>
                  <a:pt x="0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2" name="Freeform 1031"/>
          <p:cNvSpPr/>
          <p:nvPr/>
        </p:nvSpPr>
        <p:spPr>
          <a:xfrm>
            <a:off x="5741789" y="910828"/>
            <a:ext cx="1875235" cy="508993"/>
          </a:xfrm>
          <a:custGeom>
            <a:avLst/>
            <a:gdLst/>
            <a:ahLst/>
            <a:cxnLst/>
            <a:rect l="0" t="0" r="0" b="0"/>
            <a:pathLst>
              <a:path w="1875235" h="508993">
                <a:moveTo>
                  <a:pt x="0" y="508992"/>
                </a:moveTo>
                <a:lnTo>
                  <a:pt x="0" y="508992"/>
                </a:lnTo>
                <a:lnTo>
                  <a:pt x="0" y="508992"/>
                </a:lnTo>
                <a:lnTo>
                  <a:pt x="8930" y="500062"/>
                </a:lnTo>
                <a:lnTo>
                  <a:pt x="26789" y="482203"/>
                </a:lnTo>
                <a:lnTo>
                  <a:pt x="53578" y="473274"/>
                </a:lnTo>
                <a:lnTo>
                  <a:pt x="89297" y="455414"/>
                </a:lnTo>
                <a:lnTo>
                  <a:pt x="151805" y="437555"/>
                </a:lnTo>
                <a:lnTo>
                  <a:pt x="223242" y="410766"/>
                </a:lnTo>
                <a:lnTo>
                  <a:pt x="321469" y="383977"/>
                </a:lnTo>
                <a:lnTo>
                  <a:pt x="428625" y="348258"/>
                </a:lnTo>
                <a:lnTo>
                  <a:pt x="544711" y="321469"/>
                </a:lnTo>
                <a:lnTo>
                  <a:pt x="660797" y="294680"/>
                </a:lnTo>
                <a:lnTo>
                  <a:pt x="785813" y="258961"/>
                </a:lnTo>
                <a:lnTo>
                  <a:pt x="910828" y="223242"/>
                </a:lnTo>
                <a:lnTo>
                  <a:pt x="1035844" y="187523"/>
                </a:lnTo>
                <a:lnTo>
                  <a:pt x="1151930" y="151805"/>
                </a:lnTo>
                <a:lnTo>
                  <a:pt x="1268016" y="125016"/>
                </a:lnTo>
                <a:lnTo>
                  <a:pt x="1384102" y="89297"/>
                </a:lnTo>
                <a:lnTo>
                  <a:pt x="1491258" y="62508"/>
                </a:lnTo>
                <a:lnTo>
                  <a:pt x="1580555" y="44648"/>
                </a:lnTo>
                <a:lnTo>
                  <a:pt x="1669852" y="26789"/>
                </a:lnTo>
                <a:lnTo>
                  <a:pt x="1741289" y="8930"/>
                </a:lnTo>
                <a:lnTo>
                  <a:pt x="1803797" y="0"/>
                </a:lnTo>
                <a:lnTo>
                  <a:pt x="1839516" y="0"/>
                </a:lnTo>
                <a:lnTo>
                  <a:pt x="1866305" y="0"/>
                </a:lnTo>
                <a:lnTo>
                  <a:pt x="1875234" y="0"/>
                </a:lnTo>
                <a:lnTo>
                  <a:pt x="1866305" y="0"/>
                </a:lnTo>
                <a:lnTo>
                  <a:pt x="1830586" y="0"/>
                </a:lnTo>
                <a:lnTo>
                  <a:pt x="1777008" y="0"/>
                </a:lnTo>
                <a:lnTo>
                  <a:pt x="177700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Freeform 1032"/>
          <p:cNvSpPr/>
          <p:nvPr/>
        </p:nvSpPr>
        <p:spPr>
          <a:xfrm>
            <a:off x="5848945" y="1089422"/>
            <a:ext cx="1741290" cy="98227"/>
          </a:xfrm>
          <a:custGeom>
            <a:avLst/>
            <a:gdLst/>
            <a:ahLst/>
            <a:cxnLst/>
            <a:rect l="0" t="0" r="0" b="0"/>
            <a:pathLst>
              <a:path w="1741290" h="98227">
                <a:moveTo>
                  <a:pt x="8930" y="0"/>
                </a:move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8930" y="17859"/>
                </a:lnTo>
                <a:lnTo>
                  <a:pt x="17860" y="26789"/>
                </a:lnTo>
                <a:lnTo>
                  <a:pt x="53578" y="35719"/>
                </a:lnTo>
                <a:lnTo>
                  <a:pt x="98227" y="53578"/>
                </a:lnTo>
                <a:lnTo>
                  <a:pt x="169664" y="62508"/>
                </a:lnTo>
                <a:lnTo>
                  <a:pt x="258961" y="80367"/>
                </a:lnTo>
                <a:lnTo>
                  <a:pt x="375047" y="80367"/>
                </a:lnTo>
                <a:lnTo>
                  <a:pt x="508993" y="89297"/>
                </a:lnTo>
                <a:lnTo>
                  <a:pt x="642938" y="89297"/>
                </a:lnTo>
                <a:lnTo>
                  <a:pt x="794743" y="89297"/>
                </a:lnTo>
                <a:lnTo>
                  <a:pt x="937618" y="89297"/>
                </a:lnTo>
                <a:lnTo>
                  <a:pt x="1071563" y="80367"/>
                </a:lnTo>
                <a:lnTo>
                  <a:pt x="1196578" y="80367"/>
                </a:lnTo>
                <a:lnTo>
                  <a:pt x="1312664" y="80367"/>
                </a:lnTo>
                <a:lnTo>
                  <a:pt x="1419821" y="80367"/>
                </a:lnTo>
                <a:lnTo>
                  <a:pt x="1509118" y="80367"/>
                </a:lnTo>
                <a:lnTo>
                  <a:pt x="1580555" y="80367"/>
                </a:lnTo>
                <a:lnTo>
                  <a:pt x="1643063" y="89297"/>
                </a:lnTo>
                <a:lnTo>
                  <a:pt x="1687711" y="89297"/>
                </a:lnTo>
                <a:lnTo>
                  <a:pt x="1714500" y="89297"/>
                </a:lnTo>
                <a:lnTo>
                  <a:pt x="1732360" y="98226"/>
                </a:lnTo>
                <a:lnTo>
                  <a:pt x="1741289" y="98226"/>
                </a:lnTo>
                <a:lnTo>
                  <a:pt x="1723430" y="98226"/>
                </a:lnTo>
                <a:lnTo>
                  <a:pt x="1696641" y="98226"/>
                </a:lnTo>
                <a:lnTo>
                  <a:pt x="1696641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4" name="Freeform 1033"/>
          <p:cNvSpPr/>
          <p:nvPr/>
        </p:nvSpPr>
        <p:spPr>
          <a:xfrm>
            <a:off x="5036344" y="89297"/>
            <a:ext cx="4098727" cy="1616274"/>
          </a:xfrm>
          <a:custGeom>
            <a:avLst/>
            <a:gdLst/>
            <a:ahLst/>
            <a:cxnLst/>
            <a:rect l="0" t="0" r="0" b="0"/>
            <a:pathLst>
              <a:path w="4098727" h="1616274">
                <a:moveTo>
                  <a:pt x="89297" y="26789"/>
                </a:moveTo>
                <a:lnTo>
                  <a:pt x="89297" y="17859"/>
                </a:lnTo>
                <a:lnTo>
                  <a:pt x="89297" y="0"/>
                </a:lnTo>
                <a:lnTo>
                  <a:pt x="89297" y="0"/>
                </a:lnTo>
                <a:lnTo>
                  <a:pt x="98226" y="0"/>
                </a:lnTo>
                <a:lnTo>
                  <a:pt x="98226" y="0"/>
                </a:lnTo>
                <a:lnTo>
                  <a:pt x="98226" y="8930"/>
                </a:lnTo>
                <a:lnTo>
                  <a:pt x="98226" y="26789"/>
                </a:lnTo>
                <a:lnTo>
                  <a:pt x="98226" y="80367"/>
                </a:lnTo>
                <a:lnTo>
                  <a:pt x="107156" y="142875"/>
                </a:lnTo>
                <a:lnTo>
                  <a:pt x="107156" y="214312"/>
                </a:lnTo>
                <a:lnTo>
                  <a:pt x="107156" y="294680"/>
                </a:lnTo>
                <a:lnTo>
                  <a:pt x="98226" y="366117"/>
                </a:lnTo>
                <a:lnTo>
                  <a:pt x="98226" y="437555"/>
                </a:lnTo>
                <a:lnTo>
                  <a:pt x="98226" y="500062"/>
                </a:lnTo>
                <a:lnTo>
                  <a:pt x="89297" y="580430"/>
                </a:lnTo>
                <a:lnTo>
                  <a:pt x="89297" y="651867"/>
                </a:lnTo>
                <a:lnTo>
                  <a:pt x="89297" y="732234"/>
                </a:lnTo>
                <a:lnTo>
                  <a:pt x="89297" y="812601"/>
                </a:lnTo>
                <a:lnTo>
                  <a:pt x="89297" y="884039"/>
                </a:lnTo>
                <a:lnTo>
                  <a:pt x="80367" y="955476"/>
                </a:lnTo>
                <a:lnTo>
                  <a:pt x="80367" y="1017984"/>
                </a:lnTo>
                <a:lnTo>
                  <a:pt x="71437" y="1089422"/>
                </a:lnTo>
                <a:lnTo>
                  <a:pt x="62508" y="1151930"/>
                </a:lnTo>
                <a:lnTo>
                  <a:pt x="53578" y="1223367"/>
                </a:lnTo>
                <a:lnTo>
                  <a:pt x="35719" y="1276945"/>
                </a:lnTo>
                <a:lnTo>
                  <a:pt x="26789" y="1339453"/>
                </a:lnTo>
                <a:lnTo>
                  <a:pt x="8929" y="1393031"/>
                </a:lnTo>
                <a:lnTo>
                  <a:pt x="0" y="1437679"/>
                </a:lnTo>
                <a:lnTo>
                  <a:pt x="0" y="1473398"/>
                </a:lnTo>
                <a:lnTo>
                  <a:pt x="0" y="1509117"/>
                </a:lnTo>
                <a:lnTo>
                  <a:pt x="8929" y="1526976"/>
                </a:lnTo>
                <a:lnTo>
                  <a:pt x="8929" y="1544836"/>
                </a:lnTo>
                <a:lnTo>
                  <a:pt x="26789" y="1553765"/>
                </a:lnTo>
                <a:lnTo>
                  <a:pt x="35719" y="1562695"/>
                </a:lnTo>
                <a:lnTo>
                  <a:pt x="44648" y="1571625"/>
                </a:lnTo>
                <a:lnTo>
                  <a:pt x="62508" y="1580554"/>
                </a:lnTo>
                <a:lnTo>
                  <a:pt x="71437" y="1589484"/>
                </a:lnTo>
                <a:lnTo>
                  <a:pt x="98226" y="1598414"/>
                </a:lnTo>
                <a:lnTo>
                  <a:pt x="125015" y="1607343"/>
                </a:lnTo>
                <a:lnTo>
                  <a:pt x="160734" y="1616273"/>
                </a:lnTo>
                <a:lnTo>
                  <a:pt x="196453" y="1616273"/>
                </a:lnTo>
                <a:lnTo>
                  <a:pt x="250031" y="1607343"/>
                </a:lnTo>
                <a:lnTo>
                  <a:pt x="303609" y="1598414"/>
                </a:lnTo>
                <a:lnTo>
                  <a:pt x="366117" y="1589484"/>
                </a:lnTo>
                <a:lnTo>
                  <a:pt x="437554" y="1580554"/>
                </a:lnTo>
                <a:lnTo>
                  <a:pt x="508992" y="1571625"/>
                </a:lnTo>
                <a:lnTo>
                  <a:pt x="589359" y="1562695"/>
                </a:lnTo>
                <a:lnTo>
                  <a:pt x="669726" y="1553765"/>
                </a:lnTo>
                <a:lnTo>
                  <a:pt x="759023" y="1544836"/>
                </a:lnTo>
                <a:lnTo>
                  <a:pt x="848320" y="1544836"/>
                </a:lnTo>
                <a:lnTo>
                  <a:pt x="946547" y="1544836"/>
                </a:lnTo>
                <a:lnTo>
                  <a:pt x="1053703" y="1535906"/>
                </a:lnTo>
                <a:lnTo>
                  <a:pt x="1169789" y="1535906"/>
                </a:lnTo>
                <a:lnTo>
                  <a:pt x="1276945" y="1526976"/>
                </a:lnTo>
                <a:lnTo>
                  <a:pt x="1401961" y="1526976"/>
                </a:lnTo>
                <a:lnTo>
                  <a:pt x="1518047" y="1526976"/>
                </a:lnTo>
                <a:lnTo>
                  <a:pt x="1643062" y="1518047"/>
                </a:lnTo>
                <a:lnTo>
                  <a:pt x="1759148" y="1518047"/>
                </a:lnTo>
                <a:lnTo>
                  <a:pt x="1884164" y="1509117"/>
                </a:lnTo>
                <a:lnTo>
                  <a:pt x="2018109" y="1509117"/>
                </a:lnTo>
                <a:lnTo>
                  <a:pt x="2143125" y="1509117"/>
                </a:lnTo>
                <a:lnTo>
                  <a:pt x="2277070" y="1509117"/>
                </a:lnTo>
                <a:lnTo>
                  <a:pt x="2419945" y="1509117"/>
                </a:lnTo>
                <a:lnTo>
                  <a:pt x="2553890" y="1518047"/>
                </a:lnTo>
                <a:lnTo>
                  <a:pt x="2696765" y="1509117"/>
                </a:lnTo>
                <a:lnTo>
                  <a:pt x="2848570" y="1500187"/>
                </a:lnTo>
                <a:lnTo>
                  <a:pt x="2991445" y="1500187"/>
                </a:lnTo>
                <a:lnTo>
                  <a:pt x="3134320" y="1491257"/>
                </a:lnTo>
                <a:lnTo>
                  <a:pt x="3268265" y="1491257"/>
                </a:lnTo>
                <a:lnTo>
                  <a:pt x="3393280" y="1491257"/>
                </a:lnTo>
                <a:lnTo>
                  <a:pt x="3518296" y="1482328"/>
                </a:lnTo>
                <a:lnTo>
                  <a:pt x="3607593" y="1491257"/>
                </a:lnTo>
                <a:lnTo>
                  <a:pt x="3679030" y="1482328"/>
                </a:lnTo>
                <a:lnTo>
                  <a:pt x="3732608" y="1482328"/>
                </a:lnTo>
                <a:lnTo>
                  <a:pt x="3786186" y="1491257"/>
                </a:lnTo>
                <a:lnTo>
                  <a:pt x="3857624" y="1491257"/>
                </a:lnTo>
                <a:lnTo>
                  <a:pt x="3937991" y="1491257"/>
                </a:lnTo>
                <a:lnTo>
                  <a:pt x="4009429" y="1491257"/>
                </a:lnTo>
                <a:lnTo>
                  <a:pt x="4071936" y="1491257"/>
                </a:lnTo>
                <a:lnTo>
                  <a:pt x="4098726" y="1491257"/>
                </a:lnTo>
                <a:lnTo>
                  <a:pt x="4098726" y="1500187"/>
                </a:lnTo>
                <a:lnTo>
                  <a:pt x="4098726" y="15001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Freeform 1034"/>
          <p:cNvSpPr/>
          <p:nvPr/>
        </p:nvSpPr>
        <p:spPr>
          <a:xfrm>
            <a:off x="8072438" y="178594"/>
            <a:ext cx="919758" cy="1009055"/>
          </a:xfrm>
          <a:custGeom>
            <a:avLst/>
            <a:gdLst/>
            <a:ahLst/>
            <a:cxnLst/>
            <a:rect l="0" t="0" r="0" b="0"/>
            <a:pathLst>
              <a:path w="919758" h="1009055">
                <a:moveTo>
                  <a:pt x="214311" y="196453"/>
                </a:moveTo>
                <a:lnTo>
                  <a:pt x="205382" y="187523"/>
                </a:lnTo>
                <a:lnTo>
                  <a:pt x="196452" y="178593"/>
                </a:lnTo>
                <a:lnTo>
                  <a:pt x="178592" y="160734"/>
                </a:lnTo>
                <a:lnTo>
                  <a:pt x="160733" y="142875"/>
                </a:lnTo>
                <a:lnTo>
                  <a:pt x="142874" y="125015"/>
                </a:lnTo>
                <a:lnTo>
                  <a:pt x="116085" y="98226"/>
                </a:lnTo>
                <a:lnTo>
                  <a:pt x="89296" y="62508"/>
                </a:lnTo>
                <a:lnTo>
                  <a:pt x="62507" y="35718"/>
                </a:lnTo>
                <a:lnTo>
                  <a:pt x="35718" y="8929"/>
                </a:lnTo>
                <a:lnTo>
                  <a:pt x="17859" y="0"/>
                </a:lnTo>
                <a:lnTo>
                  <a:pt x="0" y="8929"/>
                </a:lnTo>
                <a:lnTo>
                  <a:pt x="0" y="44648"/>
                </a:lnTo>
                <a:lnTo>
                  <a:pt x="26789" y="107156"/>
                </a:lnTo>
                <a:lnTo>
                  <a:pt x="71437" y="187523"/>
                </a:lnTo>
                <a:lnTo>
                  <a:pt x="125014" y="258961"/>
                </a:lnTo>
                <a:lnTo>
                  <a:pt x="214311" y="348258"/>
                </a:lnTo>
                <a:lnTo>
                  <a:pt x="303608" y="446484"/>
                </a:lnTo>
                <a:lnTo>
                  <a:pt x="401835" y="544711"/>
                </a:lnTo>
                <a:lnTo>
                  <a:pt x="508991" y="651867"/>
                </a:lnTo>
                <a:lnTo>
                  <a:pt x="589358" y="723304"/>
                </a:lnTo>
                <a:lnTo>
                  <a:pt x="651866" y="767953"/>
                </a:lnTo>
                <a:lnTo>
                  <a:pt x="696514" y="812601"/>
                </a:lnTo>
                <a:lnTo>
                  <a:pt x="732233" y="848320"/>
                </a:lnTo>
                <a:lnTo>
                  <a:pt x="785811" y="892968"/>
                </a:lnTo>
                <a:lnTo>
                  <a:pt x="839389" y="946547"/>
                </a:lnTo>
                <a:lnTo>
                  <a:pt x="875108" y="982265"/>
                </a:lnTo>
                <a:lnTo>
                  <a:pt x="910827" y="1000125"/>
                </a:lnTo>
                <a:lnTo>
                  <a:pt x="919757" y="1009054"/>
                </a:lnTo>
                <a:lnTo>
                  <a:pt x="910827" y="982265"/>
                </a:lnTo>
                <a:lnTo>
                  <a:pt x="910827" y="98226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6" name="Freeform 1035"/>
          <p:cNvSpPr/>
          <p:nvPr/>
        </p:nvSpPr>
        <p:spPr>
          <a:xfrm>
            <a:off x="8322468" y="232172"/>
            <a:ext cx="294681" cy="1223368"/>
          </a:xfrm>
          <a:custGeom>
            <a:avLst/>
            <a:gdLst/>
            <a:ahLst/>
            <a:cxnLst/>
            <a:rect l="0" t="0" r="0" b="0"/>
            <a:pathLst>
              <a:path w="294681" h="1223368">
                <a:moveTo>
                  <a:pt x="294680" y="0"/>
                </a:moveTo>
                <a:lnTo>
                  <a:pt x="276820" y="26789"/>
                </a:lnTo>
                <a:lnTo>
                  <a:pt x="250031" y="71437"/>
                </a:lnTo>
                <a:lnTo>
                  <a:pt x="205383" y="169664"/>
                </a:lnTo>
                <a:lnTo>
                  <a:pt x="160734" y="312539"/>
                </a:lnTo>
                <a:lnTo>
                  <a:pt x="125016" y="473273"/>
                </a:lnTo>
                <a:lnTo>
                  <a:pt x="98227" y="642937"/>
                </a:lnTo>
                <a:lnTo>
                  <a:pt x="80367" y="803672"/>
                </a:lnTo>
                <a:lnTo>
                  <a:pt x="53578" y="946547"/>
                </a:lnTo>
                <a:lnTo>
                  <a:pt x="26789" y="1053703"/>
                </a:lnTo>
                <a:lnTo>
                  <a:pt x="17859" y="1143000"/>
                </a:lnTo>
                <a:lnTo>
                  <a:pt x="0" y="1205507"/>
                </a:lnTo>
                <a:lnTo>
                  <a:pt x="0" y="1223367"/>
                </a:lnTo>
                <a:lnTo>
                  <a:pt x="8930" y="1214437"/>
                </a:lnTo>
                <a:lnTo>
                  <a:pt x="8930" y="1214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Freeform 1036"/>
          <p:cNvSpPr/>
          <p:nvPr/>
        </p:nvSpPr>
        <p:spPr>
          <a:xfrm>
            <a:off x="5848945" y="205383"/>
            <a:ext cx="1473400" cy="562571"/>
          </a:xfrm>
          <a:custGeom>
            <a:avLst/>
            <a:gdLst/>
            <a:ahLst/>
            <a:cxnLst/>
            <a:rect l="0" t="0" r="0" b="0"/>
            <a:pathLst>
              <a:path w="1473400" h="562571">
                <a:moveTo>
                  <a:pt x="8930" y="35719"/>
                </a:moveTo>
                <a:lnTo>
                  <a:pt x="8930" y="26789"/>
                </a:lnTo>
                <a:lnTo>
                  <a:pt x="8930" y="17859"/>
                </a:lnTo>
                <a:lnTo>
                  <a:pt x="0" y="8929"/>
                </a:lnTo>
                <a:lnTo>
                  <a:pt x="8930" y="0"/>
                </a:lnTo>
                <a:lnTo>
                  <a:pt x="17860" y="8929"/>
                </a:lnTo>
                <a:lnTo>
                  <a:pt x="44649" y="17859"/>
                </a:lnTo>
                <a:lnTo>
                  <a:pt x="107157" y="62508"/>
                </a:lnTo>
                <a:lnTo>
                  <a:pt x="196453" y="133945"/>
                </a:lnTo>
                <a:lnTo>
                  <a:pt x="330399" y="232172"/>
                </a:lnTo>
                <a:lnTo>
                  <a:pt x="482203" y="330398"/>
                </a:lnTo>
                <a:lnTo>
                  <a:pt x="634008" y="410765"/>
                </a:lnTo>
                <a:lnTo>
                  <a:pt x="794743" y="473273"/>
                </a:lnTo>
                <a:lnTo>
                  <a:pt x="946547" y="526851"/>
                </a:lnTo>
                <a:lnTo>
                  <a:pt x="1080493" y="553640"/>
                </a:lnTo>
                <a:lnTo>
                  <a:pt x="1205508" y="562570"/>
                </a:lnTo>
                <a:lnTo>
                  <a:pt x="1312664" y="562570"/>
                </a:lnTo>
                <a:lnTo>
                  <a:pt x="1393032" y="544711"/>
                </a:lnTo>
                <a:lnTo>
                  <a:pt x="1455539" y="517922"/>
                </a:lnTo>
                <a:lnTo>
                  <a:pt x="1473399" y="464344"/>
                </a:lnTo>
                <a:lnTo>
                  <a:pt x="1473399" y="4643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8" name="Freeform 1037"/>
          <p:cNvSpPr/>
          <p:nvPr/>
        </p:nvSpPr>
        <p:spPr>
          <a:xfrm>
            <a:off x="5938242" y="312539"/>
            <a:ext cx="776884" cy="776884"/>
          </a:xfrm>
          <a:custGeom>
            <a:avLst/>
            <a:gdLst/>
            <a:ahLst/>
            <a:cxnLst/>
            <a:rect l="0" t="0" r="0" b="0"/>
            <a:pathLst>
              <a:path w="776884" h="776884">
                <a:moveTo>
                  <a:pt x="776883" y="0"/>
                </a:moveTo>
                <a:lnTo>
                  <a:pt x="732235" y="17859"/>
                </a:lnTo>
                <a:lnTo>
                  <a:pt x="660797" y="44648"/>
                </a:lnTo>
                <a:lnTo>
                  <a:pt x="571500" y="107156"/>
                </a:lnTo>
                <a:lnTo>
                  <a:pt x="473274" y="187523"/>
                </a:lnTo>
                <a:lnTo>
                  <a:pt x="375047" y="294680"/>
                </a:lnTo>
                <a:lnTo>
                  <a:pt x="267891" y="428625"/>
                </a:lnTo>
                <a:lnTo>
                  <a:pt x="160735" y="571500"/>
                </a:lnTo>
                <a:lnTo>
                  <a:pt x="71438" y="696516"/>
                </a:lnTo>
                <a:lnTo>
                  <a:pt x="0" y="776883"/>
                </a:lnTo>
                <a:lnTo>
                  <a:pt x="0" y="7768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9" name="Freeform 1038"/>
          <p:cNvSpPr/>
          <p:nvPr/>
        </p:nvSpPr>
        <p:spPr>
          <a:xfrm>
            <a:off x="4259461" y="357187"/>
            <a:ext cx="62509" cy="303611"/>
          </a:xfrm>
          <a:custGeom>
            <a:avLst/>
            <a:gdLst/>
            <a:ahLst/>
            <a:cxnLst/>
            <a:rect l="0" t="0" r="0" b="0"/>
            <a:pathLst>
              <a:path w="62509" h="303611">
                <a:moveTo>
                  <a:pt x="8930" y="8930"/>
                </a:moveTo>
                <a:lnTo>
                  <a:pt x="8930" y="893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17860"/>
                </a:lnTo>
                <a:lnTo>
                  <a:pt x="8930" y="44649"/>
                </a:lnTo>
                <a:lnTo>
                  <a:pt x="8930" y="71438"/>
                </a:lnTo>
                <a:lnTo>
                  <a:pt x="17859" y="107157"/>
                </a:lnTo>
                <a:lnTo>
                  <a:pt x="26789" y="151805"/>
                </a:lnTo>
                <a:lnTo>
                  <a:pt x="26789" y="196454"/>
                </a:lnTo>
                <a:lnTo>
                  <a:pt x="35719" y="232172"/>
                </a:lnTo>
                <a:lnTo>
                  <a:pt x="44648" y="258961"/>
                </a:lnTo>
                <a:lnTo>
                  <a:pt x="44648" y="285751"/>
                </a:lnTo>
                <a:lnTo>
                  <a:pt x="53578" y="294680"/>
                </a:lnTo>
                <a:lnTo>
                  <a:pt x="53578" y="303610"/>
                </a:lnTo>
                <a:lnTo>
                  <a:pt x="62508" y="303610"/>
                </a:lnTo>
                <a:lnTo>
                  <a:pt x="62508" y="303610"/>
                </a:lnTo>
                <a:lnTo>
                  <a:pt x="53578" y="285751"/>
                </a:lnTo>
                <a:lnTo>
                  <a:pt x="44648" y="250032"/>
                </a:lnTo>
                <a:lnTo>
                  <a:pt x="44648" y="2500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Freeform 1039"/>
          <p:cNvSpPr/>
          <p:nvPr/>
        </p:nvSpPr>
        <p:spPr>
          <a:xfrm>
            <a:off x="3955852" y="312539"/>
            <a:ext cx="526852" cy="196454"/>
          </a:xfrm>
          <a:custGeom>
            <a:avLst/>
            <a:gdLst/>
            <a:ahLst/>
            <a:cxnLst/>
            <a:rect l="0" t="0" r="0" b="0"/>
            <a:pathLst>
              <a:path w="526852" h="196454">
                <a:moveTo>
                  <a:pt x="8929" y="196453"/>
                </a:moveTo>
                <a:lnTo>
                  <a:pt x="0" y="187523"/>
                </a:lnTo>
                <a:lnTo>
                  <a:pt x="0" y="187523"/>
                </a:lnTo>
                <a:lnTo>
                  <a:pt x="0" y="169664"/>
                </a:lnTo>
                <a:lnTo>
                  <a:pt x="26789" y="160734"/>
                </a:lnTo>
                <a:lnTo>
                  <a:pt x="62507" y="142875"/>
                </a:lnTo>
                <a:lnTo>
                  <a:pt x="116086" y="125016"/>
                </a:lnTo>
                <a:lnTo>
                  <a:pt x="178593" y="98227"/>
                </a:lnTo>
                <a:lnTo>
                  <a:pt x="232171" y="89297"/>
                </a:lnTo>
                <a:lnTo>
                  <a:pt x="276820" y="71438"/>
                </a:lnTo>
                <a:lnTo>
                  <a:pt x="321468" y="62508"/>
                </a:lnTo>
                <a:lnTo>
                  <a:pt x="357187" y="53578"/>
                </a:lnTo>
                <a:lnTo>
                  <a:pt x="401836" y="35719"/>
                </a:lnTo>
                <a:lnTo>
                  <a:pt x="455414" y="26789"/>
                </a:lnTo>
                <a:lnTo>
                  <a:pt x="491132" y="8930"/>
                </a:lnTo>
                <a:lnTo>
                  <a:pt x="526851" y="0"/>
                </a:lnTo>
                <a:lnTo>
                  <a:pt x="52685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1" name="Freeform 1040"/>
          <p:cNvSpPr/>
          <p:nvPr/>
        </p:nvSpPr>
        <p:spPr>
          <a:xfrm>
            <a:off x="4455914" y="321469"/>
            <a:ext cx="62509" cy="357188"/>
          </a:xfrm>
          <a:custGeom>
            <a:avLst/>
            <a:gdLst/>
            <a:ahLst/>
            <a:cxnLst/>
            <a:rect l="0" t="0" r="0" b="0"/>
            <a:pathLst>
              <a:path w="62509" h="357188">
                <a:moveTo>
                  <a:pt x="0" y="0"/>
                </a:moveTo>
                <a:lnTo>
                  <a:pt x="8930" y="0"/>
                </a:lnTo>
                <a:lnTo>
                  <a:pt x="17859" y="8929"/>
                </a:lnTo>
                <a:lnTo>
                  <a:pt x="26789" y="17859"/>
                </a:lnTo>
                <a:lnTo>
                  <a:pt x="26789" y="44648"/>
                </a:lnTo>
                <a:lnTo>
                  <a:pt x="26789" y="80367"/>
                </a:lnTo>
                <a:lnTo>
                  <a:pt x="35719" y="125015"/>
                </a:lnTo>
                <a:lnTo>
                  <a:pt x="35719" y="187523"/>
                </a:lnTo>
                <a:lnTo>
                  <a:pt x="35719" y="241101"/>
                </a:lnTo>
                <a:lnTo>
                  <a:pt x="44649" y="285750"/>
                </a:lnTo>
                <a:lnTo>
                  <a:pt x="44649" y="321469"/>
                </a:lnTo>
                <a:lnTo>
                  <a:pt x="53578" y="348258"/>
                </a:lnTo>
                <a:lnTo>
                  <a:pt x="53578" y="357187"/>
                </a:lnTo>
                <a:lnTo>
                  <a:pt x="62508" y="357187"/>
                </a:lnTo>
                <a:lnTo>
                  <a:pt x="62508" y="348258"/>
                </a:lnTo>
                <a:lnTo>
                  <a:pt x="53578" y="321469"/>
                </a:lnTo>
                <a:lnTo>
                  <a:pt x="44649" y="285750"/>
                </a:lnTo>
                <a:lnTo>
                  <a:pt x="26789" y="241101"/>
                </a:lnTo>
                <a:lnTo>
                  <a:pt x="26789" y="24110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" name="Freeform 1041"/>
          <p:cNvSpPr/>
          <p:nvPr/>
        </p:nvSpPr>
        <p:spPr>
          <a:xfrm>
            <a:off x="4339828" y="357187"/>
            <a:ext cx="214314" cy="80369"/>
          </a:xfrm>
          <a:custGeom>
            <a:avLst/>
            <a:gdLst/>
            <a:ahLst/>
            <a:cxnLst/>
            <a:rect l="0" t="0" r="0" b="0"/>
            <a:pathLst>
              <a:path w="214314" h="80369">
                <a:moveTo>
                  <a:pt x="8930" y="80368"/>
                </a:moveTo>
                <a:lnTo>
                  <a:pt x="0" y="80368"/>
                </a:lnTo>
                <a:lnTo>
                  <a:pt x="0" y="80368"/>
                </a:lnTo>
                <a:lnTo>
                  <a:pt x="0" y="71438"/>
                </a:lnTo>
                <a:lnTo>
                  <a:pt x="8930" y="62508"/>
                </a:lnTo>
                <a:lnTo>
                  <a:pt x="35719" y="44649"/>
                </a:lnTo>
                <a:lnTo>
                  <a:pt x="62508" y="35719"/>
                </a:lnTo>
                <a:lnTo>
                  <a:pt x="80367" y="26790"/>
                </a:lnTo>
                <a:lnTo>
                  <a:pt x="107156" y="17860"/>
                </a:lnTo>
                <a:lnTo>
                  <a:pt x="125016" y="8930"/>
                </a:lnTo>
                <a:lnTo>
                  <a:pt x="151805" y="0"/>
                </a:lnTo>
                <a:lnTo>
                  <a:pt x="187524" y="0"/>
                </a:lnTo>
                <a:lnTo>
                  <a:pt x="205383" y="0"/>
                </a:lnTo>
                <a:lnTo>
                  <a:pt x="214313" y="17860"/>
                </a:lnTo>
                <a:lnTo>
                  <a:pt x="214313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3" name="Freeform 1042"/>
          <p:cNvSpPr/>
          <p:nvPr/>
        </p:nvSpPr>
        <p:spPr>
          <a:xfrm>
            <a:off x="4429125" y="437555"/>
            <a:ext cx="258962" cy="285751"/>
          </a:xfrm>
          <a:custGeom>
            <a:avLst/>
            <a:gdLst/>
            <a:ahLst/>
            <a:cxnLst/>
            <a:rect l="0" t="0" r="0" b="0"/>
            <a:pathLst>
              <a:path w="258962" h="285751">
                <a:moveTo>
                  <a:pt x="0" y="62507"/>
                </a:moveTo>
                <a:lnTo>
                  <a:pt x="8930" y="62507"/>
                </a:lnTo>
                <a:lnTo>
                  <a:pt x="26789" y="44648"/>
                </a:lnTo>
                <a:lnTo>
                  <a:pt x="53578" y="35718"/>
                </a:lnTo>
                <a:lnTo>
                  <a:pt x="98227" y="17859"/>
                </a:lnTo>
                <a:lnTo>
                  <a:pt x="142875" y="8929"/>
                </a:lnTo>
                <a:lnTo>
                  <a:pt x="187523" y="0"/>
                </a:lnTo>
                <a:lnTo>
                  <a:pt x="223242" y="0"/>
                </a:lnTo>
                <a:lnTo>
                  <a:pt x="250031" y="17859"/>
                </a:lnTo>
                <a:lnTo>
                  <a:pt x="258961" y="44648"/>
                </a:lnTo>
                <a:lnTo>
                  <a:pt x="250031" y="89297"/>
                </a:lnTo>
                <a:lnTo>
                  <a:pt x="223242" y="133945"/>
                </a:lnTo>
                <a:lnTo>
                  <a:pt x="178594" y="187523"/>
                </a:lnTo>
                <a:lnTo>
                  <a:pt x="133945" y="232172"/>
                </a:lnTo>
                <a:lnTo>
                  <a:pt x="98227" y="267890"/>
                </a:lnTo>
                <a:lnTo>
                  <a:pt x="62508" y="285750"/>
                </a:lnTo>
                <a:lnTo>
                  <a:pt x="53578" y="285750"/>
                </a:lnTo>
                <a:lnTo>
                  <a:pt x="53578" y="276820"/>
                </a:lnTo>
                <a:lnTo>
                  <a:pt x="71438" y="241101"/>
                </a:lnTo>
                <a:lnTo>
                  <a:pt x="98227" y="196453"/>
                </a:lnTo>
                <a:lnTo>
                  <a:pt x="98227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4" name="Freeform 1043"/>
          <p:cNvSpPr/>
          <p:nvPr/>
        </p:nvSpPr>
        <p:spPr>
          <a:xfrm>
            <a:off x="4705945" y="232172"/>
            <a:ext cx="321470" cy="383977"/>
          </a:xfrm>
          <a:custGeom>
            <a:avLst/>
            <a:gdLst/>
            <a:ahLst/>
            <a:cxnLst/>
            <a:rect l="0" t="0" r="0" b="0"/>
            <a:pathLst>
              <a:path w="321470" h="383977">
                <a:moveTo>
                  <a:pt x="53578" y="107156"/>
                </a:moveTo>
                <a:lnTo>
                  <a:pt x="44649" y="107156"/>
                </a:lnTo>
                <a:lnTo>
                  <a:pt x="44649" y="107156"/>
                </a:lnTo>
                <a:lnTo>
                  <a:pt x="44649" y="107156"/>
                </a:lnTo>
                <a:lnTo>
                  <a:pt x="35719" y="116086"/>
                </a:lnTo>
                <a:lnTo>
                  <a:pt x="17860" y="133945"/>
                </a:lnTo>
                <a:lnTo>
                  <a:pt x="17860" y="169664"/>
                </a:lnTo>
                <a:lnTo>
                  <a:pt x="8930" y="205383"/>
                </a:lnTo>
                <a:lnTo>
                  <a:pt x="17860" y="250031"/>
                </a:lnTo>
                <a:lnTo>
                  <a:pt x="17860" y="294680"/>
                </a:lnTo>
                <a:lnTo>
                  <a:pt x="17860" y="330398"/>
                </a:lnTo>
                <a:lnTo>
                  <a:pt x="26789" y="357187"/>
                </a:lnTo>
                <a:lnTo>
                  <a:pt x="26789" y="375047"/>
                </a:lnTo>
                <a:lnTo>
                  <a:pt x="35719" y="383976"/>
                </a:lnTo>
                <a:lnTo>
                  <a:pt x="26789" y="375047"/>
                </a:lnTo>
                <a:lnTo>
                  <a:pt x="26789" y="357187"/>
                </a:lnTo>
                <a:lnTo>
                  <a:pt x="17860" y="330398"/>
                </a:lnTo>
                <a:lnTo>
                  <a:pt x="17860" y="285750"/>
                </a:lnTo>
                <a:lnTo>
                  <a:pt x="17860" y="250031"/>
                </a:lnTo>
                <a:lnTo>
                  <a:pt x="17860" y="214312"/>
                </a:lnTo>
                <a:lnTo>
                  <a:pt x="26789" y="187523"/>
                </a:lnTo>
                <a:lnTo>
                  <a:pt x="26789" y="160734"/>
                </a:lnTo>
                <a:lnTo>
                  <a:pt x="35719" y="116086"/>
                </a:lnTo>
                <a:lnTo>
                  <a:pt x="35719" y="80367"/>
                </a:lnTo>
                <a:lnTo>
                  <a:pt x="53578" y="44648"/>
                </a:lnTo>
                <a:lnTo>
                  <a:pt x="62508" y="17859"/>
                </a:lnTo>
                <a:lnTo>
                  <a:pt x="71438" y="0"/>
                </a:lnTo>
                <a:lnTo>
                  <a:pt x="80368" y="0"/>
                </a:lnTo>
                <a:lnTo>
                  <a:pt x="89297" y="0"/>
                </a:lnTo>
                <a:lnTo>
                  <a:pt x="107157" y="35719"/>
                </a:lnTo>
                <a:lnTo>
                  <a:pt x="116086" y="80367"/>
                </a:lnTo>
                <a:lnTo>
                  <a:pt x="133946" y="133945"/>
                </a:lnTo>
                <a:lnTo>
                  <a:pt x="160735" y="205383"/>
                </a:lnTo>
                <a:lnTo>
                  <a:pt x="178594" y="267890"/>
                </a:lnTo>
                <a:lnTo>
                  <a:pt x="205383" y="312539"/>
                </a:lnTo>
                <a:lnTo>
                  <a:pt x="223243" y="348258"/>
                </a:lnTo>
                <a:lnTo>
                  <a:pt x="223243" y="366117"/>
                </a:lnTo>
                <a:lnTo>
                  <a:pt x="223243" y="375047"/>
                </a:lnTo>
                <a:lnTo>
                  <a:pt x="196453" y="375047"/>
                </a:lnTo>
                <a:lnTo>
                  <a:pt x="160735" y="366117"/>
                </a:lnTo>
                <a:lnTo>
                  <a:pt x="125016" y="348258"/>
                </a:lnTo>
                <a:lnTo>
                  <a:pt x="80368" y="321469"/>
                </a:lnTo>
                <a:lnTo>
                  <a:pt x="44649" y="303609"/>
                </a:lnTo>
                <a:lnTo>
                  <a:pt x="17860" y="276820"/>
                </a:lnTo>
                <a:lnTo>
                  <a:pt x="0" y="267890"/>
                </a:lnTo>
                <a:lnTo>
                  <a:pt x="8930" y="258961"/>
                </a:lnTo>
                <a:lnTo>
                  <a:pt x="44649" y="250031"/>
                </a:lnTo>
                <a:lnTo>
                  <a:pt x="89297" y="232172"/>
                </a:lnTo>
                <a:lnTo>
                  <a:pt x="151805" y="214312"/>
                </a:lnTo>
                <a:lnTo>
                  <a:pt x="214313" y="205383"/>
                </a:lnTo>
                <a:lnTo>
                  <a:pt x="267891" y="187523"/>
                </a:lnTo>
                <a:lnTo>
                  <a:pt x="312539" y="178594"/>
                </a:lnTo>
                <a:lnTo>
                  <a:pt x="321469" y="169664"/>
                </a:lnTo>
                <a:lnTo>
                  <a:pt x="312539" y="169664"/>
                </a:lnTo>
                <a:lnTo>
                  <a:pt x="312539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5" name="Freeform 1044"/>
          <p:cNvSpPr/>
          <p:nvPr/>
        </p:nvSpPr>
        <p:spPr>
          <a:xfrm>
            <a:off x="741164" y="3152179"/>
            <a:ext cx="1214439" cy="1428751"/>
          </a:xfrm>
          <a:custGeom>
            <a:avLst/>
            <a:gdLst/>
            <a:ahLst/>
            <a:cxnLst/>
            <a:rect l="0" t="0" r="0" b="0"/>
            <a:pathLst>
              <a:path w="1214439" h="1428751">
                <a:moveTo>
                  <a:pt x="1214438" y="8930"/>
                </a:moveTo>
                <a:lnTo>
                  <a:pt x="1214438" y="8930"/>
                </a:lnTo>
                <a:lnTo>
                  <a:pt x="1214438" y="0"/>
                </a:lnTo>
                <a:lnTo>
                  <a:pt x="1214438" y="0"/>
                </a:lnTo>
                <a:lnTo>
                  <a:pt x="1214438" y="0"/>
                </a:lnTo>
                <a:lnTo>
                  <a:pt x="1214438" y="0"/>
                </a:lnTo>
                <a:lnTo>
                  <a:pt x="1214438" y="0"/>
                </a:lnTo>
                <a:lnTo>
                  <a:pt x="1214438" y="0"/>
                </a:lnTo>
                <a:lnTo>
                  <a:pt x="1214438" y="8930"/>
                </a:lnTo>
                <a:lnTo>
                  <a:pt x="1214438" y="8930"/>
                </a:lnTo>
                <a:lnTo>
                  <a:pt x="1214438" y="8930"/>
                </a:lnTo>
                <a:lnTo>
                  <a:pt x="1214438" y="8930"/>
                </a:lnTo>
                <a:lnTo>
                  <a:pt x="1214438" y="8930"/>
                </a:lnTo>
                <a:lnTo>
                  <a:pt x="1214438" y="8930"/>
                </a:lnTo>
                <a:lnTo>
                  <a:pt x="1214438" y="8930"/>
                </a:lnTo>
                <a:lnTo>
                  <a:pt x="1214438" y="8930"/>
                </a:lnTo>
                <a:lnTo>
                  <a:pt x="1214438" y="8930"/>
                </a:lnTo>
                <a:lnTo>
                  <a:pt x="1214438" y="8930"/>
                </a:lnTo>
                <a:lnTo>
                  <a:pt x="1214438" y="8930"/>
                </a:lnTo>
                <a:lnTo>
                  <a:pt x="1214438" y="8930"/>
                </a:lnTo>
                <a:lnTo>
                  <a:pt x="1214438" y="8930"/>
                </a:lnTo>
                <a:lnTo>
                  <a:pt x="1214438" y="8930"/>
                </a:lnTo>
                <a:lnTo>
                  <a:pt x="1214438" y="8930"/>
                </a:lnTo>
                <a:lnTo>
                  <a:pt x="1214438" y="8930"/>
                </a:lnTo>
                <a:lnTo>
                  <a:pt x="1214438" y="8930"/>
                </a:lnTo>
                <a:lnTo>
                  <a:pt x="1214438" y="8930"/>
                </a:lnTo>
                <a:lnTo>
                  <a:pt x="1214438" y="8930"/>
                </a:lnTo>
                <a:lnTo>
                  <a:pt x="1205508" y="8930"/>
                </a:lnTo>
                <a:lnTo>
                  <a:pt x="1205508" y="17860"/>
                </a:lnTo>
                <a:lnTo>
                  <a:pt x="1196578" y="17860"/>
                </a:lnTo>
                <a:lnTo>
                  <a:pt x="1187649" y="35719"/>
                </a:lnTo>
                <a:lnTo>
                  <a:pt x="1169789" y="53578"/>
                </a:lnTo>
                <a:lnTo>
                  <a:pt x="1151930" y="71438"/>
                </a:lnTo>
                <a:lnTo>
                  <a:pt x="1116211" y="98227"/>
                </a:lnTo>
                <a:lnTo>
                  <a:pt x="1080492" y="142875"/>
                </a:lnTo>
                <a:lnTo>
                  <a:pt x="1026914" y="187524"/>
                </a:lnTo>
                <a:lnTo>
                  <a:pt x="973336" y="241102"/>
                </a:lnTo>
                <a:lnTo>
                  <a:pt x="901899" y="303610"/>
                </a:lnTo>
                <a:lnTo>
                  <a:pt x="821531" y="375047"/>
                </a:lnTo>
                <a:lnTo>
                  <a:pt x="750094" y="455414"/>
                </a:lnTo>
                <a:lnTo>
                  <a:pt x="669727" y="553641"/>
                </a:lnTo>
                <a:lnTo>
                  <a:pt x="589359" y="651867"/>
                </a:lnTo>
                <a:lnTo>
                  <a:pt x="508992" y="759024"/>
                </a:lnTo>
                <a:lnTo>
                  <a:pt x="437555" y="866180"/>
                </a:lnTo>
                <a:lnTo>
                  <a:pt x="375047" y="964407"/>
                </a:lnTo>
                <a:lnTo>
                  <a:pt x="312539" y="1053703"/>
                </a:lnTo>
                <a:lnTo>
                  <a:pt x="250031" y="1143000"/>
                </a:lnTo>
                <a:lnTo>
                  <a:pt x="196453" y="1214438"/>
                </a:lnTo>
                <a:lnTo>
                  <a:pt x="151805" y="1276946"/>
                </a:lnTo>
                <a:lnTo>
                  <a:pt x="107156" y="1339453"/>
                </a:lnTo>
                <a:lnTo>
                  <a:pt x="71438" y="1384102"/>
                </a:lnTo>
                <a:lnTo>
                  <a:pt x="44649" y="1410891"/>
                </a:lnTo>
                <a:lnTo>
                  <a:pt x="17860" y="1428750"/>
                </a:lnTo>
                <a:lnTo>
                  <a:pt x="0" y="1428750"/>
                </a:lnTo>
                <a:lnTo>
                  <a:pt x="0" y="1428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6" name="Freeform 1045"/>
          <p:cNvSpPr/>
          <p:nvPr/>
        </p:nvSpPr>
        <p:spPr>
          <a:xfrm>
            <a:off x="6000750" y="4125515"/>
            <a:ext cx="276821" cy="294681"/>
          </a:xfrm>
          <a:custGeom>
            <a:avLst/>
            <a:gdLst/>
            <a:ahLst/>
            <a:cxnLst/>
            <a:rect l="0" t="0" r="0" b="0"/>
            <a:pathLst>
              <a:path w="276821" h="294681">
                <a:moveTo>
                  <a:pt x="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30" y="26789"/>
                </a:lnTo>
                <a:lnTo>
                  <a:pt x="8930" y="35719"/>
                </a:lnTo>
                <a:lnTo>
                  <a:pt x="17859" y="53578"/>
                </a:lnTo>
                <a:lnTo>
                  <a:pt x="26789" y="71438"/>
                </a:lnTo>
                <a:lnTo>
                  <a:pt x="35719" y="107156"/>
                </a:lnTo>
                <a:lnTo>
                  <a:pt x="53578" y="142875"/>
                </a:lnTo>
                <a:lnTo>
                  <a:pt x="62508" y="187524"/>
                </a:lnTo>
                <a:lnTo>
                  <a:pt x="80367" y="223242"/>
                </a:lnTo>
                <a:lnTo>
                  <a:pt x="98227" y="258961"/>
                </a:lnTo>
                <a:lnTo>
                  <a:pt x="116086" y="276821"/>
                </a:lnTo>
                <a:lnTo>
                  <a:pt x="133945" y="294680"/>
                </a:lnTo>
                <a:lnTo>
                  <a:pt x="151805" y="294680"/>
                </a:lnTo>
                <a:lnTo>
                  <a:pt x="169664" y="285750"/>
                </a:lnTo>
                <a:lnTo>
                  <a:pt x="187523" y="250031"/>
                </a:lnTo>
                <a:lnTo>
                  <a:pt x="205383" y="205383"/>
                </a:lnTo>
                <a:lnTo>
                  <a:pt x="223242" y="151805"/>
                </a:lnTo>
                <a:lnTo>
                  <a:pt x="232172" y="98227"/>
                </a:lnTo>
                <a:lnTo>
                  <a:pt x="241102" y="53578"/>
                </a:lnTo>
                <a:lnTo>
                  <a:pt x="250031" y="17860"/>
                </a:lnTo>
                <a:lnTo>
                  <a:pt x="258961" y="0"/>
                </a:lnTo>
                <a:lnTo>
                  <a:pt x="258961" y="0"/>
                </a:lnTo>
                <a:lnTo>
                  <a:pt x="258961" y="17860"/>
                </a:lnTo>
                <a:lnTo>
                  <a:pt x="267891" y="26789"/>
                </a:lnTo>
                <a:lnTo>
                  <a:pt x="276820" y="44649"/>
                </a:lnTo>
                <a:lnTo>
                  <a:pt x="276820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7" name="Freeform 1046"/>
          <p:cNvSpPr/>
          <p:nvPr/>
        </p:nvSpPr>
        <p:spPr>
          <a:xfrm>
            <a:off x="6304359" y="3893343"/>
            <a:ext cx="339330" cy="589361"/>
          </a:xfrm>
          <a:custGeom>
            <a:avLst/>
            <a:gdLst/>
            <a:ahLst/>
            <a:cxnLst/>
            <a:rect l="0" t="0" r="0" b="0"/>
            <a:pathLst>
              <a:path w="339330" h="589361">
                <a:moveTo>
                  <a:pt x="321469" y="35719"/>
                </a:moveTo>
                <a:lnTo>
                  <a:pt x="321469" y="26789"/>
                </a:lnTo>
                <a:lnTo>
                  <a:pt x="312539" y="17860"/>
                </a:lnTo>
                <a:lnTo>
                  <a:pt x="303610" y="0"/>
                </a:lnTo>
                <a:lnTo>
                  <a:pt x="285750" y="0"/>
                </a:lnTo>
                <a:lnTo>
                  <a:pt x="276821" y="0"/>
                </a:lnTo>
                <a:lnTo>
                  <a:pt x="258961" y="8930"/>
                </a:lnTo>
                <a:lnTo>
                  <a:pt x="232172" y="17860"/>
                </a:lnTo>
                <a:lnTo>
                  <a:pt x="223243" y="44649"/>
                </a:lnTo>
                <a:lnTo>
                  <a:pt x="205383" y="80368"/>
                </a:lnTo>
                <a:lnTo>
                  <a:pt x="187524" y="125016"/>
                </a:lnTo>
                <a:lnTo>
                  <a:pt x="178594" y="178594"/>
                </a:lnTo>
                <a:lnTo>
                  <a:pt x="178594" y="232172"/>
                </a:lnTo>
                <a:lnTo>
                  <a:pt x="169664" y="303610"/>
                </a:lnTo>
                <a:lnTo>
                  <a:pt x="169664" y="375047"/>
                </a:lnTo>
                <a:lnTo>
                  <a:pt x="178594" y="437555"/>
                </a:lnTo>
                <a:lnTo>
                  <a:pt x="169664" y="500063"/>
                </a:lnTo>
                <a:lnTo>
                  <a:pt x="160735" y="535782"/>
                </a:lnTo>
                <a:lnTo>
                  <a:pt x="151805" y="571500"/>
                </a:lnTo>
                <a:lnTo>
                  <a:pt x="133946" y="580430"/>
                </a:lnTo>
                <a:lnTo>
                  <a:pt x="107157" y="589360"/>
                </a:lnTo>
                <a:lnTo>
                  <a:pt x="80368" y="571500"/>
                </a:lnTo>
                <a:lnTo>
                  <a:pt x="53579" y="544711"/>
                </a:lnTo>
                <a:lnTo>
                  <a:pt x="26789" y="500063"/>
                </a:lnTo>
                <a:lnTo>
                  <a:pt x="8930" y="446485"/>
                </a:lnTo>
                <a:lnTo>
                  <a:pt x="0" y="401836"/>
                </a:lnTo>
                <a:lnTo>
                  <a:pt x="0" y="366118"/>
                </a:lnTo>
                <a:lnTo>
                  <a:pt x="17860" y="348258"/>
                </a:lnTo>
                <a:lnTo>
                  <a:pt x="44649" y="339328"/>
                </a:lnTo>
                <a:lnTo>
                  <a:pt x="89297" y="339328"/>
                </a:lnTo>
                <a:lnTo>
                  <a:pt x="133946" y="348258"/>
                </a:lnTo>
                <a:lnTo>
                  <a:pt x="187524" y="348258"/>
                </a:lnTo>
                <a:lnTo>
                  <a:pt x="241102" y="348258"/>
                </a:lnTo>
                <a:lnTo>
                  <a:pt x="276821" y="348258"/>
                </a:lnTo>
                <a:lnTo>
                  <a:pt x="312539" y="348258"/>
                </a:lnTo>
                <a:lnTo>
                  <a:pt x="330399" y="348258"/>
                </a:lnTo>
                <a:lnTo>
                  <a:pt x="339329" y="348258"/>
                </a:lnTo>
                <a:lnTo>
                  <a:pt x="330399" y="339328"/>
                </a:lnTo>
                <a:lnTo>
                  <a:pt x="330399" y="33932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" name="Freeform 1047"/>
          <p:cNvSpPr/>
          <p:nvPr/>
        </p:nvSpPr>
        <p:spPr>
          <a:xfrm>
            <a:off x="6679406" y="4241601"/>
            <a:ext cx="205384" cy="276821"/>
          </a:xfrm>
          <a:custGeom>
            <a:avLst/>
            <a:gdLst/>
            <a:ahLst/>
            <a:cxnLst/>
            <a:rect l="0" t="0" r="0" b="0"/>
            <a:pathLst>
              <a:path w="205384" h="276821">
                <a:moveTo>
                  <a:pt x="151805" y="8930"/>
                </a:moveTo>
                <a:lnTo>
                  <a:pt x="151805" y="8930"/>
                </a:lnTo>
                <a:lnTo>
                  <a:pt x="142875" y="8930"/>
                </a:lnTo>
                <a:lnTo>
                  <a:pt x="125016" y="0"/>
                </a:lnTo>
                <a:lnTo>
                  <a:pt x="116086" y="0"/>
                </a:lnTo>
                <a:lnTo>
                  <a:pt x="98227" y="8930"/>
                </a:lnTo>
                <a:lnTo>
                  <a:pt x="71438" y="26789"/>
                </a:lnTo>
                <a:lnTo>
                  <a:pt x="53578" y="53578"/>
                </a:lnTo>
                <a:lnTo>
                  <a:pt x="26789" y="89297"/>
                </a:lnTo>
                <a:lnTo>
                  <a:pt x="8930" y="133945"/>
                </a:lnTo>
                <a:lnTo>
                  <a:pt x="0" y="187524"/>
                </a:lnTo>
                <a:lnTo>
                  <a:pt x="8930" y="223242"/>
                </a:lnTo>
                <a:lnTo>
                  <a:pt x="17860" y="250031"/>
                </a:lnTo>
                <a:lnTo>
                  <a:pt x="44649" y="267891"/>
                </a:lnTo>
                <a:lnTo>
                  <a:pt x="71438" y="276820"/>
                </a:lnTo>
                <a:lnTo>
                  <a:pt x="107157" y="276820"/>
                </a:lnTo>
                <a:lnTo>
                  <a:pt x="133946" y="258961"/>
                </a:lnTo>
                <a:lnTo>
                  <a:pt x="169664" y="232172"/>
                </a:lnTo>
                <a:lnTo>
                  <a:pt x="196453" y="196453"/>
                </a:lnTo>
                <a:lnTo>
                  <a:pt x="205383" y="151805"/>
                </a:lnTo>
                <a:lnTo>
                  <a:pt x="205383" y="107156"/>
                </a:lnTo>
                <a:lnTo>
                  <a:pt x="196453" y="62508"/>
                </a:lnTo>
                <a:lnTo>
                  <a:pt x="196453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9" name="Freeform 1048"/>
          <p:cNvSpPr/>
          <p:nvPr/>
        </p:nvSpPr>
        <p:spPr>
          <a:xfrm>
            <a:off x="6983016" y="4232671"/>
            <a:ext cx="1" cy="26791"/>
          </a:xfrm>
          <a:custGeom>
            <a:avLst/>
            <a:gdLst/>
            <a:ahLst/>
            <a:cxnLst/>
            <a:rect l="0" t="0" r="0" b="0"/>
            <a:pathLst>
              <a:path w="1" h="26791">
                <a:moveTo>
                  <a:pt x="0" y="0"/>
                </a:moveTo>
                <a:lnTo>
                  <a:pt x="0" y="8930"/>
                </a:lnTo>
                <a:lnTo>
                  <a:pt x="0" y="8930"/>
                </a:lnTo>
                <a:lnTo>
                  <a:pt x="0" y="26790"/>
                </a:lnTo>
                <a:lnTo>
                  <a:pt x="0" y="2679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0" name="Freeform 1049"/>
          <p:cNvSpPr/>
          <p:nvPr/>
        </p:nvSpPr>
        <p:spPr>
          <a:xfrm>
            <a:off x="7358063" y="4205882"/>
            <a:ext cx="8930" cy="8931"/>
          </a:xfrm>
          <a:custGeom>
            <a:avLst/>
            <a:gdLst/>
            <a:ahLst/>
            <a:cxnLst/>
            <a:rect l="0" t="0" r="0" b="0"/>
            <a:pathLst>
              <a:path w="8930" h="8931">
                <a:moveTo>
                  <a:pt x="8929" y="8930"/>
                </a:move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0" y="8930"/>
                </a:lnTo>
                <a:lnTo>
                  <a:pt x="0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1" name="Freeform 1050"/>
          <p:cNvSpPr/>
          <p:nvPr/>
        </p:nvSpPr>
        <p:spPr>
          <a:xfrm>
            <a:off x="6991945" y="4268390"/>
            <a:ext cx="26790" cy="44650"/>
          </a:xfrm>
          <a:custGeom>
            <a:avLst/>
            <a:gdLst/>
            <a:ahLst/>
            <a:cxnLst/>
            <a:rect l="0" t="0" r="0" b="0"/>
            <a:pathLst>
              <a:path w="26790" h="44650">
                <a:moveTo>
                  <a:pt x="26789" y="44649"/>
                </a:moveTo>
                <a:lnTo>
                  <a:pt x="26789" y="44649"/>
                </a:lnTo>
                <a:lnTo>
                  <a:pt x="26789" y="44649"/>
                </a:lnTo>
                <a:lnTo>
                  <a:pt x="17860" y="44649"/>
                </a:lnTo>
                <a:lnTo>
                  <a:pt x="17860" y="35719"/>
                </a:lnTo>
                <a:lnTo>
                  <a:pt x="8930" y="26789"/>
                </a:lnTo>
                <a:lnTo>
                  <a:pt x="8930" y="17860"/>
                </a:lnTo>
                <a:lnTo>
                  <a:pt x="8930" y="1786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17860"/>
                </a:lnTo>
                <a:lnTo>
                  <a:pt x="0" y="26789"/>
                </a:lnTo>
                <a:lnTo>
                  <a:pt x="0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2" name="Freeform 1051"/>
          <p:cNvSpPr/>
          <p:nvPr/>
        </p:nvSpPr>
        <p:spPr>
          <a:xfrm>
            <a:off x="7063383" y="4241601"/>
            <a:ext cx="142876" cy="80368"/>
          </a:xfrm>
          <a:custGeom>
            <a:avLst/>
            <a:gdLst/>
            <a:ahLst/>
            <a:cxnLst/>
            <a:rect l="0" t="0" r="0" b="0"/>
            <a:pathLst>
              <a:path w="142876" h="80368">
                <a:moveTo>
                  <a:pt x="0" y="80367"/>
                </a:moveTo>
                <a:lnTo>
                  <a:pt x="8930" y="80367"/>
                </a:lnTo>
                <a:lnTo>
                  <a:pt x="17859" y="71438"/>
                </a:lnTo>
                <a:lnTo>
                  <a:pt x="35719" y="62508"/>
                </a:lnTo>
                <a:lnTo>
                  <a:pt x="53578" y="53578"/>
                </a:lnTo>
                <a:lnTo>
                  <a:pt x="80367" y="35719"/>
                </a:lnTo>
                <a:lnTo>
                  <a:pt x="98226" y="26789"/>
                </a:lnTo>
                <a:lnTo>
                  <a:pt x="116086" y="17860"/>
                </a:lnTo>
                <a:lnTo>
                  <a:pt x="133945" y="8930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3" name="Freeform 1052"/>
          <p:cNvSpPr/>
          <p:nvPr/>
        </p:nvSpPr>
        <p:spPr>
          <a:xfrm>
            <a:off x="7027664" y="4330898"/>
            <a:ext cx="107157" cy="258962"/>
          </a:xfrm>
          <a:custGeom>
            <a:avLst/>
            <a:gdLst/>
            <a:ahLst/>
            <a:cxnLst/>
            <a:rect l="0" t="0" r="0" b="0"/>
            <a:pathLst>
              <a:path w="107157" h="258962">
                <a:moveTo>
                  <a:pt x="0" y="0"/>
                </a:moveTo>
                <a:lnTo>
                  <a:pt x="0" y="8930"/>
                </a:lnTo>
                <a:lnTo>
                  <a:pt x="0" y="17859"/>
                </a:lnTo>
                <a:lnTo>
                  <a:pt x="0" y="35719"/>
                </a:lnTo>
                <a:lnTo>
                  <a:pt x="0" y="53578"/>
                </a:lnTo>
                <a:lnTo>
                  <a:pt x="8930" y="80367"/>
                </a:lnTo>
                <a:lnTo>
                  <a:pt x="17859" y="116086"/>
                </a:lnTo>
                <a:lnTo>
                  <a:pt x="26789" y="142875"/>
                </a:lnTo>
                <a:lnTo>
                  <a:pt x="44649" y="169664"/>
                </a:lnTo>
                <a:lnTo>
                  <a:pt x="62508" y="196453"/>
                </a:lnTo>
                <a:lnTo>
                  <a:pt x="80367" y="223242"/>
                </a:lnTo>
                <a:lnTo>
                  <a:pt x="89297" y="241102"/>
                </a:lnTo>
                <a:lnTo>
                  <a:pt x="98227" y="250031"/>
                </a:lnTo>
                <a:lnTo>
                  <a:pt x="107156" y="250031"/>
                </a:lnTo>
                <a:lnTo>
                  <a:pt x="107156" y="258961"/>
                </a:lnTo>
                <a:lnTo>
                  <a:pt x="107156" y="250031"/>
                </a:lnTo>
                <a:lnTo>
                  <a:pt x="98227" y="241102"/>
                </a:lnTo>
                <a:lnTo>
                  <a:pt x="89297" y="232172"/>
                </a:lnTo>
                <a:lnTo>
                  <a:pt x="80367" y="214313"/>
                </a:lnTo>
                <a:lnTo>
                  <a:pt x="80367" y="196453"/>
                </a:lnTo>
                <a:lnTo>
                  <a:pt x="71438" y="169664"/>
                </a:lnTo>
                <a:lnTo>
                  <a:pt x="71438" y="151805"/>
                </a:lnTo>
                <a:lnTo>
                  <a:pt x="71438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4" name="Freeform 1053"/>
          <p:cNvSpPr/>
          <p:nvPr/>
        </p:nvSpPr>
        <p:spPr>
          <a:xfrm>
            <a:off x="7009805" y="4259461"/>
            <a:ext cx="142876" cy="232172"/>
          </a:xfrm>
          <a:custGeom>
            <a:avLst/>
            <a:gdLst/>
            <a:ahLst/>
            <a:cxnLst/>
            <a:rect l="0" t="0" r="0" b="0"/>
            <a:pathLst>
              <a:path w="142876" h="232172">
                <a:moveTo>
                  <a:pt x="8929" y="232171"/>
                </a:moveTo>
                <a:lnTo>
                  <a:pt x="8929" y="232171"/>
                </a:lnTo>
                <a:lnTo>
                  <a:pt x="8929" y="232171"/>
                </a:lnTo>
                <a:lnTo>
                  <a:pt x="0" y="232171"/>
                </a:lnTo>
                <a:lnTo>
                  <a:pt x="0" y="232171"/>
                </a:lnTo>
                <a:lnTo>
                  <a:pt x="0" y="223242"/>
                </a:lnTo>
                <a:lnTo>
                  <a:pt x="0" y="214312"/>
                </a:lnTo>
                <a:lnTo>
                  <a:pt x="0" y="196453"/>
                </a:lnTo>
                <a:lnTo>
                  <a:pt x="8929" y="169664"/>
                </a:lnTo>
                <a:lnTo>
                  <a:pt x="17859" y="133945"/>
                </a:lnTo>
                <a:lnTo>
                  <a:pt x="35718" y="98226"/>
                </a:lnTo>
                <a:lnTo>
                  <a:pt x="53578" y="62507"/>
                </a:lnTo>
                <a:lnTo>
                  <a:pt x="71437" y="26789"/>
                </a:lnTo>
                <a:lnTo>
                  <a:pt x="80367" y="8929"/>
                </a:lnTo>
                <a:lnTo>
                  <a:pt x="89297" y="0"/>
                </a:lnTo>
                <a:lnTo>
                  <a:pt x="98226" y="0"/>
                </a:lnTo>
                <a:lnTo>
                  <a:pt x="107156" y="0"/>
                </a:lnTo>
                <a:lnTo>
                  <a:pt x="107156" y="0"/>
                </a:lnTo>
                <a:lnTo>
                  <a:pt x="116086" y="8929"/>
                </a:lnTo>
                <a:lnTo>
                  <a:pt x="125015" y="8929"/>
                </a:lnTo>
                <a:lnTo>
                  <a:pt x="133945" y="8929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5" name="Freeform 1054"/>
          <p:cNvSpPr/>
          <p:nvPr/>
        </p:nvSpPr>
        <p:spPr>
          <a:xfrm>
            <a:off x="7393781" y="4286250"/>
            <a:ext cx="17861" cy="419696"/>
          </a:xfrm>
          <a:custGeom>
            <a:avLst/>
            <a:gdLst/>
            <a:ahLst/>
            <a:cxnLst/>
            <a:rect l="0" t="0" r="0" b="0"/>
            <a:pathLst>
              <a:path w="17861" h="419696">
                <a:moveTo>
                  <a:pt x="0" y="8929"/>
                </a:moveTo>
                <a:lnTo>
                  <a:pt x="8930" y="0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26789"/>
                </a:lnTo>
                <a:lnTo>
                  <a:pt x="8930" y="53578"/>
                </a:lnTo>
                <a:lnTo>
                  <a:pt x="17860" y="98226"/>
                </a:lnTo>
                <a:lnTo>
                  <a:pt x="17860" y="151804"/>
                </a:lnTo>
                <a:lnTo>
                  <a:pt x="17860" y="214312"/>
                </a:lnTo>
                <a:lnTo>
                  <a:pt x="17860" y="276820"/>
                </a:lnTo>
                <a:lnTo>
                  <a:pt x="8930" y="339328"/>
                </a:lnTo>
                <a:lnTo>
                  <a:pt x="8930" y="383976"/>
                </a:lnTo>
                <a:lnTo>
                  <a:pt x="8930" y="410765"/>
                </a:lnTo>
                <a:lnTo>
                  <a:pt x="8930" y="419695"/>
                </a:lnTo>
                <a:lnTo>
                  <a:pt x="17860" y="410765"/>
                </a:lnTo>
                <a:lnTo>
                  <a:pt x="17860" y="375046"/>
                </a:lnTo>
                <a:lnTo>
                  <a:pt x="17860" y="37504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6" name="Freeform 1055"/>
          <p:cNvSpPr/>
          <p:nvPr/>
        </p:nvSpPr>
        <p:spPr>
          <a:xfrm>
            <a:off x="7366992" y="4295179"/>
            <a:ext cx="241103" cy="205384"/>
          </a:xfrm>
          <a:custGeom>
            <a:avLst/>
            <a:gdLst/>
            <a:ahLst/>
            <a:cxnLst/>
            <a:rect l="0" t="0" r="0" b="0"/>
            <a:pathLst>
              <a:path w="241103" h="205384">
                <a:moveTo>
                  <a:pt x="241102" y="0"/>
                </a:moveTo>
                <a:lnTo>
                  <a:pt x="223242" y="17860"/>
                </a:lnTo>
                <a:lnTo>
                  <a:pt x="196453" y="44649"/>
                </a:lnTo>
                <a:lnTo>
                  <a:pt x="151805" y="71438"/>
                </a:lnTo>
                <a:lnTo>
                  <a:pt x="107156" y="107157"/>
                </a:lnTo>
                <a:lnTo>
                  <a:pt x="62508" y="142875"/>
                </a:lnTo>
                <a:lnTo>
                  <a:pt x="26789" y="160735"/>
                </a:lnTo>
                <a:lnTo>
                  <a:pt x="8930" y="178594"/>
                </a:lnTo>
                <a:lnTo>
                  <a:pt x="0" y="187524"/>
                </a:lnTo>
                <a:lnTo>
                  <a:pt x="8930" y="196453"/>
                </a:lnTo>
                <a:lnTo>
                  <a:pt x="17860" y="196453"/>
                </a:lnTo>
                <a:lnTo>
                  <a:pt x="44649" y="196453"/>
                </a:lnTo>
                <a:lnTo>
                  <a:pt x="80367" y="196453"/>
                </a:lnTo>
                <a:lnTo>
                  <a:pt x="125016" y="205383"/>
                </a:lnTo>
                <a:lnTo>
                  <a:pt x="125016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7" name="Freeform 1056"/>
          <p:cNvSpPr/>
          <p:nvPr/>
        </p:nvSpPr>
        <p:spPr>
          <a:xfrm>
            <a:off x="7697391" y="4643437"/>
            <a:ext cx="142876" cy="1"/>
          </a:xfrm>
          <a:custGeom>
            <a:avLst/>
            <a:gdLst/>
            <a:ahLst/>
            <a:cxnLst/>
            <a:rect l="0" t="0" r="0" b="0"/>
            <a:pathLst>
              <a:path w="142876" h="1">
                <a:moveTo>
                  <a:pt x="0" y="0"/>
                </a:moveTo>
                <a:lnTo>
                  <a:pt x="8929" y="0"/>
                </a:lnTo>
                <a:lnTo>
                  <a:pt x="17859" y="0"/>
                </a:lnTo>
                <a:lnTo>
                  <a:pt x="35718" y="0"/>
                </a:lnTo>
                <a:lnTo>
                  <a:pt x="62507" y="0"/>
                </a:lnTo>
                <a:lnTo>
                  <a:pt x="98226" y="0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8" name="Freeform 1057"/>
          <p:cNvSpPr/>
          <p:nvPr/>
        </p:nvSpPr>
        <p:spPr>
          <a:xfrm>
            <a:off x="5857875" y="4714875"/>
            <a:ext cx="2366367" cy="178595"/>
          </a:xfrm>
          <a:custGeom>
            <a:avLst/>
            <a:gdLst/>
            <a:ahLst/>
            <a:cxnLst/>
            <a:rect l="0" t="0" r="0" b="0"/>
            <a:pathLst>
              <a:path w="2366367" h="178595">
                <a:moveTo>
                  <a:pt x="0" y="8929"/>
                </a:move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8930" y="8929"/>
                </a:lnTo>
                <a:lnTo>
                  <a:pt x="8930" y="8929"/>
                </a:lnTo>
                <a:lnTo>
                  <a:pt x="17859" y="8929"/>
                </a:lnTo>
                <a:lnTo>
                  <a:pt x="26789" y="17859"/>
                </a:lnTo>
                <a:lnTo>
                  <a:pt x="53578" y="26789"/>
                </a:lnTo>
                <a:lnTo>
                  <a:pt x="80367" y="26789"/>
                </a:lnTo>
                <a:lnTo>
                  <a:pt x="133945" y="26789"/>
                </a:lnTo>
                <a:lnTo>
                  <a:pt x="196453" y="35718"/>
                </a:lnTo>
                <a:lnTo>
                  <a:pt x="267891" y="35718"/>
                </a:lnTo>
                <a:lnTo>
                  <a:pt x="348258" y="44648"/>
                </a:lnTo>
                <a:lnTo>
                  <a:pt x="437555" y="44648"/>
                </a:lnTo>
                <a:lnTo>
                  <a:pt x="535781" y="53578"/>
                </a:lnTo>
                <a:lnTo>
                  <a:pt x="642938" y="62507"/>
                </a:lnTo>
                <a:lnTo>
                  <a:pt x="759023" y="80367"/>
                </a:lnTo>
                <a:lnTo>
                  <a:pt x="884039" y="98226"/>
                </a:lnTo>
                <a:lnTo>
                  <a:pt x="1026914" y="116086"/>
                </a:lnTo>
                <a:lnTo>
                  <a:pt x="1169789" y="133945"/>
                </a:lnTo>
                <a:lnTo>
                  <a:pt x="1312664" y="142875"/>
                </a:lnTo>
                <a:lnTo>
                  <a:pt x="1464469" y="151804"/>
                </a:lnTo>
                <a:lnTo>
                  <a:pt x="1607344" y="160734"/>
                </a:lnTo>
                <a:lnTo>
                  <a:pt x="1750219" y="160734"/>
                </a:lnTo>
                <a:lnTo>
                  <a:pt x="1875234" y="160734"/>
                </a:lnTo>
                <a:lnTo>
                  <a:pt x="1991320" y="160734"/>
                </a:lnTo>
                <a:lnTo>
                  <a:pt x="2098477" y="160734"/>
                </a:lnTo>
                <a:lnTo>
                  <a:pt x="2187773" y="160734"/>
                </a:lnTo>
                <a:lnTo>
                  <a:pt x="2268141" y="160734"/>
                </a:lnTo>
                <a:lnTo>
                  <a:pt x="2321719" y="169664"/>
                </a:lnTo>
                <a:lnTo>
                  <a:pt x="2357437" y="169664"/>
                </a:lnTo>
                <a:lnTo>
                  <a:pt x="2366366" y="178594"/>
                </a:lnTo>
                <a:lnTo>
                  <a:pt x="2348507" y="169664"/>
                </a:lnTo>
                <a:lnTo>
                  <a:pt x="2348507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9" name="Freeform 1058"/>
          <p:cNvSpPr/>
          <p:nvPr/>
        </p:nvSpPr>
        <p:spPr>
          <a:xfrm>
            <a:off x="678656" y="4295179"/>
            <a:ext cx="464345" cy="303611"/>
          </a:xfrm>
          <a:custGeom>
            <a:avLst/>
            <a:gdLst/>
            <a:ahLst/>
            <a:cxnLst/>
            <a:rect l="0" t="0" r="0" b="0"/>
            <a:pathLst>
              <a:path w="464345" h="303611">
                <a:moveTo>
                  <a:pt x="62508" y="151805"/>
                </a:moveTo>
                <a:lnTo>
                  <a:pt x="62508" y="151805"/>
                </a:lnTo>
                <a:lnTo>
                  <a:pt x="62508" y="142875"/>
                </a:lnTo>
                <a:lnTo>
                  <a:pt x="62508" y="142875"/>
                </a:lnTo>
                <a:lnTo>
                  <a:pt x="62508" y="133946"/>
                </a:lnTo>
                <a:lnTo>
                  <a:pt x="62508" y="125016"/>
                </a:lnTo>
                <a:lnTo>
                  <a:pt x="53578" y="116086"/>
                </a:lnTo>
                <a:lnTo>
                  <a:pt x="53578" y="116086"/>
                </a:lnTo>
                <a:lnTo>
                  <a:pt x="44649" y="107157"/>
                </a:lnTo>
                <a:lnTo>
                  <a:pt x="44649" y="107157"/>
                </a:lnTo>
                <a:lnTo>
                  <a:pt x="44649" y="107157"/>
                </a:lnTo>
                <a:lnTo>
                  <a:pt x="35719" y="107157"/>
                </a:lnTo>
                <a:lnTo>
                  <a:pt x="35719" y="125016"/>
                </a:lnTo>
                <a:lnTo>
                  <a:pt x="35719" y="133946"/>
                </a:lnTo>
                <a:lnTo>
                  <a:pt x="35719" y="160735"/>
                </a:lnTo>
                <a:lnTo>
                  <a:pt x="26789" y="196453"/>
                </a:lnTo>
                <a:lnTo>
                  <a:pt x="17860" y="241102"/>
                </a:lnTo>
                <a:lnTo>
                  <a:pt x="8930" y="267891"/>
                </a:lnTo>
                <a:lnTo>
                  <a:pt x="0" y="294680"/>
                </a:lnTo>
                <a:lnTo>
                  <a:pt x="8930" y="303610"/>
                </a:lnTo>
                <a:lnTo>
                  <a:pt x="35719" y="276821"/>
                </a:lnTo>
                <a:lnTo>
                  <a:pt x="80368" y="241102"/>
                </a:lnTo>
                <a:lnTo>
                  <a:pt x="169664" y="178594"/>
                </a:lnTo>
                <a:lnTo>
                  <a:pt x="276821" y="116086"/>
                </a:lnTo>
                <a:lnTo>
                  <a:pt x="375047" y="53578"/>
                </a:lnTo>
                <a:lnTo>
                  <a:pt x="464344" y="0"/>
                </a:lnTo>
                <a:lnTo>
                  <a:pt x="46434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0" name="Freeform 1059"/>
          <p:cNvSpPr/>
          <p:nvPr/>
        </p:nvSpPr>
        <p:spPr>
          <a:xfrm>
            <a:off x="3670102" y="3312914"/>
            <a:ext cx="375047" cy="26790"/>
          </a:xfrm>
          <a:custGeom>
            <a:avLst/>
            <a:gdLst/>
            <a:ahLst/>
            <a:cxnLst/>
            <a:rect l="0" t="0" r="0" b="0"/>
            <a:pathLst>
              <a:path w="375047" h="26790">
                <a:moveTo>
                  <a:pt x="8929" y="8929"/>
                </a:moveTo>
                <a:lnTo>
                  <a:pt x="8929" y="8929"/>
                </a:lnTo>
                <a:lnTo>
                  <a:pt x="8929" y="8929"/>
                </a:lnTo>
                <a:lnTo>
                  <a:pt x="8929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8929" y="8929"/>
                </a:lnTo>
                <a:lnTo>
                  <a:pt x="35718" y="8929"/>
                </a:lnTo>
                <a:lnTo>
                  <a:pt x="62507" y="8929"/>
                </a:lnTo>
                <a:lnTo>
                  <a:pt x="107156" y="0"/>
                </a:lnTo>
                <a:lnTo>
                  <a:pt x="160734" y="0"/>
                </a:lnTo>
                <a:lnTo>
                  <a:pt x="205382" y="0"/>
                </a:lnTo>
                <a:lnTo>
                  <a:pt x="258961" y="0"/>
                </a:lnTo>
                <a:lnTo>
                  <a:pt x="294679" y="8929"/>
                </a:lnTo>
                <a:lnTo>
                  <a:pt x="330398" y="8929"/>
                </a:lnTo>
                <a:lnTo>
                  <a:pt x="348257" y="17859"/>
                </a:lnTo>
                <a:lnTo>
                  <a:pt x="375046" y="26789"/>
                </a:lnTo>
                <a:lnTo>
                  <a:pt x="375046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1" name="Freeform 1060"/>
          <p:cNvSpPr/>
          <p:nvPr/>
        </p:nvSpPr>
        <p:spPr>
          <a:xfrm>
            <a:off x="3893344" y="3509367"/>
            <a:ext cx="205384" cy="544712"/>
          </a:xfrm>
          <a:custGeom>
            <a:avLst/>
            <a:gdLst/>
            <a:ahLst/>
            <a:cxnLst/>
            <a:rect l="0" t="0" r="0" b="0"/>
            <a:pathLst>
              <a:path w="205384" h="544712">
                <a:moveTo>
                  <a:pt x="0" y="8929"/>
                </a:move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8929" y="8929"/>
                </a:lnTo>
                <a:lnTo>
                  <a:pt x="17859" y="8929"/>
                </a:lnTo>
                <a:lnTo>
                  <a:pt x="26789" y="8929"/>
                </a:lnTo>
                <a:lnTo>
                  <a:pt x="44648" y="8929"/>
                </a:lnTo>
                <a:lnTo>
                  <a:pt x="62508" y="8929"/>
                </a:lnTo>
                <a:lnTo>
                  <a:pt x="80367" y="0"/>
                </a:lnTo>
                <a:lnTo>
                  <a:pt x="98226" y="0"/>
                </a:lnTo>
                <a:lnTo>
                  <a:pt x="125015" y="0"/>
                </a:lnTo>
                <a:lnTo>
                  <a:pt x="142875" y="0"/>
                </a:lnTo>
                <a:lnTo>
                  <a:pt x="160734" y="0"/>
                </a:lnTo>
                <a:lnTo>
                  <a:pt x="178594" y="0"/>
                </a:lnTo>
                <a:lnTo>
                  <a:pt x="187523" y="0"/>
                </a:lnTo>
                <a:lnTo>
                  <a:pt x="187523" y="0"/>
                </a:lnTo>
                <a:lnTo>
                  <a:pt x="196453" y="0"/>
                </a:lnTo>
                <a:lnTo>
                  <a:pt x="196453" y="0"/>
                </a:lnTo>
                <a:lnTo>
                  <a:pt x="196453" y="0"/>
                </a:lnTo>
                <a:lnTo>
                  <a:pt x="196453" y="0"/>
                </a:lnTo>
                <a:lnTo>
                  <a:pt x="196453" y="0"/>
                </a:lnTo>
                <a:lnTo>
                  <a:pt x="187523" y="0"/>
                </a:lnTo>
                <a:lnTo>
                  <a:pt x="187523" y="0"/>
                </a:lnTo>
                <a:lnTo>
                  <a:pt x="187523" y="8929"/>
                </a:lnTo>
                <a:lnTo>
                  <a:pt x="187523" y="8929"/>
                </a:lnTo>
                <a:lnTo>
                  <a:pt x="187523" y="17859"/>
                </a:lnTo>
                <a:lnTo>
                  <a:pt x="178594" y="26789"/>
                </a:lnTo>
                <a:lnTo>
                  <a:pt x="178594" y="35719"/>
                </a:lnTo>
                <a:lnTo>
                  <a:pt x="169664" y="53578"/>
                </a:lnTo>
                <a:lnTo>
                  <a:pt x="160734" y="71437"/>
                </a:lnTo>
                <a:lnTo>
                  <a:pt x="151804" y="98226"/>
                </a:lnTo>
                <a:lnTo>
                  <a:pt x="151804" y="125015"/>
                </a:lnTo>
                <a:lnTo>
                  <a:pt x="151804" y="160734"/>
                </a:lnTo>
                <a:lnTo>
                  <a:pt x="151804" y="196453"/>
                </a:lnTo>
                <a:lnTo>
                  <a:pt x="151804" y="241101"/>
                </a:lnTo>
                <a:lnTo>
                  <a:pt x="160734" y="276820"/>
                </a:lnTo>
                <a:lnTo>
                  <a:pt x="178594" y="321469"/>
                </a:lnTo>
                <a:lnTo>
                  <a:pt x="187523" y="348258"/>
                </a:lnTo>
                <a:lnTo>
                  <a:pt x="196453" y="383976"/>
                </a:lnTo>
                <a:lnTo>
                  <a:pt x="196453" y="410765"/>
                </a:lnTo>
                <a:lnTo>
                  <a:pt x="205383" y="446484"/>
                </a:lnTo>
                <a:lnTo>
                  <a:pt x="205383" y="464344"/>
                </a:lnTo>
                <a:lnTo>
                  <a:pt x="205383" y="482203"/>
                </a:lnTo>
                <a:lnTo>
                  <a:pt x="205383" y="508992"/>
                </a:lnTo>
                <a:lnTo>
                  <a:pt x="205383" y="526851"/>
                </a:lnTo>
                <a:lnTo>
                  <a:pt x="196453" y="544711"/>
                </a:lnTo>
                <a:lnTo>
                  <a:pt x="196453" y="544711"/>
                </a:lnTo>
                <a:lnTo>
                  <a:pt x="196453" y="544711"/>
                </a:lnTo>
                <a:lnTo>
                  <a:pt x="196453" y="54471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2" name="Freeform 1061"/>
          <p:cNvSpPr/>
          <p:nvPr/>
        </p:nvSpPr>
        <p:spPr>
          <a:xfrm>
            <a:off x="3902273" y="3437929"/>
            <a:ext cx="44650" cy="44650"/>
          </a:xfrm>
          <a:custGeom>
            <a:avLst/>
            <a:gdLst/>
            <a:ahLst/>
            <a:cxnLst/>
            <a:rect l="0" t="0" r="0" b="0"/>
            <a:pathLst>
              <a:path w="44650" h="44650">
                <a:moveTo>
                  <a:pt x="44649" y="8930"/>
                </a:moveTo>
                <a:lnTo>
                  <a:pt x="44649" y="0"/>
                </a:lnTo>
                <a:lnTo>
                  <a:pt x="44649" y="0"/>
                </a:lnTo>
                <a:lnTo>
                  <a:pt x="44649" y="0"/>
                </a:lnTo>
                <a:lnTo>
                  <a:pt x="44649" y="0"/>
                </a:lnTo>
                <a:lnTo>
                  <a:pt x="44649" y="8930"/>
                </a:lnTo>
                <a:lnTo>
                  <a:pt x="35719" y="17860"/>
                </a:lnTo>
                <a:lnTo>
                  <a:pt x="26790" y="26789"/>
                </a:lnTo>
                <a:lnTo>
                  <a:pt x="8930" y="35719"/>
                </a:lnTo>
                <a:lnTo>
                  <a:pt x="0" y="44649"/>
                </a:lnTo>
                <a:lnTo>
                  <a:pt x="0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3" name="Freeform 1062"/>
          <p:cNvSpPr/>
          <p:nvPr/>
        </p:nvSpPr>
        <p:spPr>
          <a:xfrm>
            <a:off x="3848695" y="3527226"/>
            <a:ext cx="142876" cy="8931"/>
          </a:xfrm>
          <a:custGeom>
            <a:avLst/>
            <a:gdLst/>
            <a:ahLst/>
            <a:cxnLst/>
            <a:rect l="0" t="0" r="0" b="0"/>
            <a:pathLst>
              <a:path w="142876" h="8931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26789" y="0"/>
                </a:lnTo>
                <a:lnTo>
                  <a:pt x="53578" y="0"/>
                </a:lnTo>
                <a:lnTo>
                  <a:pt x="80368" y="0"/>
                </a:lnTo>
                <a:lnTo>
                  <a:pt x="116086" y="0"/>
                </a:lnTo>
                <a:lnTo>
                  <a:pt x="142875" y="8930"/>
                </a:lnTo>
                <a:lnTo>
                  <a:pt x="142875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4" name="Freeform 1063"/>
          <p:cNvSpPr/>
          <p:nvPr/>
        </p:nvSpPr>
        <p:spPr>
          <a:xfrm>
            <a:off x="2803922" y="3661171"/>
            <a:ext cx="17860" cy="8931"/>
          </a:xfrm>
          <a:custGeom>
            <a:avLst/>
            <a:gdLst/>
            <a:ahLst/>
            <a:cxnLst/>
            <a:rect l="0" t="0" r="0" b="0"/>
            <a:pathLst>
              <a:path w="17860" h="8931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8930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8930"/>
                </a:lnTo>
                <a:lnTo>
                  <a:pt x="17859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5" name="Freeform 1064"/>
          <p:cNvSpPr/>
          <p:nvPr/>
        </p:nvSpPr>
        <p:spPr>
          <a:xfrm>
            <a:off x="2821781" y="3661171"/>
            <a:ext cx="714376" cy="35720"/>
          </a:xfrm>
          <a:custGeom>
            <a:avLst/>
            <a:gdLst/>
            <a:ahLst/>
            <a:cxnLst/>
            <a:rect l="0" t="0" r="0" b="0"/>
            <a:pathLst>
              <a:path w="714376" h="35720">
                <a:moveTo>
                  <a:pt x="0" y="26790"/>
                </a:moveTo>
                <a:lnTo>
                  <a:pt x="0" y="26790"/>
                </a:lnTo>
                <a:lnTo>
                  <a:pt x="17860" y="26790"/>
                </a:lnTo>
                <a:lnTo>
                  <a:pt x="44649" y="17860"/>
                </a:lnTo>
                <a:lnTo>
                  <a:pt x="71438" y="17860"/>
                </a:lnTo>
                <a:lnTo>
                  <a:pt x="107157" y="17860"/>
                </a:lnTo>
                <a:lnTo>
                  <a:pt x="142875" y="17860"/>
                </a:lnTo>
                <a:lnTo>
                  <a:pt x="178594" y="17860"/>
                </a:lnTo>
                <a:lnTo>
                  <a:pt x="223242" y="17860"/>
                </a:lnTo>
                <a:lnTo>
                  <a:pt x="258961" y="17860"/>
                </a:lnTo>
                <a:lnTo>
                  <a:pt x="294680" y="17860"/>
                </a:lnTo>
                <a:lnTo>
                  <a:pt x="339328" y="26790"/>
                </a:lnTo>
                <a:lnTo>
                  <a:pt x="375047" y="26790"/>
                </a:lnTo>
                <a:lnTo>
                  <a:pt x="419696" y="26790"/>
                </a:lnTo>
                <a:lnTo>
                  <a:pt x="464344" y="26790"/>
                </a:lnTo>
                <a:lnTo>
                  <a:pt x="508992" y="26790"/>
                </a:lnTo>
                <a:lnTo>
                  <a:pt x="553641" y="26790"/>
                </a:lnTo>
                <a:lnTo>
                  <a:pt x="589360" y="17860"/>
                </a:lnTo>
                <a:lnTo>
                  <a:pt x="616149" y="17860"/>
                </a:lnTo>
                <a:lnTo>
                  <a:pt x="642938" y="8930"/>
                </a:lnTo>
                <a:lnTo>
                  <a:pt x="669727" y="8930"/>
                </a:lnTo>
                <a:lnTo>
                  <a:pt x="687586" y="8930"/>
                </a:lnTo>
                <a:lnTo>
                  <a:pt x="696516" y="0"/>
                </a:lnTo>
                <a:lnTo>
                  <a:pt x="705446" y="0"/>
                </a:lnTo>
                <a:lnTo>
                  <a:pt x="714375" y="0"/>
                </a:lnTo>
                <a:lnTo>
                  <a:pt x="714375" y="0"/>
                </a:lnTo>
                <a:lnTo>
                  <a:pt x="714375" y="0"/>
                </a:lnTo>
                <a:lnTo>
                  <a:pt x="714375" y="0"/>
                </a:lnTo>
                <a:lnTo>
                  <a:pt x="705446" y="8930"/>
                </a:lnTo>
                <a:lnTo>
                  <a:pt x="696516" y="8930"/>
                </a:lnTo>
                <a:lnTo>
                  <a:pt x="696516" y="8930"/>
                </a:lnTo>
                <a:lnTo>
                  <a:pt x="696516" y="17860"/>
                </a:lnTo>
                <a:lnTo>
                  <a:pt x="687586" y="26790"/>
                </a:lnTo>
                <a:lnTo>
                  <a:pt x="687586" y="35719"/>
                </a:lnTo>
                <a:lnTo>
                  <a:pt x="687586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6" name="Freeform 1065"/>
          <p:cNvSpPr/>
          <p:nvPr/>
        </p:nvSpPr>
        <p:spPr>
          <a:xfrm>
            <a:off x="2562820" y="4679156"/>
            <a:ext cx="71439" cy="1"/>
          </a:xfrm>
          <a:custGeom>
            <a:avLst/>
            <a:gdLst/>
            <a:ahLst/>
            <a:cxnLst/>
            <a:rect l="0" t="0" r="0" b="0"/>
            <a:pathLst>
              <a:path w="71439" h="1">
                <a:moveTo>
                  <a:pt x="71438" y="0"/>
                </a:moveTo>
                <a:lnTo>
                  <a:pt x="53578" y="0"/>
                </a:lnTo>
                <a:lnTo>
                  <a:pt x="35719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7" name="Freeform 1066"/>
          <p:cNvSpPr/>
          <p:nvPr/>
        </p:nvSpPr>
        <p:spPr>
          <a:xfrm>
            <a:off x="2125266" y="4607718"/>
            <a:ext cx="1268016" cy="1285876"/>
          </a:xfrm>
          <a:custGeom>
            <a:avLst/>
            <a:gdLst/>
            <a:ahLst/>
            <a:cxnLst/>
            <a:rect l="0" t="0" r="0" b="0"/>
            <a:pathLst>
              <a:path w="1268016" h="1285876">
                <a:moveTo>
                  <a:pt x="0" y="1285875"/>
                </a:moveTo>
                <a:lnTo>
                  <a:pt x="17859" y="1285875"/>
                </a:lnTo>
                <a:lnTo>
                  <a:pt x="53578" y="1285875"/>
                </a:lnTo>
                <a:lnTo>
                  <a:pt x="98226" y="1285875"/>
                </a:lnTo>
                <a:lnTo>
                  <a:pt x="151804" y="1285875"/>
                </a:lnTo>
                <a:lnTo>
                  <a:pt x="205382" y="1276945"/>
                </a:lnTo>
                <a:lnTo>
                  <a:pt x="267890" y="1268016"/>
                </a:lnTo>
                <a:lnTo>
                  <a:pt x="339328" y="1250156"/>
                </a:lnTo>
                <a:lnTo>
                  <a:pt x="401836" y="1241227"/>
                </a:lnTo>
                <a:lnTo>
                  <a:pt x="473273" y="1214437"/>
                </a:lnTo>
                <a:lnTo>
                  <a:pt x="544711" y="1196578"/>
                </a:lnTo>
                <a:lnTo>
                  <a:pt x="616148" y="1169789"/>
                </a:lnTo>
                <a:lnTo>
                  <a:pt x="678656" y="1134070"/>
                </a:lnTo>
                <a:lnTo>
                  <a:pt x="741164" y="1098352"/>
                </a:lnTo>
                <a:lnTo>
                  <a:pt x="803672" y="1062633"/>
                </a:lnTo>
                <a:lnTo>
                  <a:pt x="866179" y="1026914"/>
                </a:lnTo>
                <a:lnTo>
                  <a:pt x="919757" y="991195"/>
                </a:lnTo>
                <a:lnTo>
                  <a:pt x="973336" y="946548"/>
                </a:lnTo>
                <a:lnTo>
                  <a:pt x="1017984" y="901899"/>
                </a:lnTo>
                <a:lnTo>
                  <a:pt x="1071562" y="857251"/>
                </a:lnTo>
                <a:lnTo>
                  <a:pt x="1107281" y="803673"/>
                </a:lnTo>
                <a:lnTo>
                  <a:pt x="1143000" y="759024"/>
                </a:lnTo>
                <a:lnTo>
                  <a:pt x="1178718" y="714376"/>
                </a:lnTo>
                <a:lnTo>
                  <a:pt x="1205507" y="660798"/>
                </a:lnTo>
                <a:lnTo>
                  <a:pt x="1232297" y="616149"/>
                </a:lnTo>
                <a:lnTo>
                  <a:pt x="1250156" y="562571"/>
                </a:lnTo>
                <a:lnTo>
                  <a:pt x="1259086" y="508993"/>
                </a:lnTo>
                <a:lnTo>
                  <a:pt x="1268015" y="464345"/>
                </a:lnTo>
                <a:lnTo>
                  <a:pt x="1268015" y="410766"/>
                </a:lnTo>
                <a:lnTo>
                  <a:pt x="1268015" y="366118"/>
                </a:lnTo>
                <a:lnTo>
                  <a:pt x="1250156" y="321470"/>
                </a:lnTo>
                <a:lnTo>
                  <a:pt x="1241226" y="276821"/>
                </a:lnTo>
                <a:lnTo>
                  <a:pt x="1223367" y="232172"/>
                </a:lnTo>
                <a:lnTo>
                  <a:pt x="1205507" y="187524"/>
                </a:lnTo>
                <a:lnTo>
                  <a:pt x="1178718" y="151805"/>
                </a:lnTo>
                <a:lnTo>
                  <a:pt x="1143000" y="107157"/>
                </a:lnTo>
                <a:lnTo>
                  <a:pt x="1107281" y="80368"/>
                </a:lnTo>
                <a:lnTo>
                  <a:pt x="1071562" y="44649"/>
                </a:lnTo>
                <a:lnTo>
                  <a:pt x="1026914" y="17860"/>
                </a:lnTo>
                <a:lnTo>
                  <a:pt x="973336" y="0"/>
                </a:lnTo>
                <a:lnTo>
                  <a:pt x="97333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8" name="Freeform 1067"/>
          <p:cNvSpPr/>
          <p:nvPr/>
        </p:nvSpPr>
        <p:spPr>
          <a:xfrm>
            <a:off x="2428875" y="4625578"/>
            <a:ext cx="839392" cy="1134071"/>
          </a:xfrm>
          <a:custGeom>
            <a:avLst/>
            <a:gdLst/>
            <a:ahLst/>
            <a:cxnLst/>
            <a:rect l="0" t="0" r="0" b="0"/>
            <a:pathLst>
              <a:path w="839392" h="1134071">
                <a:moveTo>
                  <a:pt x="0" y="1134070"/>
                </a:moveTo>
                <a:lnTo>
                  <a:pt x="26789" y="1125140"/>
                </a:lnTo>
                <a:lnTo>
                  <a:pt x="71438" y="1107281"/>
                </a:lnTo>
                <a:lnTo>
                  <a:pt x="133945" y="1071562"/>
                </a:lnTo>
                <a:lnTo>
                  <a:pt x="205383" y="1035843"/>
                </a:lnTo>
                <a:lnTo>
                  <a:pt x="276820" y="991195"/>
                </a:lnTo>
                <a:lnTo>
                  <a:pt x="348258" y="946547"/>
                </a:lnTo>
                <a:lnTo>
                  <a:pt x="419695" y="884039"/>
                </a:lnTo>
                <a:lnTo>
                  <a:pt x="482203" y="830461"/>
                </a:lnTo>
                <a:lnTo>
                  <a:pt x="544711" y="767953"/>
                </a:lnTo>
                <a:lnTo>
                  <a:pt x="607219" y="714375"/>
                </a:lnTo>
                <a:lnTo>
                  <a:pt x="660797" y="651867"/>
                </a:lnTo>
                <a:lnTo>
                  <a:pt x="705445" y="598289"/>
                </a:lnTo>
                <a:lnTo>
                  <a:pt x="750094" y="544711"/>
                </a:lnTo>
                <a:lnTo>
                  <a:pt x="776883" y="491133"/>
                </a:lnTo>
                <a:lnTo>
                  <a:pt x="803672" y="437555"/>
                </a:lnTo>
                <a:lnTo>
                  <a:pt x="821531" y="383977"/>
                </a:lnTo>
                <a:lnTo>
                  <a:pt x="830461" y="339328"/>
                </a:lnTo>
                <a:lnTo>
                  <a:pt x="839391" y="285750"/>
                </a:lnTo>
                <a:lnTo>
                  <a:pt x="839391" y="232172"/>
                </a:lnTo>
                <a:lnTo>
                  <a:pt x="821531" y="187523"/>
                </a:lnTo>
                <a:lnTo>
                  <a:pt x="803672" y="133945"/>
                </a:lnTo>
                <a:lnTo>
                  <a:pt x="785813" y="98226"/>
                </a:lnTo>
                <a:lnTo>
                  <a:pt x="750094" y="62508"/>
                </a:lnTo>
                <a:lnTo>
                  <a:pt x="714375" y="26789"/>
                </a:lnTo>
                <a:lnTo>
                  <a:pt x="669727" y="0"/>
                </a:lnTo>
                <a:lnTo>
                  <a:pt x="66972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9" name="Freeform 1068"/>
          <p:cNvSpPr/>
          <p:nvPr/>
        </p:nvSpPr>
        <p:spPr>
          <a:xfrm>
            <a:off x="2384227" y="4679156"/>
            <a:ext cx="1107282" cy="1151930"/>
          </a:xfrm>
          <a:custGeom>
            <a:avLst/>
            <a:gdLst/>
            <a:ahLst/>
            <a:cxnLst/>
            <a:rect l="0" t="0" r="0" b="0"/>
            <a:pathLst>
              <a:path w="1107282" h="1151930">
                <a:moveTo>
                  <a:pt x="0" y="1151929"/>
                </a:moveTo>
                <a:lnTo>
                  <a:pt x="35718" y="1142999"/>
                </a:lnTo>
                <a:lnTo>
                  <a:pt x="98226" y="1134070"/>
                </a:lnTo>
                <a:lnTo>
                  <a:pt x="187523" y="1116210"/>
                </a:lnTo>
                <a:lnTo>
                  <a:pt x="285750" y="1098351"/>
                </a:lnTo>
                <a:lnTo>
                  <a:pt x="383976" y="1062632"/>
                </a:lnTo>
                <a:lnTo>
                  <a:pt x="491132" y="1026914"/>
                </a:lnTo>
                <a:lnTo>
                  <a:pt x="589359" y="973335"/>
                </a:lnTo>
                <a:lnTo>
                  <a:pt x="687586" y="919757"/>
                </a:lnTo>
                <a:lnTo>
                  <a:pt x="776882" y="848321"/>
                </a:lnTo>
                <a:lnTo>
                  <a:pt x="857250" y="776883"/>
                </a:lnTo>
                <a:lnTo>
                  <a:pt x="937617" y="696516"/>
                </a:lnTo>
                <a:lnTo>
                  <a:pt x="1000125" y="625078"/>
                </a:lnTo>
                <a:lnTo>
                  <a:pt x="1044773" y="544711"/>
                </a:lnTo>
                <a:lnTo>
                  <a:pt x="1080492" y="464344"/>
                </a:lnTo>
                <a:lnTo>
                  <a:pt x="1107281" y="383977"/>
                </a:lnTo>
                <a:lnTo>
                  <a:pt x="1107281" y="312539"/>
                </a:lnTo>
                <a:lnTo>
                  <a:pt x="1098351" y="241102"/>
                </a:lnTo>
                <a:lnTo>
                  <a:pt x="1080492" y="169664"/>
                </a:lnTo>
                <a:lnTo>
                  <a:pt x="1044773" y="107156"/>
                </a:lnTo>
                <a:lnTo>
                  <a:pt x="1000125" y="44648"/>
                </a:lnTo>
                <a:lnTo>
                  <a:pt x="928687" y="0"/>
                </a:lnTo>
                <a:lnTo>
                  <a:pt x="92868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0" name="Freeform 1069"/>
          <p:cNvSpPr/>
          <p:nvPr/>
        </p:nvSpPr>
        <p:spPr>
          <a:xfrm>
            <a:off x="2134195" y="4723804"/>
            <a:ext cx="1241228" cy="1125142"/>
          </a:xfrm>
          <a:custGeom>
            <a:avLst/>
            <a:gdLst/>
            <a:ahLst/>
            <a:cxnLst/>
            <a:rect l="0" t="0" r="0" b="0"/>
            <a:pathLst>
              <a:path w="1241228" h="1125142">
                <a:moveTo>
                  <a:pt x="0" y="1125141"/>
                </a:moveTo>
                <a:lnTo>
                  <a:pt x="35719" y="1116211"/>
                </a:lnTo>
                <a:lnTo>
                  <a:pt x="107157" y="1089422"/>
                </a:lnTo>
                <a:lnTo>
                  <a:pt x="196453" y="1062633"/>
                </a:lnTo>
                <a:lnTo>
                  <a:pt x="303610" y="1026914"/>
                </a:lnTo>
                <a:lnTo>
                  <a:pt x="410766" y="982266"/>
                </a:lnTo>
                <a:lnTo>
                  <a:pt x="526852" y="919758"/>
                </a:lnTo>
                <a:lnTo>
                  <a:pt x="634008" y="857250"/>
                </a:lnTo>
                <a:lnTo>
                  <a:pt x="741164" y="794743"/>
                </a:lnTo>
                <a:lnTo>
                  <a:pt x="848321" y="714376"/>
                </a:lnTo>
                <a:lnTo>
                  <a:pt x="937618" y="634009"/>
                </a:lnTo>
                <a:lnTo>
                  <a:pt x="1026914" y="562571"/>
                </a:lnTo>
                <a:lnTo>
                  <a:pt x="1098352" y="482204"/>
                </a:lnTo>
                <a:lnTo>
                  <a:pt x="1160860" y="401837"/>
                </a:lnTo>
                <a:lnTo>
                  <a:pt x="1205508" y="321469"/>
                </a:lnTo>
                <a:lnTo>
                  <a:pt x="1232297" y="241102"/>
                </a:lnTo>
                <a:lnTo>
                  <a:pt x="1241227" y="169665"/>
                </a:lnTo>
                <a:lnTo>
                  <a:pt x="1232297" y="107157"/>
                </a:lnTo>
                <a:lnTo>
                  <a:pt x="1205508" y="44649"/>
                </a:lnTo>
                <a:lnTo>
                  <a:pt x="1160860" y="0"/>
                </a:lnTo>
                <a:lnTo>
                  <a:pt x="116086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1" name="Freeform 1070"/>
          <p:cNvSpPr/>
          <p:nvPr/>
        </p:nvSpPr>
        <p:spPr>
          <a:xfrm>
            <a:off x="2259211" y="4750593"/>
            <a:ext cx="1285876" cy="1143001"/>
          </a:xfrm>
          <a:custGeom>
            <a:avLst/>
            <a:gdLst/>
            <a:ahLst/>
            <a:cxnLst/>
            <a:rect l="0" t="0" r="0" b="0"/>
            <a:pathLst>
              <a:path w="1285876" h="1143001">
                <a:moveTo>
                  <a:pt x="0" y="1143000"/>
                </a:moveTo>
                <a:lnTo>
                  <a:pt x="35719" y="1143000"/>
                </a:lnTo>
                <a:lnTo>
                  <a:pt x="116086" y="1134070"/>
                </a:lnTo>
                <a:lnTo>
                  <a:pt x="214312" y="1116211"/>
                </a:lnTo>
                <a:lnTo>
                  <a:pt x="339328" y="1080492"/>
                </a:lnTo>
                <a:lnTo>
                  <a:pt x="464344" y="1035844"/>
                </a:lnTo>
                <a:lnTo>
                  <a:pt x="598289" y="982266"/>
                </a:lnTo>
                <a:lnTo>
                  <a:pt x="732234" y="910828"/>
                </a:lnTo>
                <a:lnTo>
                  <a:pt x="839391" y="848320"/>
                </a:lnTo>
                <a:lnTo>
                  <a:pt x="955477" y="767954"/>
                </a:lnTo>
                <a:lnTo>
                  <a:pt x="1044773" y="696516"/>
                </a:lnTo>
                <a:lnTo>
                  <a:pt x="1116211" y="616149"/>
                </a:lnTo>
                <a:lnTo>
                  <a:pt x="1187648" y="535782"/>
                </a:lnTo>
                <a:lnTo>
                  <a:pt x="1232297" y="455415"/>
                </a:lnTo>
                <a:lnTo>
                  <a:pt x="1268016" y="366118"/>
                </a:lnTo>
                <a:lnTo>
                  <a:pt x="1285875" y="285751"/>
                </a:lnTo>
                <a:lnTo>
                  <a:pt x="1276945" y="205384"/>
                </a:lnTo>
                <a:lnTo>
                  <a:pt x="1259086" y="125016"/>
                </a:lnTo>
                <a:lnTo>
                  <a:pt x="1214437" y="62508"/>
                </a:lnTo>
                <a:lnTo>
                  <a:pt x="1151930" y="0"/>
                </a:lnTo>
                <a:lnTo>
                  <a:pt x="115193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2" name="Freeform 1071"/>
          <p:cNvSpPr/>
          <p:nvPr/>
        </p:nvSpPr>
        <p:spPr>
          <a:xfrm>
            <a:off x="1794867" y="4491632"/>
            <a:ext cx="1669853" cy="1428751"/>
          </a:xfrm>
          <a:custGeom>
            <a:avLst/>
            <a:gdLst/>
            <a:ahLst/>
            <a:cxnLst/>
            <a:rect l="0" t="0" r="0" b="0"/>
            <a:pathLst>
              <a:path w="1669853" h="1428751">
                <a:moveTo>
                  <a:pt x="321469" y="1428750"/>
                </a:moveTo>
                <a:lnTo>
                  <a:pt x="321469" y="1428750"/>
                </a:lnTo>
                <a:lnTo>
                  <a:pt x="330399" y="1428750"/>
                </a:lnTo>
                <a:lnTo>
                  <a:pt x="339328" y="1428750"/>
                </a:lnTo>
                <a:lnTo>
                  <a:pt x="348258" y="1419820"/>
                </a:lnTo>
                <a:lnTo>
                  <a:pt x="366117" y="1419820"/>
                </a:lnTo>
                <a:lnTo>
                  <a:pt x="392906" y="1410891"/>
                </a:lnTo>
                <a:lnTo>
                  <a:pt x="419696" y="1401961"/>
                </a:lnTo>
                <a:lnTo>
                  <a:pt x="446485" y="1393031"/>
                </a:lnTo>
                <a:lnTo>
                  <a:pt x="482203" y="1375172"/>
                </a:lnTo>
                <a:lnTo>
                  <a:pt x="526852" y="1366242"/>
                </a:lnTo>
                <a:lnTo>
                  <a:pt x="571500" y="1339453"/>
                </a:lnTo>
                <a:lnTo>
                  <a:pt x="634008" y="1312664"/>
                </a:lnTo>
                <a:lnTo>
                  <a:pt x="687586" y="1285875"/>
                </a:lnTo>
                <a:lnTo>
                  <a:pt x="759024" y="1241227"/>
                </a:lnTo>
                <a:lnTo>
                  <a:pt x="830461" y="1205508"/>
                </a:lnTo>
                <a:lnTo>
                  <a:pt x="901899" y="1151930"/>
                </a:lnTo>
                <a:lnTo>
                  <a:pt x="982266" y="1098352"/>
                </a:lnTo>
                <a:lnTo>
                  <a:pt x="1062633" y="1044774"/>
                </a:lnTo>
                <a:lnTo>
                  <a:pt x="1143000" y="982266"/>
                </a:lnTo>
                <a:lnTo>
                  <a:pt x="1223367" y="910829"/>
                </a:lnTo>
                <a:lnTo>
                  <a:pt x="1312664" y="848321"/>
                </a:lnTo>
                <a:lnTo>
                  <a:pt x="1384102" y="785813"/>
                </a:lnTo>
                <a:lnTo>
                  <a:pt x="1455539" y="714376"/>
                </a:lnTo>
                <a:lnTo>
                  <a:pt x="1518047" y="651868"/>
                </a:lnTo>
                <a:lnTo>
                  <a:pt x="1571625" y="580431"/>
                </a:lnTo>
                <a:lnTo>
                  <a:pt x="1607344" y="517923"/>
                </a:lnTo>
                <a:lnTo>
                  <a:pt x="1643063" y="455415"/>
                </a:lnTo>
                <a:lnTo>
                  <a:pt x="1660922" y="392907"/>
                </a:lnTo>
                <a:lnTo>
                  <a:pt x="1669852" y="330399"/>
                </a:lnTo>
                <a:lnTo>
                  <a:pt x="1669852" y="276821"/>
                </a:lnTo>
                <a:lnTo>
                  <a:pt x="1660922" y="223243"/>
                </a:lnTo>
                <a:lnTo>
                  <a:pt x="1643063" y="169664"/>
                </a:lnTo>
                <a:lnTo>
                  <a:pt x="1616274" y="125016"/>
                </a:lnTo>
                <a:lnTo>
                  <a:pt x="1571625" y="89297"/>
                </a:lnTo>
                <a:lnTo>
                  <a:pt x="1526977" y="53579"/>
                </a:lnTo>
                <a:lnTo>
                  <a:pt x="1464469" y="26789"/>
                </a:lnTo>
                <a:lnTo>
                  <a:pt x="1393031" y="8930"/>
                </a:lnTo>
                <a:lnTo>
                  <a:pt x="1321594" y="0"/>
                </a:lnTo>
                <a:lnTo>
                  <a:pt x="1241227" y="0"/>
                </a:lnTo>
                <a:lnTo>
                  <a:pt x="1151930" y="8930"/>
                </a:lnTo>
                <a:lnTo>
                  <a:pt x="1062633" y="26789"/>
                </a:lnTo>
                <a:lnTo>
                  <a:pt x="973336" y="53579"/>
                </a:lnTo>
                <a:lnTo>
                  <a:pt x="884039" y="89297"/>
                </a:lnTo>
                <a:lnTo>
                  <a:pt x="785813" y="133946"/>
                </a:lnTo>
                <a:lnTo>
                  <a:pt x="687586" y="196454"/>
                </a:lnTo>
                <a:lnTo>
                  <a:pt x="589360" y="267891"/>
                </a:lnTo>
                <a:lnTo>
                  <a:pt x="491133" y="339329"/>
                </a:lnTo>
                <a:lnTo>
                  <a:pt x="401836" y="437556"/>
                </a:lnTo>
                <a:lnTo>
                  <a:pt x="312539" y="517923"/>
                </a:lnTo>
                <a:lnTo>
                  <a:pt x="232172" y="607220"/>
                </a:lnTo>
                <a:lnTo>
                  <a:pt x="160735" y="696516"/>
                </a:lnTo>
                <a:lnTo>
                  <a:pt x="98227" y="776884"/>
                </a:lnTo>
                <a:lnTo>
                  <a:pt x="53578" y="857251"/>
                </a:lnTo>
                <a:lnTo>
                  <a:pt x="26789" y="937618"/>
                </a:lnTo>
                <a:lnTo>
                  <a:pt x="0" y="1009056"/>
                </a:lnTo>
                <a:lnTo>
                  <a:pt x="0" y="1071563"/>
                </a:lnTo>
                <a:lnTo>
                  <a:pt x="8930" y="1125141"/>
                </a:lnTo>
                <a:lnTo>
                  <a:pt x="26789" y="1178719"/>
                </a:lnTo>
                <a:lnTo>
                  <a:pt x="62508" y="1214438"/>
                </a:lnTo>
                <a:lnTo>
                  <a:pt x="107156" y="1250156"/>
                </a:lnTo>
                <a:lnTo>
                  <a:pt x="151805" y="1268016"/>
                </a:lnTo>
                <a:lnTo>
                  <a:pt x="214313" y="1285875"/>
                </a:lnTo>
                <a:lnTo>
                  <a:pt x="276821" y="1285875"/>
                </a:lnTo>
                <a:lnTo>
                  <a:pt x="357188" y="1285875"/>
                </a:lnTo>
                <a:lnTo>
                  <a:pt x="437555" y="1268016"/>
                </a:lnTo>
                <a:lnTo>
                  <a:pt x="517922" y="1250156"/>
                </a:lnTo>
                <a:lnTo>
                  <a:pt x="607219" y="1232297"/>
                </a:lnTo>
                <a:lnTo>
                  <a:pt x="696516" y="1196578"/>
                </a:lnTo>
                <a:lnTo>
                  <a:pt x="794742" y="1151930"/>
                </a:lnTo>
                <a:lnTo>
                  <a:pt x="892969" y="1107281"/>
                </a:lnTo>
                <a:lnTo>
                  <a:pt x="982266" y="1053704"/>
                </a:lnTo>
                <a:lnTo>
                  <a:pt x="1071563" y="982266"/>
                </a:lnTo>
                <a:lnTo>
                  <a:pt x="1160860" y="919759"/>
                </a:lnTo>
                <a:lnTo>
                  <a:pt x="1241227" y="848321"/>
                </a:lnTo>
                <a:lnTo>
                  <a:pt x="1321594" y="767954"/>
                </a:lnTo>
                <a:lnTo>
                  <a:pt x="1393031" y="696516"/>
                </a:lnTo>
                <a:lnTo>
                  <a:pt x="1455539" y="625079"/>
                </a:lnTo>
                <a:lnTo>
                  <a:pt x="1500188" y="553641"/>
                </a:lnTo>
                <a:lnTo>
                  <a:pt x="1544836" y="482204"/>
                </a:lnTo>
                <a:lnTo>
                  <a:pt x="1571625" y="410766"/>
                </a:lnTo>
                <a:lnTo>
                  <a:pt x="1598414" y="339329"/>
                </a:lnTo>
                <a:lnTo>
                  <a:pt x="1598414" y="276821"/>
                </a:lnTo>
                <a:lnTo>
                  <a:pt x="1589485" y="223243"/>
                </a:lnTo>
                <a:lnTo>
                  <a:pt x="1571625" y="178594"/>
                </a:lnTo>
                <a:lnTo>
                  <a:pt x="1535906" y="142875"/>
                </a:lnTo>
                <a:lnTo>
                  <a:pt x="1491258" y="107157"/>
                </a:lnTo>
                <a:lnTo>
                  <a:pt x="1437680" y="89297"/>
                </a:lnTo>
                <a:lnTo>
                  <a:pt x="1366242" y="71438"/>
                </a:lnTo>
                <a:lnTo>
                  <a:pt x="1285875" y="71438"/>
                </a:lnTo>
                <a:lnTo>
                  <a:pt x="1196578" y="71438"/>
                </a:lnTo>
                <a:lnTo>
                  <a:pt x="1107281" y="89297"/>
                </a:lnTo>
                <a:lnTo>
                  <a:pt x="1000125" y="116086"/>
                </a:lnTo>
                <a:lnTo>
                  <a:pt x="901899" y="151805"/>
                </a:lnTo>
                <a:lnTo>
                  <a:pt x="794742" y="196454"/>
                </a:lnTo>
                <a:lnTo>
                  <a:pt x="678656" y="267891"/>
                </a:lnTo>
                <a:lnTo>
                  <a:pt x="571500" y="339329"/>
                </a:lnTo>
                <a:lnTo>
                  <a:pt x="464344" y="437556"/>
                </a:lnTo>
                <a:lnTo>
                  <a:pt x="375047" y="535782"/>
                </a:lnTo>
                <a:lnTo>
                  <a:pt x="285750" y="642938"/>
                </a:lnTo>
                <a:lnTo>
                  <a:pt x="223242" y="759024"/>
                </a:lnTo>
                <a:lnTo>
                  <a:pt x="178594" y="866181"/>
                </a:lnTo>
                <a:lnTo>
                  <a:pt x="169664" y="964407"/>
                </a:lnTo>
                <a:lnTo>
                  <a:pt x="178594" y="1044774"/>
                </a:lnTo>
                <a:lnTo>
                  <a:pt x="223242" y="1089422"/>
                </a:lnTo>
                <a:lnTo>
                  <a:pt x="267891" y="1116211"/>
                </a:lnTo>
                <a:lnTo>
                  <a:pt x="267891" y="111621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3" name="Freeform 1072"/>
          <p:cNvSpPr/>
          <p:nvPr/>
        </p:nvSpPr>
        <p:spPr>
          <a:xfrm>
            <a:off x="3384352" y="4045148"/>
            <a:ext cx="1035844" cy="616149"/>
          </a:xfrm>
          <a:custGeom>
            <a:avLst/>
            <a:gdLst/>
            <a:ahLst/>
            <a:cxnLst/>
            <a:rect l="0" t="0" r="0" b="0"/>
            <a:pathLst>
              <a:path w="1035844" h="616149">
                <a:moveTo>
                  <a:pt x="62507" y="571500"/>
                </a:moveTo>
                <a:lnTo>
                  <a:pt x="62507" y="571500"/>
                </a:lnTo>
                <a:lnTo>
                  <a:pt x="53578" y="580430"/>
                </a:lnTo>
                <a:lnTo>
                  <a:pt x="44648" y="580430"/>
                </a:lnTo>
                <a:lnTo>
                  <a:pt x="35718" y="589359"/>
                </a:lnTo>
                <a:lnTo>
                  <a:pt x="26789" y="598289"/>
                </a:lnTo>
                <a:lnTo>
                  <a:pt x="17859" y="607219"/>
                </a:lnTo>
                <a:lnTo>
                  <a:pt x="8929" y="607219"/>
                </a:lnTo>
                <a:lnTo>
                  <a:pt x="0" y="616148"/>
                </a:lnTo>
                <a:lnTo>
                  <a:pt x="8929" y="616148"/>
                </a:lnTo>
                <a:lnTo>
                  <a:pt x="17859" y="598289"/>
                </a:lnTo>
                <a:lnTo>
                  <a:pt x="44648" y="571500"/>
                </a:lnTo>
                <a:lnTo>
                  <a:pt x="107156" y="535781"/>
                </a:lnTo>
                <a:lnTo>
                  <a:pt x="178593" y="482203"/>
                </a:lnTo>
                <a:lnTo>
                  <a:pt x="267890" y="419695"/>
                </a:lnTo>
                <a:lnTo>
                  <a:pt x="383976" y="357188"/>
                </a:lnTo>
                <a:lnTo>
                  <a:pt x="491132" y="294680"/>
                </a:lnTo>
                <a:lnTo>
                  <a:pt x="607218" y="241102"/>
                </a:lnTo>
                <a:lnTo>
                  <a:pt x="705445" y="196453"/>
                </a:lnTo>
                <a:lnTo>
                  <a:pt x="794742" y="151805"/>
                </a:lnTo>
                <a:lnTo>
                  <a:pt x="866179" y="116086"/>
                </a:lnTo>
                <a:lnTo>
                  <a:pt x="928687" y="89297"/>
                </a:lnTo>
                <a:lnTo>
                  <a:pt x="964406" y="62508"/>
                </a:lnTo>
                <a:lnTo>
                  <a:pt x="1000125" y="44648"/>
                </a:lnTo>
                <a:lnTo>
                  <a:pt x="1017984" y="26789"/>
                </a:lnTo>
                <a:lnTo>
                  <a:pt x="1026914" y="17859"/>
                </a:lnTo>
                <a:lnTo>
                  <a:pt x="1035843" y="0"/>
                </a:lnTo>
                <a:lnTo>
                  <a:pt x="103584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4" name="Freeform 1073"/>
          <p:cNvSpPr/>
          <p:nvPr/>
        </p:nvSpPr>
        <p:spPr>
          <a:xfrm>
            <a:off x="4420195" y="4027289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5" name="Freeform 1074"/>
          <p:cNvSpPr/>
          <p:nvPr/>
        </p:nvSpPr>
        <p:spPr>
          <a:xfrm>
            <a:off x="4652367" y="3786187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6" name="Freeform 1075"/>
          <p:cNvSpPr/>
          <p:nvPr/>
        </p:nvSpPr>
        <p:spPr>
          <a:xfrm>
            <a:off x="4143375" y="3705820"/>
            <a:ext cx="1089423" cy="839392"/>
          </a:xfrm>
          <a:custGeom>
            <a:avLst/>
            <a:gdLst/>
            <a:ahLst/>
            <a:cxnLst/>
            <a:rect l="0" t="0" r="0" b="0"/>
            <a:pathLst>
              <a:path w="1089423" h="839392">
                <a:moveTo>
                  <a:pt x="491133" y="71437"/>
                </a:moveTo>
                <a:lnTo>
                  <a:pt x="482203" y="62508"/>
                </a:lnTo>
                <a:lnTo>
                  <a:pt x="464344" y="53578"/>
                </a:lnTo>
                <a:lnTo>
                  <a:pt x="446484" y="53578"/>
                </a:lnTo>
                <a:lnTo>
                  <a:pt x="419695" y="53578"/>
                </a:lnTo>
                <a:lnTo>
                  <a:pt x="383977" y="62508"/>
                </a:lnTo>
                <a:lnTo>
                  <a:pt x="348258" y="80367"/>
                </a:lnTo>
                <a:lnTo>
                  <a:pt x="312539" y="107156"/>
                </a:lnTo>
                <a:lnTo>
                  <a:pt x="267891" y="142875"/>
                </a:lnTo>
                <a:lnTo>
                  <a:pt x="214313" y="187523"/>
                </a:lnTo>
                <a:lnTo>
                  <a:pt x="169664" y="241101"/>
                </a:lnTo>
                <a:lnTo>
                  <a:pt x="116086" y="303609"/>
                </a:lnTo>
                <a:lnTo>
                  <a:pt x="80367" y="375047"/>
                </a:lnTo>
                <a:lnTo>
                  <a:pt x="44648" y="455414"/>
                </a:lnTo>
                <a:lnTo>
                  <a:pt x="17859" y="535781"/>
                </a:lnTo>
                <a:lnTo>
                  <a:pt x="0" y="616148"/>
                </a:lnTo>
                <a:lnTo>
                  <a:pt x="0" y="687586"/>
                </a:lnTo>
                <a:lnTo>
                  <a:pt x="8930" y="750094"/>
                </a:lnTo>
                <a:lnTo>
                  <a:pt x="44648" y="794742"/>
                </a:lnTo>
                <a:lnTo>
                  <a:pt x="89297" y="821531"/>
                </a:lnTo>
                <a:lnTo>
                  <a:pt x="160734" y="839391"/>
                </a:lnTo>
                <a:lnTo>
                  <a:pt x="250031" y="821531"/>
                </a:lnTo>
                <a:lnTo>
                  <a:pt x="357188" y="794742"/>
                </a:lnTo>
                <a:lnTo>
                  <a:pt x="473273" y="750094"/>
                </a:lnTo>
                <a:lnTo>
                  <a:pt x="589359" y="696516"/>
                </a:lnTo>
                <a:lnTo>
                  <a:pt x="705445" y="625078"/>
                </a:lnTo>
                <a:lnTo>
                  <a:pt x="812602" y="544711"/>
                </a:lnTo>
                <a:lnTo>
                  <a:pt x="910828" y="455414"/>
                </a:lnTo>
                <a:lnTo>
                  <a:pt x="991195" y="366117"/>
                </a:lnTo>
                <a:lnTo>
                  <a:pt x="1044773" y="267891"/>
                </a:lnTo>
                <a:lnTo>
                  <a:pt x="1080492" y="178594"/>
                </a:lnTo>
                <a:lnTo>
                  <a:pt x="1089422" y="107156"/>
                </a:lnTo>
                <a:lnTo>
                  <a:pt x="1053703" y="53578"/>
                </a:lnTo>
                <a:lnTo>
                  <a:pt x="1000125" y="17859"/>
                </a:lnTo>
                <a:lnTo>
                  <a:pt x="910828" y="0"/>
                </a:lnTo>
                <a:lnTo>
                  <a:pt x="794742" y="0"/>
                </a:lnTo>
                <a:lnTo>
                  <a:pt x="660797" y="17859"/>
                </a:lnTo>
                <a:lnTo>
                  <a:pt x="526852" y="53578"/>
                </a:lnTo>
                <a:lnTo>
                  <a:pt x="392906" y="80367"/>
                </a:lnTo>
                <a:lnTo>
                  <a:pt x="276820" y="116086"/>
                </a:lnTo>
                <a:lnTo>
                  <a:pt x="187523" y="142875"/>
                </a:lnTo>
                <a:lnTo>
                  <a:pt x="116086" y="160734"/>
                </a:lnTo>
                <a:lnTo>
                  <a:pt x="89297" y="160734"/>
                </a:lnTo>
                <a:lnTo>
                  <a:pt x="80367" y="151805"/>
                </a:lnTo>
                <a:lnTo>
                  <a:pt x="80367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7" name="Freeform 1076"/>
          <p:cNvSpPr/>
          <p:nvPr/>
        </p:nvSpPr>
        <p:spPr>
          <a:xfrm>
            <a:off x="4777383" y="4357687"/>
            <a:ext cx="741165" cy="723306"/>
          </a:xfrm>
          <a:custGeom>
            <a:avLst/>
            <a:gdLst/>
            <a:ahLst/>
            <a:cxnLst/>
            <a:rect l="0" t="0" r="0" b="0"/>
            <a:pathLst>
              <a:path w="741165" h="723306">
                <a:moveTo>
                  <a:pt x="17859" y="8930"/>
                </a:moveTo>
                <a:lnTo>
                  <a:pt x="17859" y="893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8930" y="8930"/>
                </a:lnTo>
                <a:lnTo>
                  <a:pt x="17859" y="26789"/>
                </a:lnTo>
                <a:lnTo>
                  <a:pt x="35719" y="53578"/>
                </a:lnTo>
                <a:lnTo>
                  <a:pt x="62508" y="80367"/>
                </a:lnTo>
                <a:lnTo>
                  <a:pt x="98226" y="125016"/>
                </a:lnTo>
                <a:lnTo>
                  <a:pt x="151805" y="160734"/>
                </a:lnTo>
                <a:lnTo>
                  <a:pt x="196453" y="205383"/>
                </a:lnTo>
                <a:lnTo>
                  <a:pt x="258961" y="241102"/>
                </a:lnTo>
                <a:lnTo>
                  <a:pt x="312539" y="285750"/>
                </a:lnTo>
                <a:lnTo>
                  <a:pt x="366117" y="321469"/>
                </a:lnTo>
                <a:lnTo>
                  <a:pt x="428625" y="357188"/>
                </a:lnTo>
                <a:lnTo>
                  <a:pt x="482203" y="392906"/>
                </a:lnTo>
                <a:lnTo>
                  <a:pt x="526851" y="437555"/>
                </a:lnTo>
                <a:lnTo>
                  <a:pt x="571500" y="482203"/>
                </a:lnTo>
                <a:lnTo>
                  <a:pt x="625078" y="517922"/>
                </a:lnTo>
                <a:lnTo>
                  <a:pt x="660797" y="562571"/>
                </a:lnTo>
                <a:lnTo>
                  <a:pt x="696515" y="607219"/>
                </a:lnTo>
                <a:lnTo>
                  <a:pt x="723305" y="642938"/>
                </a:lnTo>
                <a:lnTo>
                  <a:pt x="741164" y="678657"/>
                </a:lnTo>
                <a:lnTo>
                  <a:pt x="741164" y="705446"/>
                </a:lnTo>
                <a:lnTo>
                  <a:pt x="741164" y="723305"/>
                </a:lnTo>
                <a:lnTo>
                  <a:pt x="741164" y="7233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8" name="Freeform 1077"/>
          <p:cNvSpPr/>
          <p:nvPr/>
        </p:nvSpPr>
        <p:spPr>
          <a:xfrm>
            <a:off x="4947047" y="4982766"/>
            <a:ext cx="1276946" cy="1098351"/>
          </a:xfrm>
          <a:custGeom>
            <a:avLst/>
            <a:gdLst/>
            <a:ahLst/>
            <a:cxnLst/>
            <a:rect l="0" t="0" r="0" b="0"/>
            <a:pathLst>
              <a:path w="1276946" h="1098351">
                <a:moveTo>
                  <a:pt x="562570" y="196453"/>
                </a:moveTo>
                <a:lnTo>
                  <a:pt x="562570" y="187523"/>
                </a:lnTo>
                <a:lnTo>
                  <a:pt x="562570" y="169664"/>
                </a:lnTo>
                <a:lnTo>
                  <a:pt x="571500" y="142875"/>
                </a:lnTo>
                <a:lnTo>
                  <a:pt x="571500" y="107156"/>
                </a:lnTo>
                <a:lnTo>
                  <a:pt x="571500" y="80367"/>
                </a:lnTo>
                <a:lnTo>
                  <a:pt x="571500" y="53578"/>
                </a:lnTo>
                <a:lnTo>
                  <a:pt x="562570" y="26789"/>
                </a:lnTo>
                <a:lnTo>
                  <a:pt x="553641" y="8929"/>
                </a:lnTo>
                <a:lnTo>
                  <a:pt x="535781" y="0"/>
                </a:lnTo>
                <a:lnTo>
                  <a:pt x="508992" y="0"/>
                </a:lnTo>
                <a:lnTo>
                  <a:pt x="482203" y="8929"/>
                </a:lnTo>
                <a:lnTo>
                  <a:pt x="437555" y="35718"/>
                </a:lnTo>
                <a:lnTo>
                  <a:pt x="392906" y="71437"/>
                </a:lnTo>
                <a:lnTo>
                  <a:pt x="330398" y="125015"/>
                </a:lnTo>
                <a:lnTo>
                  <a:pt x="276820" y="187523"/>
                </a:lnTo>
                <a:lnTo>
                  <a:pt x="214312" y="258961"/>
                </a:lnTo>
                <a:lnTo>
                  <a:pt x="151805" y="348257"/>
                </a:lnTo>
                <a:lnTo>
                  <a:pt x="98226" y="437554"/>
                </a:lnTo>
                <a:lnTo>
                  <a:pt x="53578" y="535781"/>
                </a:lnTo>
                <a:lnTo>
                  <a:pt x="17859" y="642936"/>
                </a:lnTo>
                <a:lnTo>
                  <a:pt x="0" y="741163"/>
                </a:lnTo>
                <a:lnTo>
                  <a:pt x="0" y="830460"/>
                </a:lnTo>
                <a:lnTo>
                  <a:pt x="17859" y="901897"/>
                </a:lnTo>
                <a:lnTo>
                  <a:pt x="62508" y="973335"/>
                </a:lnTo>
                <a:lnTo>
                  <a:pt x="116086" y="1026913"/>
                </a:lnTo>
                <a:lnTo>
                  <a:pt x="187523" y="1062632"/>
                </a:lnTo>
                <a:lnTo>
                  <a:pt x="276820" y="1089421"/>
                </a:lnTo>
                <a:lnTo>
                  <a:pt x="375047" y="1098350"/>
                </a:lnTo>
                <a:lnTo>
                  <a:pt x="473273" y="1089421"/>
                </a:lnTo>
                <a:lnTo>
                  <a:pt x="589359" y="1062632"/>
                </a:lnTo>
                <a:lnTo>
                  <a:pt x="696516" y="1017983"/>
                </a:lnTo>
                <a:lnTo>
                  <a:pt x="803672" y="964405"/>
                </a:lnTo>
                <a:lnTo>
                  <a:pt x="901898" y="892968"/>
                </a:lnTo>
                <a:lnTo>
                  <a:pt x="1000125" y="821530"/>
                </a:lnTo>
                <a:lnTo>
                  <a:pt x="1089422" y="732233"/>
                </a:lnTo>
                <a:lnTo>
                  <a:pt x="1160859" y="651866"/>
                </a:lnTo>
                <a:lnTo>
                  <a:pt x="1223367" y="571500"/>
                </a:lnTo>
                <a:lnTo>
                  <a:pt x="1259086" y="500062"/>
                </a:lnTo>
                <a:lnTo>
                  <a:pt x="1276945" y="437554"/>
                </a:lnTo>
                <a:lnTo>
                  <a:pt x="1268016" y="375047"/>
                </a:lnTo>
                <a:lnTo>
                  <a:pt x="1232297" y="321468"/>
                </a:lnTo>
                <a:lnTo>
                  <a:pt x="1178719" y="267890"/>
                </a:lnTo>
                <a:lnTo>
                  <a:pt x="1089422" y="223242"/>
                </a:lnTo>
                <a:lnTo>
                  <a:pt x="982266" y="187523"/>
                </a:lnTo>
                <a:lnTo>
                  <a:pt x="866180" y="160734"/>
                </a:lnTo>
                <a:lnTo>
                  <a:pt x="741164" y="133945"/>
                </a:lnTo>
                <a:lnTo>
                  <a:pt x="607219" y="116086"/>
                </a:lnTo>
                <a:lnTo>
                  <a:pt x="491133" y="107156"/>
                </a:lnTo>
                <a:lnTo>
                  <a:pt x="383976" y="98226"/>
                </a:lnTo>
                <a:lnTo>
                  <a:pt x="303609" y="107156"/>
                </a:lnTo>
                <a:lnTo>
                  <a:pt x="258961" y="125015"/>
                </a:lnTo>
                <a:lnTo>
                  <a:pt x="258961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9" name="Freeform 1078"/>
          <p:cNvSpPr/>
          <p:nvPr/>
        </p:nvSpPr>
        <p:spPr>
          <a:xfrm>
            <a:off x="5411391" y="6197202"/>
            <a:ext cx="8930" cy="8931"/>
          </a:xfrm>
          <a:custGeom>
            <a:avLst/>
            <a:gdLst/>
            <a:ahLst/>
            <a:cxnLst/>
            <a:rect l="0" t="0" r="0" b="0"/>
            <a:pathLst>
              <a:path w="8930" h="8931">
                <a:moveTo>
                  <a:pt x="8929" y="8930"/>
                </a:moveTo>
                <a:lnTo>
                  <a:pt x="8929" y="8930"/>
                </a:lnTo>
                <a:lnTo>
                  <a:pt x="8929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0" name="Freeform 1079"/>
          <p:cNvSpPr/>
          <p:nvPr/>
        </p:nvSpPr>
        <p:spPr>
          <a:xfrm>
            <a:off x="5393531" y="6286499"/>
            <a:ext cx="17861" cy="17861"/>
          </a:xfrm>
          <a:custGeom>
            <a:avLst/>
            <a:gdLst/>
            <a:ahLst/>
            <a:cxnLst/>
            <a:rect l="0" t="0" r="0" b="0"/>
            <a:pathLst>
              <a:path w="17861" h="17861">
                <a:moveTo>
                  <a:pt x="17860" y="0"/>
                </a:moveTo>
                <a:lnTo>
                  <a:pt x="17860" y="0"/>
                </a:lnTo>
                <a:lnTo>
                  <a:pt x="1786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17860" y="17860"/>
                </a:lnTo>
                <a:lnTo>
                  <a:pt x="17860" y="17860"/>
                </a:lnTo>
                <a:lnTo>
                  <a:pt x="17860" y="17860"/>
                </a:lnTo>
                <a:lnTo>
                  <a:pt x="17860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1" name="Freeform 1080"/>
          <p:cNvSpPr/>
          <p:nvPr/>
        </p:nvSpPr>
        <p:spPr>
          <a:xfrm>
            <a:off x="5357813" y="6366866"/>
            <a:ext cx="17860" cy="17861"/>
          </a:xfrm>
          <a:custGeom>
            <a:avLst/>
            <a:gdLst/>
            <a:ahLst/>
            <a:cxnLst/>
            <a:rect l="0" t="0" r="0" b="0"/>
            <a:pathLst>
              <a:path w="17860" h="17861">
                <a:moveTo>
                  <a:pt x="17859" y="17860"/>
                </a:moveTo>
                <a:lnTo>
                  <a:pt x="17859" y="17860"/>
                </a:lnTo>
                <a:lnTo>
                  <a:pt x="8929" y="17860"/>
                </a:lnTo>
                <a:lnTo>
                  <a:pt x="8929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2" name="Freeform 1081"/>
          <p:cNvSpPr/>
          <p:nvPr/>
        </p:nvSpPr>
        <p:spPr>
          <a:xfrm>
            <a:off x="5268516" y="6393655"/>
            <a:ext cx="26790" cy="35720"/>
          </a:xfrm>
          <a:custGeom>
            <a:avLst/>
            <a:gdLst/>
            <a:ahLst/>
            <a:cxnLst/>
            <a:rect l="0" t="0" r="0" b="0"/>
            <a:pathLst>
              <a:path w="26790" h="35720">
                <a:moveTo>
                  <a:pt x="26789" y="35719"/>
                </a:moveTo>
                <a:lnTo>
                  <a:pt x="17859" y="26790"/>
                </a:lnTo>
                <a:lnTo>
                  <a:pt x="8929" y="26790"/>
                </a:lnTo>
                <a:lnTo>
                  <a:pt x="8929" y="1786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3" name="Freeform 1082"/>
          <p:cNvSpPr/>
          <p:nvPr/>
        </p:nvSpPr>
        <p:spPr>
          <a:xfrm>
            <a:off x="5027414" y="6393655"/>
            <a:ext cx="98228" cy="35720"/>
          </a:xfrm>
          <a:custGeom>
            <a:avLst/>
            <a:gdLst/>
            <a:ahLst/>
            <a:cxnLst/>
            <a:rect l="0" t="0" r="0" b="0"/>
            <a:pathLst>
              <a:path w="98228" h="35720">
                <a:moveTo>
                  <a:pt x="98227" y="35719"/>
                </a:moveTo>
                <a:lnTo>
                  <a:pt x="89297" y="35719"/>
                </a:lnTo>
                <a:lnTo>
                  <a:pt x="71438" y="26790"/>
                </a:lnTo>
                <a:lnTo>
                  <a:pt x="53578" y="17860"/>
                </a:lnTo>
                <a:lnTo>
                  <a:pt x="44649" y="17860"/>
                </a:lnTo>
                <a:lnTo>
                  <a:pt x="26789" y="893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4" name="Freeform 1083"/>
          <p:cNvSpPr/>
          <p:nvPr/>
        </p:nvSpPr>
        <p:spPr>
          <a:xfrm>
            <a:off x="4777383" y="6375796"/>
            <a:ext cx="44649" cy="35720"/>
          </a:xfrm>
          <a:custGeom>
            <a:avLst/>
            <a:gdLst/>
            <a:ahLst/>
            <a:cxnLst/>
            <a:rect l="0" t="0" r="0" b="0"/>
            <a:pathLst>
              <a:path w="44649" h="35720">
                <a:moveTo>
                  <a:pt x="44648" y="35719"/>
                </a:moveTo>
                <a:lnTo>
                  <a:pt x="44648" y="35719"/>
                </a:lnTo>
                <a:lnTo>
                  <a:pt x="35719" y="26789"/>
                </a:lnTo>
                <a:lnTo>
                  <a:pt x="17859" y="17859"/>
                </a:lnTo>
                <a:lnTo>
                  <a:pt x="8930" y="893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5" name="Freeform 1084"/>
          <p:cNvSpPr/>
          <p:nvPr/>
        </p:nvSpPr>
        <p:spPr>
          <a:xfrm>
            <a:off x="4482703" y="6322218"/>
            <a:ext cx="71439" cy="44649"/>
          </a:xfrm>
          <a:custGeom>
            <a:avLst/>
            <a:gdLst/>
            <a:ahLst/>
            <a:cxnLst/>
            <a:rect l="0" t="0" r="0" b="0"/>
            <a:pathLst>
              <a:path w="71439" h="44649">
                <a:moveTo>
                  <a:pt x="71438" y="44648"/>
                </a:moveTo>
                <a:lnTo>
                  <a:pt x="53578" y="35719"/>
                </a:lnTo>
                <a:lnTo>
                  <a:pt x="44649" y="35719"/>
                </a:lnTo>
                <a:lnTo>
                  <a:pt x="26789" y="26789"/>
                </a:lnTo>
                <a:lnTo>
                  <a:pt x="8930" y="17859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6" name="Freeform 1085"/>
          <p:cNvSpPr/>
          <p:nvPr/>
        </p:nvSpPr>
        <p:spPr>
          <a:xfrm>
            <a:off x="4196953" y="6241851"/>
            <a:ext cx="80368" cy="44649"/>
          </a:xfrm>
          <a:custGeom>
            <a:avLst/>
            <a:gdLst/>
            <a:ahLst/>
            <a:cxnLst/>
            <a:rect l="0" t="0" r="0" b="0"/>
            <a:pathLst>
              <a:path w="80368" h="44649">
                <a:moveTo>
                  <a:pt x="80367" y="44648"/>
                </a:moveTo>
                <a:lnTo>
                  <a:pt x="71438" y="44648"/>
                </a:lnTo>
                <a:lnTo>
                  <a:pt x="53578" y="35719"/>
                </a:lnTo>
                <a:lnTo>
                  <a:pt x="26789" y="26789"/>
                </a:lnTo>
                <a:lnTo>
                  <a:pt x="8930" y="17859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7" name="Freeform 1086"/>
          <p:cNvSpPr/>
          <p:nvPr/>
        </p:nvSpPr>
        <p:spPr>
          <a:xfrm>
            <a:off x="3955852" y="6116835"/>
            <a:ext cx="80368" cy="53579"/>
          </a:xfrm>
          <a:custGeom>
            <a:avLst/>
            <a:gdLst/>
            <a:ahLst/>
            <a:cxnLst/>
            <a:rect l="0" t="0" r="0" b="0"/>
            <a:pathLst>
              <a:path w="80368" h="53579">
                <a:moveTo>
                  <a:pt x="80367" y="53578"/>
                </a:moveTo>
                <a:lnTo>
                  <a:pt x="71437" y="53578"/>
                </a:lnTo>
                <a:lnTo>
                  <a:pt x="53578" y="44649"/>
                </a:lnTo>
                <a:lnTo>
                  <a:pt x="35718" y="35719"/>
                </a:lnTo>
                <a:lnTo>
                  <a:pt x="17859" y="1786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8" name="Freeform 1087"/>
          <p:cNvSpPr/>
          <p:nvPr/>
        </p:nvSpPr>
        <p:spPr>
          <a:xfrm>
            <a:off x="3696891" y="5929312"/>
            <a:ext cx="107157" cy="107157"/>
          </a:xfrm>
          <a:custGeom>
            <a:avLst/>
            <a:gdLst/>
            <a:ahLst/>
            <a:cxnLst/>
            <a:rect l="0" t="0" r="0" b="0"/>
            <a:pathLst>
              <a:path w="107157" h="107157">
                <a:moveTo>
                  <a:pt x="107156" y="107156"/>
                </a:moveTo>
                <a:lnTo>
                  <a:pt x="98226" y="107156"/>
                </a:lnTo>
                <a:lnTo>
                  <a:pt x="80367" y="98226"/>
                </a:lnTo>
                <a:lnTo>
                  <a:pt x="62507" y="89297"/>
                </a:lnTo>
                <a:lnTo>
                  <a:pt x="44648" y="71437"/>
                </a:lnTo>
                <a:lnTo>
                  <a:pt x="26789" y="44648"/>
                </a:lnTo>
                <a:lnTo>
                  <a:pt x="8929" y="26789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9" name="Freeform 1088"/>
          <p:cNvSpPr/>
          <p:nvPr/>
        </p:nvSpPr>
        <p:spPr>
          <a:xfrm>
            <a:off x="3464719" y="5768577"/>
            <a:ext cx="142876" cy="89298"/>
          </a:xfrm>
          <a:custGeom>
            <a:avLst/>
            <a:gdLst/>
            <a:ahLst/>
            <a:cxnLst/>
            <a:rect l="0" t="0" r="0" b="0"/>
            <a:pathLst>
              <a:path w="142876" h="89298">
                <a:moveTo>
                  <a:pt x="142875" y="89297"/>
                </a:moveTo>
                <a:lnTo>
                  <a:pt x="133945" y="89297"/>
                </a:lnTo>
                <a:lnTo>
                  <a:pt x="116086" y="89297"/>
                </a:lnTo>
                <a:lnTo>
                  <a:pt x="89297" y="89297"/>
                </a:lnTo>
                <a:lnTo>
                  <a:pt x="71437" y="80368"/>
                </a:lnTo>
                <a:lnTo>
                  <a:pt x="44648" y="71438"/>
                </a:lnTo>
                <a:lnTo>
                  <a:pt x="26789" y="62508"/>
                </a:lnTo>
                <a:lnTo>
                  <a:pt x="8929" y="44649"/>
                </a:lnTo>
                <a:lnTo>
                  <a:pt x="0" y="1786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0" name="Freeform 1089"/>
          <p:cNvSpPr/>
          <p:nvPr/>
        </p:nvSpPr>
        <p:spPr>
          <a:xfrm>
            <a:off x="3366492" y="5634632"/>
            <a:ext cx="44650" cy="35720"/>
          </a:xfrm>
          <a:custGeom>
            <a:avLst/>
            <a:gdLst/>
            <a:ahLst/>
            <a:cxnLst/>
            <a:rect l="0" t="0" r="0" b="0"/>
            <a:pathLst>
              <a:path w="44650" h="35720">
                <a:moveTo>
                  <a:pt x="44649" y="35719"/>
                </a:moveTo>
                <a:lnTo>
                  <a:pt x="35719" y="35719"/>
                </a:lnTo>
                <a:lnTo>
                  <a:pt x="26789" y="26789"/>
                </a:lnTo>
                <a:lnTo>
                  <a:pt x="17860" y="26789"/>
                </a:lnTo>
                <a:lnTo>
                  <a:pt x="8930" y="893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1" name="Freeform 1090"/>
          <p:cNvSpPr/>
          <p:nvPr/>
        </p:nvSpPr>
        <p:spPr>
          <a:xfrm>
            <a:off x="3196828" y="5616773"/>
            <a:ext cx="71439" cy="35719"/>
          </a:xfrm>
          <a:custGeom>
            <a:avLst/>
            <a:gdLst/>
            <a:ahLst/>
            <a:cxnLst/>
            <a:rect l="0" t="0" r="0" b="0"/>
            <a:pathLst>
              <a:path w="71439" h="35719">
                <a:moveTo>
                  <a:pt x="71438" y="35718"/>
                </a:moveTo>
                <a:lnTo>
                  <a:pt x="62508" y="35718"/>
                </a:lnTo>
                <a:lnTo>
                  <a:pt x="53578" y="26789"/>
                </a:lnTo>
                <a:lnTo>
                  <a:pt x="44649" y="26789"/>
                </a:lnTo>
                <a:lnTo>
                  <a:pt x="35719" y="26789"/>
                </a:lnTo>
                <a:lnTo>
                  <a:pt x="26789" y="17859"/>
                </a:lnTo>
                <a:lnTo>
                  <a:pt x="8930" y="8929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2" name="Freeform 1091"/>
          <p:cNvSpPr/>
          <p:nvPr/>
        </p:nvSpPr>
        <p:spPr>
          <a:xfrm>
            <a:off x="3205758" y="5554266"/>
            <a:ext cx="303610" cy="169664"/>
          </a:xfrm>
          <a:custGeom>
            <a:avLst/>
            <a:gdLst/>
            <a:ahLst/>
            <a:cxnLst/>
            <a:rect l="0" t="0" r="0" b="0"/>
            <a:pathLst>
              <a:path w="303610" h="169664">
                <a:moveTo>
                  <a:pt x="35719" y="44647"/>
                </a:moveTo>
                <a:lnTo>
                  <a:pt x="35719" y="44647"/>
                </a:lnTo>
                <a:lnTo>
                  <a:pt x="35719" y="44647"/>
                </a:lnTo>
                <a:lnTo>
                  <a:pt x="35719" y="53577"/>
                </a:lnTo>
                <a:lnTo>
                  <a:pt x="44648" y="62507"/>
                </a:lnTo>
                <a:lnTo>
                  <a:pt x="44648" y="80366"/>
                </a:lnTo>
                <a:lnTo>
                  <a:pt x="53578" y="89296"/>
                </a:lnTo>
                <a:lnTo>
                  <a:pt x="62508" y="116085"/>
                </a:lnTo>
                <a:lnTo>
                  <a:pt x="62508" y="133944"/>
                </a:lnTo>
                <a:lnTo>
                  <a:pt x="71437" y="151804"/>
                </a:lnTo>
                <a:lnTo>
                  <a:pt x="71437" y="160733"/>
                </a:lnTo>
                <a:lnTo>
                  <a:pt x="71437" y="169663"/>
                </a:lnTo>
                <a:lnTo>
                  <a:pt x="71437" y="169663"/>
                </a:lnTo>
                <a:lnTo>
                  <a:pt x="71437" y="160733"/>
                </a:lnTo>
                <a:lnTo>
                  <a:pt x="62508" y="151804"/>
                </a:lnTo>
                <a:lnTo>
                  <a:pt x="53578" y="133944"/>
                </a:lnTo>
                <a:lnTo>
                  <a:pt x="44648" y="116085"/>
                </a:lnTo>
                <a:lnTo>
                  <a:pt x="35719" y="98225"/>
                </a:lnTo>
                <a:lnTo>
                  <a:pt x="17859" y="71436"/>
                </a:lnTo>
                <a:lnTo>
                  <a:pt x="8930" y="44647"/>
                </a:lnTo>
                <a:lnTo>
                  <a:pt x="0" y="26788"/>
                </a:lnTo>
                <a:lnTo>
                  <a:pt x="0" y="8929"/>
                </a:lnTo>
                <a:lnTo>
                  <a:pt x="8930" y="0"/>
                </a:lnTo>
                <a:lnTo>
                  <a:pt x="17859" y="0"/>
                </a:lnTo>
                <a:lnTo>
                  <a:pt x="35719" y="0"/>
                </a:lnTo>
                <a:lnTo>
                  <a:pt x="62508" y="0"/>
                </a:lnTo>
                <a:lnTo>
                  <a:pt x="89297" y="8929"/>
                </a:lnTo>
                <a:lnTo>
                  <a:pt x="125015" y="17859"/>
                </a:lnTo>
                <a:lnTo>
                  <a:pt x="160734" y="26788"/>
                </a:lnTo>
                <a:lnTo>
                  <a:pt x="196453" y="35718"/>
                </a:lnTo>
                <a:lnTo>
                  <a:pt x="232172" y="44647"/>
                </a:lnTo>
                <a:lnTo>
                  <a:pt x="258961" y="44647"/>
                </a:lnTo>
                <a:lnTo>
                  <a:pt x="276820" y="53577"/>
                </a:lnTo>
                <a:lnTo>
                  <a:pt x="294680" y="53577"/>
                </a:lnTo>
                <a:lnTo>
                  <a:pt x="303609" y="44647"/>
                </a:lnTo>
                <a:lnTo>
                  <a:pt x="303609" y="26788"/>
                </a:lnTo>
                <a:lnTo>
                  <a:pt x="303609" y="267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3" name="Freeform 1092"/>
          <p:cNvSpPr/>
          <p:nvPr/>
        </p:nvSpPr>
        <p:spPr>
          <a:xfrm>
            <a:off x="3786188" y="5589984"/>
            <a:ext cx="160735" cy="267891"/>
          </a:xfrm>
          <a:custGeom>
            <a:avLst/>
            <a:gdLst/>
            <a:ahLst/>
            <a:cxnLst/>
            <a:rect l="0" t="0" r="0" b="0"/>
            <a:pathLst>
              <a:path w="160735" h="267891">
                <a:moveTo>
                  <a:pt x="98226" y="0"/>
                </a:moveTo>
                <a:lnTo>
                  <a:pt x="98226" y="0"/>
                </a:lnTo>
                <a:lnTo>
                  <a:pt x="89296" y="0"/>
                </a:lnTo>
                <a:lnTo>
                  <a:pt x="80367" y="0"/>
                </a:lnTo>
                <a:lnTo>
                  <a:pt x="71437" y="0"/>
                </a:lnTo>
                <a:lnTo>
                  <a:pt x="62507" y="8929"/>
                </a:lnTo>
                <a:lnTo>
                  <a:pt x="44648" y="17859"/>
                </a:lnTo>
                <a:lnTo>
                  <a:pt x="35718" y="35718"/>
                </a:lnTo>
                <a:lnTo>
                  <a:pt x="17859" y="53578"/>
                </a:lnTo>
                <a:lnTo>
                  <a:pt x="8929" y="71437"/>
                </a:lnTo>
                <a:lnTo>
                  <a:pt x="0" y="98226"/>
                </a:lnTo>
                <a:lnTo>
                  <a:pt x="0" y="107156"/>
                </a:lnTo>
                <a:lnTo>
                  <a:pt x="0" y="125015"/>
                </a:lnTo>
                <a:lnTo>
                  <a:pt x="8929" y="133945"/>
                </a:lnTo>
                <a:lnTo>
                  <a:pt x="26789" y="133945"/>
                </a:lnTo>
                <a:lnTo>
                  <a:pt x="44648" y="142875"/>
                </a:lnTo>
                <a:lnTo>
                  <a:pt x="71437" y="142875"/>
                </a:lnTo>
                <a:lnTo>
                  <a:pt x="98226" y="151804"/>
                </a:lnTo>
                <a:lnTo>
                  <a:pt x="125015" y="169664"/>
                </a:lnTo>
                <a:lnTo>
                  <a:pt x="151804" y="178593"/>
                </a:lnTo>
                <a:lnTo>
                  <a:pt x="160734" y="196453"/>
                </a:lnTo>
                <a:lnTo>
                  <a:pt x="160734" y="223242"/>
                </a:lnTo>
                <a:lnTo>
                  <a:pt x="142875" y="241101"/>
                </a:lnTo>
                <a:lnTo>
                  <a:pt x="116085" y="258961"/>
                </a:lnTo>
                <a:lnTo>
                  <a:pt x="89296" y="267890"/>
                </a:lnTo>
                <a:lnTo>
                  <a:pt x="62507" y="267890"/>
                </a:lnTo>
                <a:lnTo>
                  <a:pt x="44648" y="267890"/>
                </a:lnTo>
                <a:lnTo>
                  <a:pt x="35718" y="250031"/>
                </a:lnTo>
                <a:lnTo>
                  <a:pt x="26789" y="241101"/>
                </a:lnTo>
                <a:lnTo>
                  <a:pt x="26789" y="223242"/>
                </a:lnTo>
                <a:lnTo>
                  <a:pt x="35718" y="205382"/>
                </a:lnTo>
                <a:lnTo>
                  <a:pt x="53578" y="187523"/>
                </a:lnTo>
                <a:lnTo>
                  <a:pt x="53578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4" name="Freeform 1093"/>
          <p:cNvSpPr/>
          <p:nvPr/>
        </p:nvSpPr>
        <p:spPr>
          <a:xfrm>
            <a:off x="3973711" y="5661421"/>
            <a:ext cx="80368" cy="151806"/>
          </a:xfrm>
          <a:custGeom>
            <a:avLst/>
            <a:gdLst/>
            <a:ahLst/>
            <a:cxnLst/>
            <a:rect l="0" t="0" r="0" b="0"/>
            <a:pathLst>
              <a:path w="80368" h="151806">
                <a:moveTo>
                  <a:pt x="17859" y="0"/>
                </a:moveTo>
                <a:lnTo>
                  <a:pt x="17859" y="0"/>
                </a:lnTo>
                <a:lnTo>
                  <a:pt x="8930" y="0"/>
                </a:lnTo>
                <a:lnTo>
                  <a:pt x="8930" y="0"/>
                </a:lnTo>
                <a:lnTo>
                  <a:pt x="0" y="8930"/>
                </a:lnTo>
                <a:lnTo>
                  <a:pt x="8930" y="26789"/>
                </a:lnTo>
                <a:lnTo>
                  <a:pt x="8930" y="44649"/>
                </a:lnTo>
                <a:lnTo>
                  <a:pt x="17859" y="71438"/>
                </a:lnTo>
                <a:lnTo>
                  <a:pt x="26789" y="98227"/>
                </a:lnTo>
                <a:lnTo>
                  <a:pt x="35719" y="125016"/>
                </a:lnTo>
                <a:lnTo>
                  <a:pt x="53578" y="133945"/>
                </a:lnTo>
                <a:lnTo>
                  <a:pt x="62508" y="151805"/>
                </a:lnTo>
                <a:lnTo>
                  <a:pt x="71437" y="151805"/>
                </a:lnTo>
                <a:lnTo>
                  <a:pt x="80367" y="151805"/>
                </a:lnTo>
                <a:lnTo>
                  <a:pt x="80367" y="142875"/>
                </a:lnTo>
                <a:lnTo>
                  <a:pt x="80367" y="125016"/>
                </a:lnTo>
                <a:lnTo>
                  <a:pt x="71437" y="98227"/>
                </a:lnTo>
                <a:lnTo>
                  <a:pt x="62508" y="53578"/>
                </a:lnTo>
                <a:lnTo>
                  <a:pt x="62508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5" name="Freeform 1094"/>
          <p:cNvSpPr/>
          <p:nvPr/>
        </p:nvSpPr>
        <p:spPr>
          <a:xfrm>
            <a:off x="3973711" y="5509617"/>
            <a:ext cx="35720" cy="26790"/>
          </a:xfrm>
          <a:custGeom>
            <a:avLst/>
            <a:gdLst/>
            <a:ahLst/>
            <a:cxnLst/>
            <a:rect l="0" t="0" r="0" b="0"/>
            <a:pathLst>
              <a:path w="35720" h="26790">
                <a:moveTo>
                  <a:pt x="8930" y="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17860"/>
                </a:lnTo>
                <a:lnTo>
                  <a:pt x="17859" y="17860"/>
                </a:lnTo>
                <a:lnTo>
                  <a:pt x="26789" y="17860"/>
                </a:lnTo>
                <a:lnTo>
                  <a:pt x="26789" y="26789"/>
                </a:lnTo>
                <a:lnTo>
                  <a:pt x="35719" y="26789"/>
                </a:lnTo>
                <a:lnTo>
                  <a:pt x="35719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6" name="Freeform 1095"/>
          <p:cNvSpPr/>
          <p:nvPr/>
        </p:nvSpPr>
        <p:spPr>
          <a:xfrm>
            <a:off x="4098727" y="5589984"/>
            <a:ext cx="178594" cy="214313"/>
          </a:xfrm>
          <a:custGeom>
            <a:avLst/>
            <a:gdLst/>
            <a:ahLst/>
            <a:cxnLst/>
            <a:rect l="0" t="0" r="0" b="0"/>
            <a:pathLst>
              <a:path w="178594" h="214313">
                <a:moveTo>
                  <a:pt x="8929" y="0"/>
                </a:moveTo>
                <a:lnTo>
                  <a:pt x="8929" y="8929"/>
                </a:lnTo>
                <a:lnTo>
                  <a:pt x="0" y="17859"/>
                </a:lnTo>
                <a:lnTo>
                  <a:pt x="0" y="44648"/>
                </a:lnTo>
                <a:lnTo>
                  <a:pt x="0" y="80367"/>
                </a:lnTo>
                <a:lnTo>
                  <a:pt x="8929" y="116086"/>
                </a:lnTo>
                <a:lnTo>
                  <a:pt x="17859" y="151804"/>
                </a:lnTo>
                <a:lnTo>
                  <a:pt x="35718" y="178593"/>
                </a:lnTo>
                <a:lnTo>
                  <a:pt x="62507" y="196453"/>
                </a:lnTo>
                <a:lnTo>
                  <a:pt x="80367" y="214312"/>
                </a:lnTo>
                <a:lnTo>
                  <a:pt x="107156" y="214312"/>
                </a:lnTo>
                <a:lnTo>
                  <a:pt x="133945" y="214312"/>
                </a:lnTo>
                <a:lnTo>
                  <a:pt x="160734" y="196453"/>
                </a:lnTo>
                <a:lnTo>
                  <a:pt x="178593" y="178593"/>
                </a:lnTo>
                <a:lnTo>
                  <a:pt x="178593" y="151804"/>
                </a:lnTo>
                <a:lnTo>
                  <a:pt x="178593" y="125015"/>
                </a:lnTo>
                <a:lnTo>
                  <a:pt x="160734" y="107156"/>
                </a:lnTo>
                <a:lnTo>
                  <a:pt x="133945" y="107156"/>
                </a:lnTo>
                <a:lnTo>
                  <a:pt x="107156" y="107156"/>
                </a:lnTo>
                <a:lnTo>
                  <a:pt x="80367" y="116086"/>
                </a:lnTo>
                <a:lnTo>
                  <a:pt x="53578" y="133945"/>
                </a:lnTo>
                <a:lnTo>
                  <a:pt x="44648" y="160734"/>
                </a:lnTo>
                <a:lnTo>
                  <a:pt x="35718" y="169664"/>
                </a:lnTo>
                <a:lnTo>
                  <a:pt x="35718" y="187523"/>
                </a:lnTo>
                <a:lnTo>
                  <a:pt x="53578" y="178593"/>
                </a:lnTo>
                <a:lnTo>
                  <a:pt x="71437" y="169664"/>
                </a:lnTo>
                <a:lnTo>
                  <a:pt x="71437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7" name="Freeform 1096"/>
          <p:cNvSpPr/>
          <p:nvPr/>
        </p:nvSpPr>
        <p:spPr>
          <a:xfrm>
            <a:off x="4339828" y="5518547"/>
            <a:ext cx="142876" cy="205383"/>
          </a:xfrm>
          <a:custGeom>
            <a:avLst/>
            <a:gdLst/>
            <a:ahLst/>
            <a:cxnLst/>
            <a:rect l="0" t="0" r="0" b="0"/>
            <a:pathLst>
              <a:path w="142876" h="205383">
                <a:moveTo>
                  <a:pt x="44649" y="62507"/>
                </a:moveTo>
                <a:lnTo>
                  <a:pt x="44649" y="62507"/>
                </a:lnTo>
                <a:lnTo>
                  <a:pt x="44649" y="53578"/>
                </a:lnTo>
                <a:lnTo>
                  <a:pt x="44649" y="53578"/>
                </a:lnTo>
                <a:lnTo>
                  <a:pt x="44649" y="35719"/>
                </a:lnTo>
                <a:lnTo>
                  <a:pt x="44649" y="26789"/>
                </a:lnTo>
                <a:lnTo>
                  <a:pt x="44649" y="17859"/>
                </a:lnTo>
                <a:lnTo>
                  <a:pt x="44649" y="0"/>
                </a:lnTo>
                <a:lnTo>
                  <a:pt x="35719" y="0"/>
                </a:lnTo>
                <a:lnTo>
                  <a:pt x="26789" y="0"/>
                </a:lnTo>
                <a:lnTo>
                  <a:pt x="17860" y="17859"/>
                </a:lnTo>
                <a:lnTo>
                  <a:pt x="8930" y="35719"/>
                </a:lnTo>
                <a:lnTo>
                  <a:pt x="8930" y="62507"/>
                </a:lnTo>
                <a:lnTo>
                  <a:pt x="0" y="98226"/>
                </a:lnTo>
                <a:lnTo>
                  <a:pt x="8930" y="133944"/>
                </a:lnTo>
                <a:lnTo>
                  <a:pt x="17860" y="160733"/>
                </a:lnTo>
                <a:lnTo>
                  <a:pt x="35719" y="187523"/>
                </a:lnTo>
                <a:lnTo>
                  <a:pt x="53578" y="205382"/>
                </a:lnTo>
                <a:lnTo>
                  <a:pt x="80367" y="205382"/>
                </a:lnTo>
                <a:lnTo>
                  <a:pt x="107156" y="205382"/>
                </a:lnTo>
                <a:lnTo>
                  <a:pt x="125016" y="187523"/>
                </a:lnTo>
                <a:lnTo>
                  <a:pt x="142875" y="160733"/>
                </a:lnTo>
                <a:lnTo>
                  <a:pt x="142875" y="16073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8" name="Freeform 1097"/>
          <p:cNvSpPr/>
          <p:nvPr/>
        </p:nvSpPr>
        <p:spPr>
          <a:xfrm>
            <a:off x="4473773" y="5509617"/>
            <a:ext cx="71439" cy="178594"/>
          </a:xfrm>
          <a:custGeom>
            <a:avLst/>
            <a:gdLst/>
            <a:ahLst/>
            <a:cxnLst/>
            <a:rect l="0" t="0" r="0" b="0"/>
            <a:pathLst>
              <a:path w="71439" h="178594">
                <a:moveTo>
                  <a:pt x="0" y="0"/>
                </a:moveTo>
                <a:lnTo>
                  <a:pt x="0" y="8930"/>
                </a:lnTo>
                <a:lnTo>
                  <a:pt x="8930" y="8930"/>
                </a:lnTo>
                <a:lnTo>
                  <a:pt x="8930" y="26789"/>
                </a:lnTo>
                <a:lnTo>
                  <a:pt x="17860" y="44649"/>
                </a:lnTo>
                <a:lnTo>
                  <a:pt x="26790" y="62508"/>
                </a:lnTo>
                <a:lnTo>
                  <a:pt x="35719" y="89296"/>
                </a:lnTo>
                <a:lnTo>
                  <a:pt x="44649" y="107156"/>
                </a:lnTo>
                <a:lnTo>
                  <a:pt x="53579" y="133945"/>
                </a:lnTo>
                <a:lnTo>
                  <a:pt x="53579" y="151804"/>
                </a:lnTo>
                <a:lnTo>
                  <a:pt x="62508" y="169663"/>
                </a:lnTo>
                <a:lnTo>
                  <a:pt x="62508" y="178593"/>
                </a:lnTo>
                <a:lnTo>
                  <a:pt x="71438" y="178593"/>
                </a:lnTo>
                <a:lnTo>
                  <a:pt x="71438" y="169663"/>
                </a:lnTo>
                <a:lnTo>
                  <a:pt x="71438" y="151804"/>
                </a:lnTo>
                <a:lnTo>
                  <a:pt x="71438" y="125015"/>
                </a:lnTo>
                <a:lnTo>
                  <a:pt x="62508" y="89296"/>
                </a:lnTo>
                <a:lnTo>
                  <a:pt x="53579" y="44649"/>
                </a:lnTo>
                <a:lnTo>
                  <a:pt x="53579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9" name="Freeform 1098"/>
          <p:cNvSpPr/>
          <p:nvPr/>
        </p:nvSpPr>
        <p:spPr>
          <a:xfrm>
            <a:off x="4536281" y="5429250"/>
            <a:ext cx="89298" cy="241102"/>
          </a:xfrm>
          <a:custGeom>
            <a:avLst/>
            <a:gdLst/>
            <a:ahLst/>
            <a:cxnLst/>
            <a:rect l="0" t="0" r="0" b="0"/>
            <a:pathLst>
              <a:path w="89298" h="241102">
                <a:moveTo>
                  <a:pt x="0" y="0"/>
                </a:moveTo>
                <a:lnTo>
                  <a:pt x="0" y="8930"/>
                </a:lnTo>
                <a:lnTo>
                  <a:pt x="0" y="17859"/>
                </a:lnTo>
                <a:lnTo>
                  <a:pt x="8930" y="44648"/>
                </a:lnTo>
                <a:lnTo>
                  <a:pt x="8930" y="71438"/>
                </a:lnTo>
                <a:lnTo>
                  <a:pt x="26789" y="98227"/>
                </a:lnTo>
                <a:lnTo>
                  <a:pt x="35719" y="125016"/>
                </a:lnTo>
                <a:lnTo>
                  <a:pt x="53578" y="160734"/>
                </a:lnTo>
                <a:lnTo>
                  <a:pt x="62508" y="187523"/>
                </a:lnTo>
                <a:lnTo>
                  <a:pt x="80367" y="205382"/>
                </a:lnTo>
                <a:lnTo>
                  <a:pt x="80367" y="223241"/>
                </a:lnTo>
                <a:lnTo>
                  <a:pt x="89297" y="232171"/>
                </a:lnTo>
                <a:lnTo>
                  <a:pt x="89297" y="241101"/>
                </a:lnTo>
                <a:lnTo>
                  <a:pt x="80367" y="232171"/>
                </a:lnTo>
                <a:lnTo>
                  <a:pt x="62508" y="223241"/>
                </a:lnTo>
                <a:lnTo>
                  <a:pt x="44649" y="205382"/>
                </a:lnTo>
                <a:lnTo>
                  <a:pt x="44649" y="20538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0" name="Freeform 1099"/>
          <p:cNvSpPr/>
          <p:nvPr/>
        </p:nvSpPr>
        <p:spPr>
          <a:xfrm>
            <a:off x="4411266" y="5589984"/>
            <a:ext cx="196454" cy="35719"/>
          </a:xfrm>
          <a:custGeom>
            <a:avLst/>
            <a:gdLst/>
            <a:ahLst/>
            <a:cxnLst/>
            <a:rect l="0" t="0" r="0" b="0"/>
            <a:pathLst>
              <a:path w="196454" h="35719">
                <a:moveTo>
                  <a:pt x="0" y="26789"/>
                </a:moveTo>
                <a:lnTo>
                  <a:pt x="8929" y="35718"/>
                </a:lnTo>
                <a:lnTo>
                  <a:pt x="17859" y="35718"/>
                </a:lnTo>
                <a:lnTo>
                  <a:pt x="35718" y="35718"/>
                </a:lnTo>
                <a:lnTo>
                  <a:pt x="62507" y="35718"/>
                </a:lnTo>
                <a:lnTo>
                  <a:pt x="89297" y="26789"/>
                </a:lnTo>
                <a:lnTo>
                  <a:pt x="116086" y="26789"/>
                </a:lnTo>
                <a:lnTo>
                  <a:pt x="151804" y="17859"/>
                </a:lnTo>
                <a:lnTo>
                  <a:pt x="178593" y="8929"/>
                </a:lnTo>
                <a:lnTo>
                  <a:pt x="196453" y="0"/>
                </a:lnTo>
                <a:lnTo>
                  <a:pt x="19645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1" name="Freeform 1100"/>
          <p:cNvSpPr/>
          <p:nvPr/>
        </p:nvSpPr>
        <p:spPr>
          <a:xfrm>
            <a:off x="4616648" y="5429250"/>
            <a:ext cx="178595" cy="196453"/>
          </a:xfrm>
          <a:custGeom>
            <a:avLst/>
            <a:gdLst/>
            <a:ahLst/>
            <a:cxnLst/>
            <a:rect l="0" t="0" r="0" b="0"/>
            <a:pathLst>
              <a:path w="178595" h="196453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8930" y="0"/>
                </a:lnTo>
                <a:lnTo>
                  <a:pt x="17860" y="8930"/>
                </a:lnTo>
                <a:lnTo>
                  <a:pt x="26790" y="17859"/>
                </a:lnTo>
                <a:lnTo>
                  <a:pt x="26790" y="26789"/>
                </a:lnTo>
                <a:lnTo>
                  <a:pt x="35719" y="53578"/>
                </a:lnTo>
                <a:lnTo>
                  <a:pt x="44649" y="89297"/>
                </a:lnTo>
                <a:lnTo>
                  <a:pt x="44649" y="116086"/>
                </a:lnTo>
                <a:lnTo>
                  <a:pt x="53579" y="151804"/>
                </a:lnTo>
                <a:lnTo>
                  <a:pt x="62508" y="169663"/>
                </a:lnTo>
                <a:lnTo>
                  <a:pt x="71438" y="187523"/>
                </a:lnTo>
                <a:lnTo>
                  <a:pt x="89297" y="196452"/>
                </a:lnTo>
                <a:lnTo>
                  <a:pt x="98227" y="187523"/>
                </a:lnTo>
                <a:lnTo>
                  <a:pt x="125016" y="178593"/>
                </a:lnTo>
                <a:lnTo>
                  <a:pt x="142875" y="160734"/>
                </a:lnTo>
                <a:lnTo>
                  <a:pt x="160735" y="142875"/>
                </a:lnTo>
                <a:lnTo>
                  <a:pt x="169665" y="116086"/>
                </a:lnTo>
                <a:lnTo>
                  <a:pt x="178594" y="89297"/>
                </a:lnTo>
                <a:lnTo>
                  <a:pt x="178594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2" name="Freeform 1101"/>
          <p:cNvSpPr/>
          <p:nvPr/>
        </p:nvSpPr>
        <p:spPr>
          <a:xfrm>
            <a:off x="4768453" y="5384602"/>
            <a:ext cx="44650" cy="187524"/>
          </a:xfrm>
          <a:custGeom>
            <a:avLst/>
            <a:gdLst/>
            <a:ahLst/>
            <a:cxnLst/>
            <a:rect l="0" t="0" r="0" b="0"/>
            <a:pathLst>
              <a:path w="44650" h="187524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0" y="26789"/>
                </a:lnTo>
                <a:lnTo>
                  <a:pt x="0" y="44648"/>
                </a:lnTo>
                <a:lnTo>
                  <a:pt x="8930" y="71437"/>
                </a:lnTo>
                <a:lnTo>
                  <a:pt x="8930" y="98226"/>
                </a:lnTo>
                <a:lnTo>
                  <a:pt x="17860" y="125015"/>
                </a:lnTo>
                <a:lnTo>
                  <a:pt x="35719" y="151804"/>
                </a:lnTo>
                <a:lnTo>
                  <a:pt x="35719" y="169664"/>
                </a:lnTo>
                <a:lnTo>
                  <a:pt x="44649" y="178593"/>
                </a:lnTo>
                <a:lnTo>
                  <a:pt x="44649" y="187523"/>
                </a:lnTo>
                <a:lnTo>
                  <a:pt x="44649" y="187523"/>
                </a:lnTo>
                <a:lnTo>
                  <a:pt x="44649" y="169664"/>
                </a:lnTo>
                <a:lnTo>
                  <a:pt x="44649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3" name="Freeform 1102"/>
          <p:cNvSpPr/>
          <p:nvPr/>
        </p:nvSpPr>
        <p:spPr>
          <a:xfrm>
            <a:off x="4732734" y="5384602"/>
            <a:ext cx="142876" cy="187524"/>
          </a:xfrm>
          <a:custGeom>
            <a:avLst/>
            <a:gdLst/>
            <a:ahLst/>
            <a:cxnLst/>
            <a:rect l="0" t="0" r="0" b="0"/>
            <a:pathLst>
              <a:path w="142876" h="187524">
                <a:moveTo>
                  <a:pt x="0" y="0"/>
                </a:moveTo>
                <a:lnTo>
                  <a:pt x="0" y="0"/>
                </a:lnTo>
                <a:lnTo>
                  <a:pt x="17860" y="0"/>
                </a:lnTo>
                <a:lnTo>
                  <a:pt x="35719" y="0"/>
                </a:lnTo>
                <a:lnTo>
                  <a:pt x="62508" y="0"/>
                </a:lnTo>
                <a:lnTo>
                  <a:pt x="89297" y="17859"/>
                </a:lnTo>
                <a:lnTo>
                  <a:pt x="116086" y="26789"/>
                </a:lnTo>
                <a:lnTo>
                  <a:pt x="133946" y="44648"/>
                </a:lnTo>
                <a:lnTo>
                  <a:pt x="142875" y="71437"/>
                </a:lnTo>
                <a:lnTo>
                  <a:pt x="133946" y="98226"/>
                </a:lnTo>
                <a:lnTo>
                  <a:pt x="125016" y="125015"/>
                </a:lnTo>
                <a:lnTo>
                  <a:pt x="107157" y="151804"/>
                </a:lnTo>
                <a:lnTo>
                  <a:pt x="80368" y="178593"/>
                </a:lnTo>
                <a:lnTo>
                  <a:pt x="71438" y="187523"/>
                </a:lnTo>
                <a:lnTo>
                  <a:pt x="71438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4" name="Freeform 1103"/>
          <p:cNvSpPr/>
          <p:nvPr/>
        </p:nvSpPr>
        <p:spPr>
          <a:xfrm>
            <a:off x="4705945" y="2982515"/>
            <a:ext cx="1794869" cy="80368"/>
          </a:xfrm>
          <a:custGeom>
            <a:avLst/>
            <a:gdLst/>
            <a:ahLst/>
            <a:cxnLst/>
            <a:rect l="0" t="0" r="0" b="0"/>
            <a:pathLst>
              <a:path w="1794869" h="80368">
                <a:moveTo>
                  <a:pt x="17860" y="80367"/>
                </a:moveTo>
                <a:lnTo>
                  <a:pt x="17860" y="80367"/>
                </a:lnTo>
                <a:lnTo>
                  <a:pt x="17860" y="71438"/>
                </a:lnTo>
                <a:lnTo>
                  <a:pt x="8930" y="71438"/>
                </a:lnTo>
                <a:lnTo>
                  <a:pt x="8930" y="71438"/>
                </a:lnTo>
                <a:lnTo>
                  <a:pt x="0" y="71438"/>
                </a:lnTo>
                <a:lnTo>
                  <a:pt x="0" y="71438"/>
                </a:lnTo>
                <a:lnTo>
                  <a:pt x="0" y="71438"/>
                </a:lnTo>
                <a:lnTo>
                  <a:pt x="0" y="71438"/>
                </a:lnTo>
                <a:lnTo>
                  <a:pt x="0" y="71438"/>
                </a:lnTo>
                <a:lnTo>
                  <a:pt x="0" y="71438"/>
                </a:lnTo>
                <a:lnTo>
                  <a:pt x="0" y="71438"/>
                </a:lnTo>
                <a:lnTo>
                  <a:pt x="17860" y="71438"/>
                </a:lnTo>
                <a:lnTo>
                  <a:pt x="26789" y="71438"/>
                </a:lnTo>
                <a:lnTo>
                  <a:pt x="35719" y="71438"/>
                </a:lnTo>
                <a:lnTo>
                  <a:pt x="44649" y="71438"/>
                </a:lnTo>
                <a:lnTo>
                  <a:pt x="62508" y="71438"/>
                </a:lnTo>
                <a:lnTo>
                  <a:pt x="71438" y="71438"/>
                </a:lnTo>
                <a:lnTo>
                  <a:pt x="89297" y="71438"/>
                </a:lnTo>
                <a:lnTo>
                  <a:pt x="107157" y="71438"/>
                </a:lnTo>
                <a:lnTo>
                  <a:pt x="133946" y="71438"/>
                </a:lnTo>
                <a:lnTo>
                  <a:pt x="160735" y="71438"/>
                </a:lnTo>
                <a:lnTo>
                  <a:pt x="187524" y="71438"/>
                </a:lnTo>
                <a:lnTo>
                  <a:pt x="223243" y="71438"/>
                </a:lnTo>
                <a:lnTo>
                  <a:pt x="267891" y="71438"/>
                </a:lnTo>
                <a:lnTo>
                  <a:pt x="312539" y="71438"/>
                </a:lnTo>
                <a:lnTo>
                  <a:pt x="357188" y="62508"/>
                </a:lnTo>
                <a:lnTo>
                  <a:pt x="401836" y="53578"/>
                </a:lnTo>
                <a:lnTo>
                  <a:pt x="455414" y="53578"/>
                </a:lnTo>
                <a:lnTo>
                  <a:pt x="508993" y="53578"/>
                </a:lnTo>
                <a:lnTo>
                  <a:pt x="571500" y="44649"/>
                </a:lnTo>
                <a:lnTo>
                  <a:pt x="625078" y="44649"/>
                </a:lnTo>
                <a:lnTo>
                  <a:pt x="696516" y="44649"/>
                </a:lnTo>
                <a:lnTo>
                  <a:pt x="759024" y="44649"/>
                </a:lnTo>
                <a:lnTo>
                  <a:pt x="821532" y="35719"/>
                </a:lnTo>
                <a:lnTo>
                  <a:pt x="892969" y="35719"/>
                </a:lnTo>
                <a:lnTo>
                  <a:pt x="955477" y="35719"/>
                </a:lnTo>
                <a:lnTo>
                  <a:pt x="1026914" y="35719"/>
                </a:lnTo>
                <a:lnTo>
                  <a:pt x="1089422" y="26789"/>
                </a:lnTo>
                <a:lnTo>
                  <a:pt x="1160860" y="17860"/>
                </a:lnTo>
                <a:lnTo>
                  <a:pt x="1241227" y="17860"/>
                </a:lnTo>
                <a:lnTo>
                  <a:pt x="1303735" y="8930"/>
                </a:lnTo>
                <a:lnTo>
                  <a:pt x="1375172" y="8930"/>
                </a:lnTo>
                <a:lnTo>
                  <a:pt x="1437680" y="8930"/>
                </a:lnTo>
                <a:lnTo>
                  <a:pt x="1491258" y="0"/>
                </a:lnTo>
                <a:lnTo>
                  <a:pt x="1544836" y="8930"/>
                </a:lnTo>
                <a:lnTo>
                  <a:pt x="1589485" y="8930"/>
                </a:lnTo>
                <a:lnTo>
                  <a:pt x="1634133" y="8930"/>
                </a:lnTo>
                <a:lnTo>
                  <a:pt x="1669852" y="8930"/>
                </a:lnTo>
                <a:lnTo>
                  <a:pt x="1705571" y="8930"/>
                </a:lnTo>
                <a:lnTo>
                  <a:pt x="1732360" y="8930"/>
                </a:lnTo>
                <a:lnTo>
                  <a:pt x="1759149" y="8930"/>
                </a:lnTo>
                <a:lnTo>
                  <a:pt x="1777008" y="8930"/>
                </a:lnTo>
                <a:lnTo>
                  <a:pt x="1785938" y="8930"/>
                </a:lnTo>
                <a:lnTo>
                  <a:pt x="1794868" y="0"/>
                </a:lnTo>
                <a:lnTo>
                  <a:pt x="1794868" y="0"/>
                </a:lnTo>
                <a:lnTo>
                  <a:pt x="1794868" y="0"/>
                </a:lnTo>
                <a:lnTo>
                  <a:pt x="1794868" y="0"/>
                </a:lnTo>
                <a:lnTo>
                  <a:pt x="1785938" y="0"/>
                </a:lnTo>
                <a:lnTo>
                  <a:pt x="1785938" y="0"/>
                </a:lnTo>
                <a:lnTo>
                  <a:pt x="1785938" y="0"/>
                </a:lnTo>
                <a:lnTo>
                  <a:pt x="1785938" y="0"/>
                </a:lnTo>
                <a:lnTo>
                  <a:pt x="1785938" y="0"/>
                </a:lnTo>
                <a:lnTo>
                  <a:pt x="1785938" y="0"/>
                </a:lnTo>
                <a:lnTo>
                  <a:pt x="1785938" y="8930"/>
                </a:lnTo>
                <a:lnTo>
                  <a:pt x="1794868" y="8930"/>
                </a:lnTo>
                <a:lnTo>
                  <a:pt x="1794868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5" name="Freeform 1104"/>
          <p:cNvSpPr/>
          <p:nvPr/>
        </p:nvSpPr>
        <p:spPr>
          <a:xfrm>
            <a:off x="6813352" y="5866804"/>
            <a:ext cx="267891" cy="241102"/>
          </a:xfrm>
          <a:custGeom>
            <a:avLst/>
            <a:gdLst/>
            <a:ahLst/>
            <a:cxnLst/>
            <a:rect l="0" t="0" r="0" b="0"/>
            <a:pathLst>
              <a:path w="267891" h="241102">
                <a:moveTo>
                  <a:pt x="232171" y="35719"/>
                </a:moveTo>
                <a:lnTo>
                  <a:pt x="232171" y="35719"/>
                </a:lnTo>
                <a:lnTo>
                  <a:pt x="232171" y="35719"/>
                </a:lnTo>
                <a:lnTo>
                  <a:pt x="232171" y="26789"/>
                </a:lnTo>
                <a:lnTo>
                  <a:pt x="223242" y="26789"/>
                </a:lnTo>
                <a:lnTo>
                  <a:pt x="223242" y="26789"/>
                </a:lnTo>
                <a:lnTo>
                  <a:pt x="223242" y="26789"/>
                </a:lnTo>
                <a:lnTo>
                  <a:pt x="223242" y="26789"/>
                </a:lnTo>
                <a:lnTo>
                  <a:pt x="223242" y="17859"/>
                </a:lnTo>
                <a:lnTo>
                  <a:pt x="223242" y="17859"/>
                </a:lnTo>
                <a:lnTo>
                  <a:pt x="214312" y="8930"/>
                </a:lnTo>
                <a:lnTo>
                  <a:pt x="214312" y="8930"/>
                </a:lnTo>
                <a:lnTo>
                  <a:pt x="214312" y="0"/>
                </a:lnTo>
                <a:lnTo>
                  <a:pt x="214312" y="0"/>
                </a:lnTo>
                <a:lnTo>
                  <a:pt x="214312" y="0"/>
                </a:lnTo>
                <a:lnTo>
                  <a:pt x="205382" y="0"/>
                </a:lnTo>
                <a:lnTo>
                  <a:pt x="196453" y="0"/>
                </a:lnTo>
                <a:lnTo>
                  <a:pt x="187523" y="0"/>
                </a:lnTo>
                <a:lnTo>
                  <a:pt x="169664" y="8930"/>
                </a:lnTo>
                <a:lnTo>
                  <a:pt x="151804" y="17859"/>
                </a:lnTo>
                <a:lnTo>
                  <a:pt x="125015" y="26789"/>
                </a:lnTo>
                <a:lnTo>
                  <a:pt x="107156" y="44648"/>
                </a:lnTo>
                <a:lnTo>
                  <a:pt x="89296" y="53578"/>
                </a:lnTo>
                <a:lnTo>
                  <a:pt x="71437" y="62508"/>
                </a:lnTo>
                <a:lnTo>
                  <a:pt x="71437" y="71437"/>
                </a:lnTo>
                <a:lnTo>
                  <a:pt x="80367" y="71437"/>
                </a:lnTo>
                <a:lnTo>
                  <a:pt x="98226" y="80367"/>
                </a:lnTo>
                <a:lnTo>
                  <a:pt x="125015" y="89297"/>
                </a:lnTo>
                <a:lnTo>
                  <a:pt x="160734" y="98226"/>
                </a:lnTo>
                <a:lnTo>
                  <a:pt x="196453" y="107156"/>
                </a:lnTo>
                <a:lnTo>
                  <a:pt x="232171" y="125016"/>
                </a:lnTo>
                <a:lnTo>
                  <a:pt x="250031" y="142875"/>
                </a:lnTo>
                <a:lnTo>
                  <a:pt x="267890" y="160734"/>
                </a:lnTo>
                <a:lnTo>
                  <a:pt x="267890" y="178594"/>
                </a:lnTo>
                <a:lnTo>
                  <a:pt x="241101" y="205383"/>
                </a:lnTo>
                <a:lnTo>
                  <a:pt x="214312" y="223242"/>
                </a:lnTo>
                <a:lnTo>
                  <a:pt x="169664" y="232172"/>
                </a:lnTo>
                <a:lnTo>
                  <a:pt x="116086" y="241101"/>
                </a:lnTo>
                <a:lnTo>
                  <a:pt x="80367" y="241101"/>
                </a:lnTo>
                <a:lnTo>
                  <a:pt x="35718" y="223242"/>
                </a:lnTo>
                <a:lnTo>
                  <a:pt x="8929" y="214312"/>
                </a:lnTo>
                <a:lnTo>
                  <a:pt x="0" y="205383"/>
                </a:lnTo>
                <a:lnTo>
                  <a:pt x="0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6" name="Freeform 1105"/>
          <p:cNvSpPr/>
          <p:nvPr/>
        </p:nvSpPr>
        <p:spPr>
          <a:xfrm>
            <a:off x="7116961" y="5920382"/>
            <a:ext cx="133946" cy="383978"/>
          </a:xfrm>
          <a:custGeom>
            <a:avLst/>
            <a:gdLst/>
            <a:ahLst/>
            <a:cxnLst/>
            <a:rect l="0" t="0" r="0" b="0"/>
            <a:pathLst>
              <a:path w="133946" h="383978">
                <a:moveTo>
                  <a:pt x="8930" y="8930"/>
                </a:moveTo>
                <a:lnTo>
                  <a:pt x="8930" y="8930"/>
                </a:lnTo>
                <a:lnTo>
                  <a:pt x="8930" y="0"/>
                </a:ln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35719"/>
                </a:lnTo>
                <a:lnTo>
                  <a:pt x="0" y="53578"/>
                </a:lnTo>
                <a:lnTo>
                  <a:pt x="8930" y="80367"/>
                </a:lnTo>
                <a:lnTo>
                  <a:pt x="17859" y="107156"/>
                </a:lnTo>
                <a:lnTo>
                  <a:pt x="26789" y="125016"/>
                </a:lnTo>
                <a:lnTo>
                  <a:pt x="35719" y="142875"/>
                </a:lnTo>
                <a:lnTo>
                  <a:pt x="44648" y="151805"/>
                </a:lnTo>
                <a:lnTo>
                  <a:pt x="53578" y="142875"/>
                </a:lnTo>
                <a:lnTo>
                  <a:pt x="62508" y="133945"/>
                </a:lnTo>
                <a:lnTo>
                  <a:pt x="80367" y="116086"/>
                </a:lnTo>
                <a:lnTo>
                  <a:pt x="80367" y="98227"/>
                </a:lnTo>
                <a:lnTo>
                  <a:pt x="89297" y="71438"/>
                </a:lnTo>
                <a:lnTo>
                  <a:pt x="98227" y="44648"/>
                </a:lnTo>
                <a:lnTo>
                  <a:pt x="98227" y="17859"/>
                </a:lnTo>
                <a:lnTo>
                  <a:pt x="107156" y="0"/>
                </a:lnTo>
                <a:lnTo>
                  <a:pt x="107156" y="0"/>
                </a:lnTo>
                <a:lnTo>
                  <a:pt x="107156" y="8930"/>
                </a:lnTo>
                <a:lnTo>
                  <a:pt x="116086" y="26789"/>
                </a:lnTo>
                <a:lnTo>
                  <a:pt x="116086" y="53578"/>
                </a:lnTo>
                <a:lnTo>
                  <a:pt x="125016" y="98227"/>
                </a:lnTo>
                <a:lnTo>
                  <a:pt x="125016" y="133945"/>
                </a:lnTo>
                <a:lnTo>
                  <a:pt x="133945" y="187523"/>
                </a:lnTo>
                <a:lnTo>
                  <a:pt x="133945" y="232172"/>
                </a:lnTo>
                <a:lnTo>
                  <a:pt x="125016" y="276820"/>
                </a:lnTo>
                <a:lnTo>
                  <a:pt x="125016" y="321469"/>
                </a:lnTo>
                <a:lnTo>
                  <a:pt x="116086" y="348258"/>
                </a:lnTo>
                <a:lnTo>
                  <a:pt x="98227" y="375047"/>
                </a:lnTo>
                <a:lnTo>
                  <a:pt x="89297" y="383977"/>
                </a:lnTo>
                <a:lnTo>
                  <a:pt x="80367" y="375047"/>
                </a:lnTo>
                <a:lnTo>
                  <a:pt x="71437" y="357188"/>
                </a:lnTo>
                <a:lnTo>
                  <a:pt x="80367" y="321469"/>
                </a:lnTo>
                <a:lnTo>
                  <a:pt x="80367" y="276820"/>
                </a:lnTo>
                <a:lnTo>
                  <a:pt x="80367" y="276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7" name="Freeform 1106"/>
          <p:cNvSpPr/>
          <p:nvPr/>
        </p:nvSpPr>
        <p:spPr>
          <a:xfrm>
            <a:off x="7322344" y="5893593"/>
            <a:ext cx="151805" cy="196454"/>
          </a:xfrm>
          <a:custGeom>
            <a:avLst/>
            <a:gdLst/>
            <a:ahLst/>
            <a:cxnLst/>
            <a:rect l="0" t="0" r="0" b="0"/>
            <a:pathLst>
              <a:path w="151805" h="196454">
                <a:moveTo>
                  <a:pt x="116086" y="8930"/>
                </a:moveTo>
                <a:lnTo>
                  <a:pt x="116086" y="8930"/>
                </a:lnTo>
                <a:lnTo>
                  <a:pt x="116086" y="8930"/>
                </a:lnTo>
                <a:lnTo>
                  <a:pt x="116086" y="8930"/>
                </a:lnTo>
                <a:lnTo>
                  <a:pt x="107156" y="0"/>
                </a:lnTo>
                <a:lnTo>
                  <a:pt x="89297" y="8930"/>
                </a:lnTo>
                <a:lnTo>
                  <a:pt x="80367" y="8930"/>
                </a:lnTo>
                <a:lnTo>
                  <a:pt x="62508" y="26789"/>
                </a:lnTo>
                <a:lnTo>
                  <a:pt x="44648" y="35719"/>
                </a:lnTo>
                <a:lnTo>
                  <a:pt x="26789" y="53578"/>
                </a:lnTo>
                <a:lnTo>
                  <a:pt x="26789" y="62508"/>
                </a:lnTo>
                <a:lnTo>
                  <a:pt x="26789" y="71437"/>
                </a:lnTo>
                <a:lnTo>
                  <a:pt x="35719" y="80367"/>
                </a:lnTo>
                <a:lnTo>
                  <a:pt x="44648" y="89297"/>
                </a:lnTo>
                <a:lnTo>
                  <a:pt x="71437" y="98227"/>
                </a:lnTo>
                <a:lnTo>
                  <a:pt x="98226" y="107156"/>
                </a:lnTo>
                <a:lnTo>
                  <a:pt x="116086" y="116086"/>
                </a:lnTo>
                <a:lnTo>
                  <a:pt x="133945" y="125016"/>
                </a:lnTo>
                <a:lnTo>
                  <a:pt x="142875" y="133945"/>
                </a:lnTo>
                <a:lnTo>
                  <a:pt x="151804" y="151805"/>
                </a:lnTo>
                <a:lnTo>
                  <a:pt x="133945" y="160734"/>
                </a:lnTo>
                <a:lnTo>
                  <a:pt x="116086" y="178594"/>
                </a:lnTo>
                <a:lnTo>
                  <a:pt x="80367" y="187523"/>
                </a:lnTo>
                <a:lnTo>
                  <a:pt x="53578" y="196453"/>
                </a:lnTo>
                <a:lnTo>
                  <a:pt x="26789" y="196453"/>
                </a:lnTo>
                <a:lnTo>
                  <a:pt x="8929" y="196453"/>
                </a:lnTo>
                <a:lnTo>
                  <a:pt x="0" y="178594"/>
                </a:lnTo>
                <a:lnTo>
                  <a:pt x="8929" y="160734"/>
                </a:lnTo>
                <a:lnTo>
                  <a:pt x="26789" y="133945"/>
                </a:lnTo>
                <a:lnTo>
                  <a:pt x="53578" y="98227"/>
                </a:lnTo>
                <a:lnTo>
                  <a:pt x="53578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8" name="Freeform 1107"/>
          <p:cNvSpPr/>
          <p:nvPr/>
        </p:nvSpPr>
        <p:spPr>
          <a:xfrm>
            <a:off x="7536656" y="5741788"/>
            <a:ext cx="71439" cy="392908"/>
          </a:xfrm>
          <a:custGeom>
            <a:avLst/>
            <a:gdLst/>
            <a:ahLst/>
            <a:cxnLst/>
            <a:rect l="0" t="0" r="0" b="0"/>
            <a:pathLst>
              <a:path w="71439" h="392908">
                <a:moveTo>
                  <a:pt x="0" y="17860"/>
                </a:moveTo>
                <a:lnTo>
                  <a:pt x="8930" y="8930"/>
                </a:lnTo>
                <a:lnTo>
                  <a:pt x="17860" y="8930"/>
                </a:lnTo>
                <a:lnTo>
                  <a:pt x="17860" y="0"/>
                </a:lnTo>
                <a:lnTo>
                  <a:pt x="26789" y="0"/>
                </a:lnTo>
                <a:lnTo>
                  <a:pt x="35719" y="0"/>
                </a:lnTo>
                <a:lnTo>
                  <a:pt x="35719" y="17860"/>
                </a:lnTo>
                <a:lnTo>
                  <a:pt x="35719" y="35719"/>
                </a:lnTo>
                <a:lnTo>
                  <a:pt x="35719" y="71438"/>
                </a:lnTo>
                <a:lnTo>
                  <a:pt x="26789" y="107157"/>
                </a:lnTo>
                <a:lnTo>
                  <a:pt x="26789" y="151805"/>
                </a:lnTo>
                <a:lnTo>
                  <a:pt x="17860" y="205383"/>
                </a:lnTo>
                <a:lnTo>
                  <a:pt x="17860" y="258961"/>
                </a:lnTo>
                <a:lnTo>
                  <a:pt x="17860" y="294680"/>
                </a:lnTo>
                <a:lnTo>
                  <a:pt x="26789" y="330399"/>
                </a:lnTo>
                <a:lnTo>
                  <a:pt x="35719" y="366117"/>
                </a:lnTo>
                <a:lnTo>
                  <a:pt x="44649" y="383977"/>
                </a:lnTo>
                <a:lnTo>
                  <a:pt x="53578" y="392907"/>
                </a:lnTo>
                <a:lnTo>
                  <a:pt x="62508" y="383977"/>
                </a:lnTo>
                <a:lnTo>
                  <a:pt x="71438" y="375047"/>
                </a:lnTo>
                <a:lnTo>
                  <a:pt x="71438" y="339328"/>
                </a:lnTo>
                <a:lnTo>
                  <a:pt x="71438" y="303610"/>
                </a:lnTo>
                <a:lnTo>
                  <a:pt x="71438" y="30361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9" name="Freeform 1108"/>
          <p:cNvSpPr/>
          <p:nvPr/>
        </p:nvSpPr>
        <p:spPr>
          <a:xfrm>
            <a:off x="7465219" y="5920382"/>
            <a:ext cx="187524" cy="26790"/>
          </a:xfrm>
          <a:custGeom>
            <a:avLst/>
            <a:gdLst/>
            <a:ahLst/>
            <a:cxnLst/>
            <a:rect l="0" t="0" r="0" b="0"/>
            <a:pathLst>
              <a:path w="187524" h="26790">
                <a:moveTo>
                  <a:pt x="0" y="8930"/>
                </a:moveTo>
                <a:lnTo>
                  <a:pt x="0" y="8930"/>
                </a:lnTo>
                <a:lnTo>
                  <a:pt x="0" y="0"/>
                </a:lnTo>
                <a:lnTo>
                  <a:pt x="8929" y="0"/>
                </a:lnTo>
                <a:lnTo>
                  <a:pt x="17859" y="0"/>
                </a:lnTo>
                <a:lnTo>
                  <a:pt x="44648" y="0"/>
                </a:lnTo>
                <a:lnTo>
                  <a:pt x="62508" y="0"/>
                </a:lnTo>
                <a:lnTo>
                  <a:pt x="89297" y="8930"/>
                </a:lnTo>
                <a:lnTo>
                  <a:pt x="116086" y="17859"/>
                </a:lnTo>
                <a:lnTo>
                  <a:pt x="142875" y="17859"/>
                </a:lnTo>
                <a:lnTo>
                  <a:pt x="169664" y="26789"/>
                </a:lnTo>
                <a:lnTo>
                  <a:pt x="187523" y="26789"/>
                </a:lnTo>
                <a:lnTo>
                  <a:pt x="187523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0" name="Freeform 1109"/>
          <p:cNvSpPr/>
          <p:nvPr/>
        </p:nvSpPr>
        <p:spPr>
          <a:xfrm>
            <a:off x="7670602" y="5956101"/>
            <a:ext cx="133946" cy="196454"/>
          </a:xfrm>
          <a:custGeom>
            <a:avLst/>
            <a:gdLst/>
            <a:ahLst/>
            <a:cxnLst/>
            <a:rect l="0" t="0" r="0" b="0"/>
            <a:pathLst>
              <a:path w="133946" h="196454">
                <a:moveTo>
                  <a:pt x="8929" y="89297"/>
                </a:moveTo>
                <a:lnTo>
                  <a:pt x="0" y="89297"/>
                </a:lnTo>
                <a:lnTo>
                  <a:pt x="0" y="98226"/>
                </a:lnTo>
                <a:lnTo>
                  <a:pt x="0" y="98226"/>
                </a:lnTo>
                <a:lnTo>
                  <a:pt x="8929" y="98226"/>
                </a:lnTo>
                <a:lnTo>
                  <a:pt x="17859" y="98226"/>
                </a:lnTo>
                <a:lnTo>
                  <a:pt x="35718" y="98226"/>
                </a:lnTo>
                <a:lnTo>
                  <a:pt x="53578" y="89297"/>
                </a:lnTo>
                <a:lnTo>
                  <a:pt x="80367" y="80367"/>
                </a:lnTo>
                <a:lnTo>
                  <a:pt x="89296" y="71437"/>
                </a:lnTo>
                <a:lnTo>
                  <a:pt x="107156" y="62508"/>
                </a:lnTo>
                <a:lnTo>
                  <a:pt x="107156" y="44648"/>
                </a:lnTo>
                <a:lnTo>
                  <a:pt x="107156" y="26789"/>
                </a:lnTo>
                <a:lnTo>
                  <a:pt x="107156" y="17859"/>
                </a:lnTo>
                <a:lnTo>
                  <a:pt x="98226" y="0"/>
                </a:lnTo>
                <a:lnTo>
                  <a:pt x="80367" y="0"/>
                </a:lnTo>
                <a:lnTo>
                  <a:pt x="62507" y="8929"/>
                </a:lnTo>
                <a:lnTo>
                  <a:pt x="44648" y="26789"/>
                </a:lnTo>
                <a:lnTo>
                  <a:pt x="26789" y="53578"/>
                </a:lnTo>
                <a:lnTo>
                  <a:pt x="17859" y="89297"/>
                </a:lnTo>
                <a:lnTo>
                  <a:pt x="8929" y="125015"/>
                </a:lnTo>
                <a:lnTo>
                  <a:pt x="8929" y="151804"/>
                </a:lnTo>
                <a:lnTo>
                  <a:pt x="17859" y="178594"/>
                </a:lnTo>
                <a:lnTo>
                  <a:pt x="35718" y="187523"/>
                </a:lnTo>
                <a:lnTo>
                  <a:pt x="53578" y="196453"/>
                </a:lnTo>
                <a:lnTo>
                  <a:pt x="71437" y="187523"/>
                </a:lnTo>
                <a:lnTo>
                  <a:pt x="89296" y="178594"/>
                </a:lnTo>
                <a:lnTo>
                  <a:pt x="107156" y="160734"/>
                </a:lnTo>
                <a:lnTo>
                  <a:pt x="125015" y="125015"/>
                </a:lnTo>
                <a:lnTo>
                  <a:pt x="133945" y="89297"/>
                </a:lnTo>
                <a:lnTo>
                  <a:pt x="133945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1" name="Freeform 1110"/>
          <p:cNvSpPr/>
          <p:nvPr/>
        </p:nvSpPr>
        <p:spPr>
          <a:xfrm>
            <a:off x="7786688" y="5973960"/>
            <a:ext cx="223243" cy="196454"/>
          </a:xfrm>
          <a:custGeom>
            <a:avLst/>
            <a:gdLst/>
            <a:ahLst/>
            <a:cxnLst/>
            <a:rect l="0" t="0" r="0" b="0"/>
            <a:pathLst>
              <a:path w="223243" h="196454">
                <a:moveTo>
                  <a:pt x="26789" y="0"/>
                </a:moveTo>
                <a:lnTo>
                  <a:pt x="17859" y="8930"/>
                </a:lnTo>
                <a:lnTo>
                  <a:pt x="8929" y="17860"/>
                </a:lnTo>
                <a:lnTo>
                  <a:pt x="0" y="35719"/>
                </a:lnTo>
                <a:lnTo>
                  <a:pt x="0" y="62508"/>
                </a:lnTo>
                <a:lnTo>
                  <a:pt x="0" y="80367"/>
                </a:lnTo>
                <a:lnTo>
                  <a:pt x="0" y="107156"/>
                </a:lnTo>
                <a:lnTo>
                  <a:pt x="0" y="125016"/>
                </a:lnTo>
                <a:lnTo>
                  <a:pt x="8929" y="151805"/>
                </a:lnTo>
                <a:lnTo>
                  <a:pt x="8929" y="160735"/>
                </a:lnTo>
                <a:lnTo>
                  <a:pt x="8929" y="169664"/>
                </a:lnTo>
                <a:lnTo>
                  <a:pt x="17859" y="169664"/>
                </a:lnTo>
                <a:lnTo>
                  <a:pt x="17859" y="169664"/>
                </a:lnTo>
                <a:lnTo>
                  <a:pt x="26789" y="151805"/>
                </a:lnTo>
                <a:lnTo>
                  <a:pt x="35718" y="133945"/>
                </a:lnTo>
                <a:lnTo>
                  <a:pt x="44648" y="107156"/>
                </a:lnTo>
                <a:lnTo>
                  <a:pt x="53578" y="71438"/>
                </a:lnTo>
                <a:lnTo>
                  <a:pt x="71437" y="35719"/>
                </a:lnTo>
                <a:lnTo>
                  <a:pt x="80367" y="17860"/>
                </a:lnTo>
                <a:lnTo>
                  <a:pt x="98226" y="0"/>
                </a:lnTo>
                <a:lnTo>
                  <a:pt x="107156" y="0"/>
                </a:lnTo>
                <a:lnTo>
                  <a:pt x="107156" y="0"/>
                </a:lnTo>
                <a:lnTo>
                  <a:pt x="116085" y="17860"/>
                </a:lnTo>
                <a:lnTo>
                  <a:pt x="116085" y="44649"/>
                </a:lnTo>
                <a:lnTo>
                  <a:pt x="116085" y="71438"/>
                </a:lnTo>
                <a:lnTo>
                  <a:pt x="107156" y="98227"/>
                </a:lnTo>
                <a:lnTo>
                  <a:pt x="107156" y="125016"/>
                </a:lnTo>
                <a:lnTo>
                  <a:pt x="98226" y="151805"/>
                </a:lnTo>
                <a:lnTo>
                  <a:pt x="98226" y="169664"/>
                </a:lnTo>
                <a:lnTo>
                  <a:pt x="98226" y="178594"/>
                </a:lnTo>
                <a:lnTo>
                  <a:pt x="98226" y="187524"/>
                </a:lnTo>
                <a:lnTo>
                  <a:pt x="98226" y="178594"/>
                </a:lnTo>
                <a:lnTo>
                  <a:pt x="107156" y="169664"/>
                </a:lnTo>
                <a:lnTo>
                  <a:pt x="116085" y="151805"/>
                </a:lnTo>
                <a:lnTo>
                  <a:pt x="133945" y="116086"/>
                </a:lnTo>
                <a:lnTo>
                  <a:pt x="151804" y="89297"/>
                </a:lnTo>
                <a:lnTo>
                  <a:pt x="169664" y="53578"/>
                </a:lnTo>
                <a:lnTo>
                  <a:pt x="187523" y="26789"/>
                </a:lnTo>
                <a:lnTo>
                  <a:pt x="205382" y="8930"/>
                </a:lnTo>
                <a:lnTo>
                  <a:pt x="214312" y="8930"/>
                </a:lnTo>
                <a:lnTo>
                  <a:pt x="223242" y="26789"/>
                </a:lnTo>
                <a:lnTo>
                  <a:pt x="223242" y="53578"/>
                </a:lnTo>
                <a:lnTo>
                  <a:pt x="214312" y="89297"/>
                </a:lnTo>
                <a:lnTo>
                  <a:pt x="214312" y="125016"/>
                </a:lnTo>
                <a:lnTo>
                  <a:pt x="214312" y="151805"/>
                </a:lnTo>
                <a:lnTo>
                  <a:pt x="214312" y="178594"/>
                </a:lnTo>
                <a:lnTo>
                  <a:pt x="214312" y="196453"/>
                </a:lnTo>
                <a:lnTo>
                  <a:pt x="214312" y="196453"/>
                </a:lnTo>
                <a:lnTo>
                  <a:pt x="214312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2" name="Freeform 1111"/>
          <p:cNvSpPr/>
          <p:nvPr/>
        </p:nvSpPr>
        <p:spPr>
          <a:xfrm>
            <a:off x="8224241" y="5875734"/>
            <a:ext cx="142876" cy="303610"/>
          </a:xfrm>
          <a:custGeom>
            <a:avLst/>
            <a:gdLst/>
            <a:ahLst/>
            <a:cxnLst/>
            <a:rect l="0" t="0" r="0" b="0"/>
            <a:pathLst>
              <a:path w="142876" h="303610">
                <a:moveTo>
                  <a:pt x="71438" y="8929"/>
                </a:moveTo>
                <a:lnTo>
                  <a:pt x="71438" y="8929"/>
                </a:lnTo>
                <a:lnTo>
                  <a:pt x="71438" y="8929"/>
                </a:lnTo>
                <a:lnTo>
                  <a:pt x="71438" y="0"/>
                </a:lnTo>
                <a:lnTo>
                  <a:pt x="62508" y="0"/>
                </a:lnTo>
                <a:lnTo>
                  <a:pt x="53579" y="8929"/>
                </a:lnTo>
                <a:lnTo>
                  <a:pt x="44649" y="17859"/>
                </a:lnTo>
                <a:lnTo>
                  <a:pt x="44649" y="26789"/>
                </a:lnTo>
                <a:lnTo>
                  <a:pt x="26789" y="53578"/>
                </a:lnTo>
                <a:lnTo>
                  <a:pt x="17860" y="80367"/>
                </a:lnTo>
                <a:lnTo>
                  <a:pt x="8930" y="125015"/>
                </a:lnTo>
                <a:lnTo>
                  <a:pt x="0" y="160734"/>
                </a:lnTo>
                <a:lnTo>
                  <a:pt x="8930" y="196453"/>
                </a:lnTo>
                <a:lnTo>
                  <a:pt x="17860" y="232171"/>
                </a:lnTo>
                <a:lnTo>
                  <a:pt x="44649" y="258961"/>
                </a:lnTo>
                <a:lnTo>
                  <a:pt x="71438" y="285750"/>
                </a:lnTo>
                <a:lnTo>
                  <a:pt x="107157" y="303609"/>
                </a:lnTo>
                <a:lnTo>
                  <a:pt x="142875" y="303609"/>
                </a:lnTo>
                <a:lnTo>
                  <a:pt x="142875" y="30360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3" name="Freeform 1112"/>
          <p:cNvSpPr/>
          <p:nvPr/>
        </p:nvSpPr>
        <p:spPr>
          <a:xfrm>
            <a:off x="8402835" y="5973960"/>
            <a:ext cx="187525" cy="187525"/>
          </a:xfrm>
          <a:custGeom>
            <a:avLst/>
            <a:gdLst/>
            <a:ahLst/>
            <a:cxnLst/>
            <a:rect l="0" t="0" r="0" b="0"/>
            <a:pathLst>
              <a:path w="187525" h="187525">
                <a:moveTo>
                  <a:pt x="8930" y="17860"/>
                </a:moveTo>
                <a:lnTo>
                  <a:pt x="0" y="1786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17860" y="8930"/>
                </a:lnTo>
                <a:lnTo>
                  <a:pt x="35719" y="0"/>
                </a:lnTo>
                <a:lnTo>
                  <a:pt x="62508" y="0"/>
                </a:lnTo>
                <a:lnTo>
                  <a:pt x="80367" y="0"/>
                </a:lnTo>
                <a:lnTo>
                  <a:pt x="107156" y="0"/>
                </a:lnTo>
                <a:lnTo>
                  <a:pt x="125016" y="0"/>
                </a:lnTo>
                <a:lnTo>
                  <a:pt x="133945" y="8930"/>
                </a:lnTo>
                <a:lnTo>
                  <a:pt x="142875" y="17860"/>
                </a:lnTo>
                <a:lnTo>
                  <a:pt x="133945" y="26789"/>
                </a:lnTo>
                <a:lnTo>
                  <a:pt x="125016" y="35719"/>
                </a:lnTo>
                <a:lnTo>
                  <a:pt x="107156" y="44649"/>
                </a:lnTo>
                <a:lnTo>
                  <a:pt x="89297" y="53578"/>
                </a:lnTo>
                <a:lnTo>
                  <a:pt x="71438" y="62508"/>
                </a:lnTo>
                <a:lnTo>
                  <a:pt x="53578" y="71438"/>
                </a:lnTo>
                <a:lnTo>
                  <a:pt x="53578" y="71438"/>
                </a:lnTo>
                <a:lnTo>
                  <a:pt x="62508" y="71438"/>
                </a:lnTo>
                <a:lnTo>
                  <a:pt x="71438" y="62508"/>
                </a:lnTo>
                <a:lnTo>
                  <a:pt x="98227" y="62508"/>
                </a:lnTo>
                <a:lnTo>
                  <a:pt x="125016" y="62508"/>
                </a:lnTo>
                <a:lnTo>
                  <a:pt x="142875" y="62508"/>
                </a:lnTo>
                <a:lnTo>
                  <a:pt x="169664" y="71438"/>
                </a:lnTo>
                <a:lnTo>
                  <a:pt x="178594" y="89297"/>
                </a:lnTo>
                <a:lnTo>
                  <a:pt x="187524" y="107156"/>
                </a:lnTo>
                <a:lnTo>
                  <a:pt x="178594" y="125016"/>
                </a:lnTo>
                <a:lnTo>
                  <a:pt x="160735" y="142875"/>
                </a:lnTo>
                <a:lnTo>
                  <a:pt x="133945" y="160735"/>
                </a:lnTo>
                <a:lnTo>
                  <a:pt x="107156" y="169664"/>
                </a:lnTo>
                <a:lnTo>
                  <a:pt x="80367" y="178594"/>
                </a:lnTo>
                <a:lnTo>
                  <a:pt x="71438" y="187524"/>
                </a:lnTo>
                <a:lnTo>
                  <a:pt x="71438" y="178594"/>
                </a:lnTo>
                <a:lnTo>
                  <a:pt x="80367" y="160735"/>
                </a:lnTo>
                <a:lnTo>
                  <a:pt x="80367" y="16073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4" name="Freeform 1113"/>
          <p:cNvSpPr/>
          <p:nvPr/>
        </p:nvSpPr>
        <p:spPr>
          <a:xfrm>
            <a:off x="8608218" y="5902523"/>
            <a:ext cx="116087" cy="375048"/>
          </a:xfrm>
          <a:custGeom>
            <a:avLst/>
            <a:gdLst/>
            <a:ahLst/>
            <a:cxnLst/>
            <a:rect l="0" t="0" r="0" b="0"/>
            <a:pathLst>
              <a:path w="116087" h="375048">
                <a:moveTo>
                  <a:pt x="35719" y="17859"/>
                </a:moveTo>
                <a:lnTo>
                  <a:pt x="35719" y="8929"/>
                </a:lnTo>
                <a:lnTo>
                  <a:pt x="35719" y="0"/>
                </a:lnTo>
                <a:lnTo>
                  <a:pt x="35719" y="0"/>
                </a:lnTo>
                <a:lnTo>
                  <a:pt x="44648" y="0"/>
                </a:lnTo>
                <a:lnTo>
                  <a:pt x="53578" y="8929"/>
                </a:lnTo>
                <a:lnTo>
                  <a:pt x="71437" y="26789"/>
                </a:lnTo>
                <a:lnTo>
                  <a:pt x="89297" y="53578"/>
                </a:lnTo>
                <a:lnTo>
                  <a:pt x="107156" y="89297"/>
                </a:lnTo>
                <a:lnTo>
                  <a:pt x="116086" y="133945"/>
                </a:lnTo>
                <a:lnTo>
                  <a:pt x="107156" y="178593"/>
                </a:lnTo>
                <a:lnTo>
                  <a:pt x="98227" y="223242"/>
                </a:lnTo>
                <a:lnTo>
                  <a:pt x="80367" y="267890"/>
                </a:lnTo>
                <a:lnTo>
                  <a:pt x="53578" y="312539"/>
                </a:lnTo>
                <a:lnTo>
                  <a:pt x="26789" y="339328"/>
                </a:lnTo>
                <a:lnTo>
                  <a:pt x="8930" y="366117"/>
                </a:lnTo>
                <a:lnTo>
                  <a:pt x="0" y="375047"/>
                </a:lnTo>
                <a:lnTo>
                  <a:pt x="0" y="375047"/>
                </a:lnTo>
                <a:lnTo>
                  <a:pt x="0" y="37504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5" name="Freeform 1114"/>
          <p:cNvSpPr/>
          <p:nvPr/>
        </p:nvSpPr>
        <p:spPr>
          <a:xfrm>
            <a:off x="767953" y="4857750"/>
            <a:ext cx="196454" cy="223243"/>
          </a:xfrm>
          <a:custGeom>
            <a:avLst/>
            <a:gdLst/>
            <a:ahLst/>
            <a:cxnLst/>
            <a:rect l="0" t="0" r="0" b="0"/>
            <a:pathLst>
              <a:path w="196454" h="223243">
                <a:moveTo>
                  <a:pt x="116086" y="0"/>
                </a:moveTo>
                <a:lnTo>
                  <a:pt x="107156" y="0"/>
                </a:lnTo>
                <a:lnTo>
                  <a:pt x="107156" y="0"/>
                </a:lnTo>
                <a:lnTo>
                  <a:pt x="98227" y="0"/>
                </a:lnTo>
                <a:lnTo>
                  <a:pt x="89297" y="0"/>
                </a:lnTo>
                <a:lnTo>
                  <a:pt x="80367" y="8929"/>
                </a:lnTo>
                <a:lnTo>
                  <a:pt x="71438" y="8929"/>
                </a:lnTo>
                <a:lnTo>
                  <a:pt x="53578" y="17859"/>
                </a:lnTo>
                <a:lnTo>
                  <a:pt x="35719" y="35719"/>
                </a:lnTo>
                <a:lnTo>
                  <a:pt x="17860" y="44648"/>
                </a:lnTo>
                <a:lnTo>
                  <a:pt x="8930" y="53578"/>
                </a:lnTo>
                <a:lnTo>
                  <a:pt x="0" y="62508"/>
                </a:lnTo>
                <a:lnTo>
                  <a:pt x="8930" y="62508"/>
                </a:lnTo>
                <a:lnTo>
                  <a:pt x="26789" y="62508"/>
                </a:lnTo>
                <a:lnTo>
                  <a:pt x="62508" y="53578"/>
                </a:lnTo>
                <a:lnTo>
                  <a:pt x="89297" y="44648"/>
                </a:lnTo>
                <a:lnTo>
                  <a:pt x="125016" y="44648"/>
                </a:lnTo>
                <a:lnTo>
                  <a:pt x="151805" y="53578"/>
                </a:lnTo>
                <a:lnTo>
                  <a:pt x="178594" y="62508"/>
                </a:lnTo>
                <a:lnTo>
                  <a:pt x="196453" y="80367"/>
                </a:lnTo>
                <a:lnTo>
                  <a:pt x="196453" y="107156"/>
                </a:lnTo>
                <a:lnTo>
                  <a:pt x="178594" y="133945"/>
                </a:lnTo>
                <a:lnTo>
                  <a:pt x="160735" y="160734"/>
                </a:lnTo>
                <a:lnTo>
                  <a:pt x="125016" y="187523"/>
                </a:lnTo>
                <a:lnTo>
                  <a:pt x="98227" y="205383"/>
                </a:lnTo>
                <a:lnTo>
                  <a:pt x="71438" y="223242"/>
                </a:lnTo>
                <a:lnTo>
                  <a:pt x="53578" y="223242"/>
                </a:lnTo>
                <a:lnTo>
                  <a:pt x="44649" y="214313"/>
                </a:lnTo>
                <a:lnTo>
                  <a:pt x="53578" y="205383"/>
                </a:lnTo>
                <a:lnTo>
                  <a:pt x="62508" y="178594"/>
                </a:lnTo>
                <a:lnTo>
                  <a:pt x="62508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6" name="Freeform 1115"/>
          <p:cNvSpPr/>
          <p:nvPr/>
        </p:nvSpPr>
        <p:spPr>
          <a:xfrm>
            <a:off x="955477" y="4786312"/>
            <a:ext cx="214313" cy="276822"/>
          </a:xfrm>
          <a:custGeom>
            <a:avLst/>
            <a:gdLst/>
            <a:ahLst/>
            <a:cxnLst/>
            <a:rect l="0" t="0" r="0" b="0"/>
            <a:pathLst>
              <a:path w="214313" h="276822">
                <a:moveTo>
                  <a:pt x="0" y="71438"/>
                </a:moveTo>
                <a:lnTo>
                  <a:pt x="0" y="71438"/>
                </a:lnTo>
                <a:lnTo>
                  <a:pt x="0" y="80367"/>
                </a:lnTo>
                <a:lnTo>
                  <a:pt x="0" y="89297"/>
                </a:lnTo>
                <a:lnTo>
                  <a:pt x="8929" y="98227"/>
                </a:lnTo>
                <a:lnTo>
                  <a:pt x="26789" y="107157"/>
                </a:lnTo>
                <a:lnTo>
                  <a:pt x="44648" y="116086"/>
                </a:lnTo>
                <a:lnTo>
                  <a:pt x="62507" y="116086"/>
                </a:lnTo>
                <a:lnTo>
                  <a:pt x="71437" y="116086"/>
                </a:lnTo>
                <a:lnTo>
                  <a:pt x="89297" y="107157"/>
                </a:lnTo>
                <a:lnTo>
                  <a:pt x="98226" y="98227"/>
                </a:lnTo>
                <a:lnTo>
                  <a:pt x="107156" y="71438"/>
                </a:lnTo>
                <a:lnTo>
                  <a:pt x="107156" y="53578"/>
                </a:lnTo>
                <a:lnTo>
                  <a:pt x="98226" y="26789"/>
                </a:lnTo>
                <a:lnTo>
                  <a:pt x="98226" y="8930"/>
                </a:lnTo>
                <a:lnTo>
                  <a:pt x="98226" y="0"/>
                </a:lnTo>
                <a:lnTo>
                  <a:pt x="98226" y="0"/>
                </a:lnTo>
                <a:lnTo>
                  <a:pt x="107156" y="8930"/>
                </a:lnTo>
                <a:lnTo>
                  <a:pt x="116086" y="35719"/>
                </a:lnTo>
                <a:lnTo>
                  <a:pt x="125015" y="62508"/>
                </a:lnTo>
                <a:lnTo>
                  <a:pt x="142875" y="98227"/>
                </a:lnTo>
                <a:lnTo>
                  <a:pt x="160734" y="125016"/>
                </a:lnTo>
                <a:lnTo>
                  <a:pt x="178593" y="160735"/>
                </a:lnTo>
                <a:lnTo>
                  <a:pt x="196453" y="187524"/>
                </a:lnTo>
                <a:lnTo>
                  <a:pt x="205382" y="214313"/>
                </a:lnTo>
                <a:lnTo>
                  <a:pt x="214312" y="241102"/>
                </a:lnTo>
                <a:lnTo>
                  <a:pt x="214312" y="258961"/>
                </a:lnTo>
                <a:lnTo>
                  <a:pt x="205382" y="276821"/>
                </a:lnTo>
                <a:lnTo>
                  <a:pt x="196453" y="276821"/>
                </a:lnTo>
                <a:lnTo>
                  <a:pt x="178593" y="267891"/>
                </a:lnTo>
                <a:lnTo>
                  <a:pt x="151804" y="241102"/>
                </a:lnTo>
                <a:lnTo>
                  <a:pt x="125015" y="214313"/>
                </a:lnTo>
                <a:lnTo>
                  <a:pt x="125015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7" name="Freeform 1116"/>
          <p:cNvSpPr/>
          <p:nvPr/>
        </p:nvSpPr>
        <p:spPr>
          <a:xfrm>
            <a:off x="1107281" y="4652367"/>
            <a:ext cx="196454" cy="241103"/>
          </a:xfrm>
          <a:custGeom>
            <a:avLst/>
            <a:gdLst/>
            <a:ahLst/>
            <a:cxnLst/>
            <a:rect l="0" t="0" r="0" b="0"/>
            <a:pathLst>
              <a:path w="196454" h="241103">
                <a:moveTo>
                  <a:pt x="71438" y="62508"/>
                </a:moveTo>
                <a:lnTo>
                  <a:pt x="71438" y="53578"/>
                </a:lnTo>
                <a:lnTo>
                  <a:pt x="71438" y="44648"/>
                </a:lnTo>
                <a:lnTo>
                  <a:pt x="71438" y="35719"/>
                </a:lnTo>
                <a:lnTo>
                  <a:pt x="62508" y="17859"/>
                </a:lnTo>
                <a:lnTo>
                  <a:pt x="62508" y="8929"/>
                </a:lnTo>
                <a:lnTo>
                  <a:pt x="53578" y="0"/>
                </a:lnTo>
                <a:lnTo>
                  <a:pt x="35719" y="8929"/>
                </a:lnTo>
                <a:lnTo>
                  <a:pt x="26789" y="26789"/>
                </a:lnTo>
                <a:lnTo>
                  <a:pt x="8930" y="53578"/>
                </a:lnTo>
                <a:lnTo>
                  <a:pt x="0" y="89297"/>
                </a:lnTo>
                <a:lnTo>
                  <a:pt x="0" y="116086"/>
                </a:lnTo>
                <a:lnTo>
                  <a:pt x="8930" y="133945"/>
                </a:lnTo>
                <a:lnTo>
                  <a:pt x="26789" y="142875"/>
                </a:lnTo>
                <a:lnTo>
                  <a:pt x="62508" y="142875"/>
                </a:lnTo>
                <a:lnTo>
                  <a:pt x="98227" y="142875"/>
                </a:lnTo>
                <a:lnTo>
                  <a:pt x="133946" y="142875"/>
                </a:lnTo>
                <a:lnTo>
                  <a:pt x="160735" y="142875"/>
                </a:lnTo>
                <a:lnTo>
                  <a:pt x="187524" y="151804"/>
                </a:lnTo>
                <a:lnTo>
                  <a:pt x="196453" y="160734"/>
                </a:lnTo>
                <a:lnTo>
                  <a:pt x="196453" y="178594"/>
                </a:lnTo>
                <a:lnTo>
                  <a:pt x="178594" y="196453"/>
                </a:lnTo>
                <a:lnTo>
                  <a:pt x="151805" y="223242"/>
                </a:lnTo>
                <a:lnTo>
                  <a:pt x="116086" y="232172"/>
                </a:lnTo>
                <a:lnTo>
                  <a:pt x="89297" y="241102"/>
                </a:lnTo>
                <a:lnTo>
                  <a:pt x="62508" y="241102"/>
                </a:lnTo>
                <a:lnTo>
                  <a:pt x="44649" y="223242"/>
                </a:lnTo>
                <a:lnTo>
                  <a:pt x="35719" y="196453"/>
                </a:lnTo>
                <a:lnTo>
                  <a:pt x="35719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8" name="Freeform 1117"/>
          <p:cNvSpPr/>
          <p:nvPr/>
        </p:nvSpPr>
        <p:spPr>
          <a:xfrm>
            <a:off x="1232297" y="4420195"/>
            <a:ext cx="205384" cy="348259"/>
          </a:xfrm>
          <a:custGeom>
            <a:avLst/>
            <a:gdLst/>
            <a:ahLst/>
            <a:cxnLst/>
            <a:rect l="0" t="0" r="0" b="0"/>
            <a:pathLst>
              <a:path w="205384" h="348259">
                <a:moveTo>
                  <a:pt x="44648" y="0"/>
                </a:moveTo>
                <a:lnTo>
                  <a:pt x="35719" y="0"/>
                </a:lnTo>
                <a:lnTo>
                  <a:pt x="26789" y="0"/>
                </a:lnTo>
                <a:lnTo>
                  <a:pt x="8930" y="8930"/>
                </a:lnTo>
                <a:lnTo>
                  <a:pt x="0" y="26789"/>
                </a:lnTo>
                <a:lnTo>
                  <a:pt x="0" y="44648"/>
                </a:lnTo>
                <a:lnTo>
                  <a:pt x="0" y="62508"/>
                </a:lnTo>
                <a:lnTo>
                  <a:pt x="8930" y="89297"/>
                </a:lnTo>
                <a:lnTo>
                  <a:pt x="26789" y="125016"/>
                </a:lnTo>
                <a:lnTo>
                  <a:pt x="44648" y="169664"/>
                </a:lnTo>
                <a:lnTo>
                  <a:pt x="71437" y="214312"/>
                </a:lnTo>
                <a:lnTo>
                  <a:pt x="107156" y="250031"/>
                </a:lnTo>
                <a:lnTo>
                  <a:pt x="133945" y="285750"/>
                </a:lnTo>
                <a:lnTo>
                  <a:pt x="160734" y="312539"/>
                </a:lnTo>
                <a:lnTo>
                  <a:pt x="187523" y="330398"/>
                </a:lnTo>
                <a:lnTo>
                  <a:pt x="196453" y="339328"/>
                </a:lnTo>
                <a:lnTo>
                  <a:pt x="205383" y="348258"/>
                </a:lnTo>
                <a:lnTo>
                  <a:pt x="205383" y="339328"/>
                </a:lnTo>
                <a:lnTo>
                  <a:pt x="187523" y="321469"/>
                </a:lnTo>
                <a:lnTo>
                  <a:pt x="169664" y="303609"/>
                </a:lnTo>
                <a:lnTo>
                  <a:pt x="169664" y="30360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9" name="Freeform 1118"/>
          <p:cNvSpPr/>
          <p:nvPr/>
        </p:nvSpPr>
        <p:spPr>
          <a:xfrm>
            <a:off x="1178719" y="4589859"/>
            <a:ext cx="223243" cy="71438"/>
          </a:xfrm>
          <a:custGeom>
            <a:avLst/>
            <a:gdLst/>
            <a:ahLst/>
            <a:cxnLst/>
            <a:rect l="0" t="0" r="0" b="0"/>
            <a:pathLst>
              <a:path w="223243" h="71438">
                <a:moveTo>
                  <a:pt x="0" y="71437"/>
                </a:moveTo>
                <a:lnTo>
                  <a:pt x="8930" y="71437"/>
                </a:lnTo>
                <a:lnTo>
                  <a:pt x="8930" y="71437"/>
                </a:lnTo>
                <a:lnTo>
                  <a:pt x="26789" y="71437"/>
                </a:lnTo>
                <a:lnTo>
                  <a:pt x="44648" y="62508"/>
                </a:lnTo>
                <a:lnTo>
                  <a:pt x="71437" y="53578"/>
                </a:lnTo>
                <a:lnTo>
                  <a:pt x="98226" y="44648"/>
                </a:lnTo>
                <a:lnTo>
                  <a:pt x="125015" y="35719"/>
                </a:lnTo>
                <a:lnTo>
                  <a:pt x="151804" y="26789"/>
                </a:lnTo>
                <a:lnTo>
                  <a:pt x="187523" y="17859"/>
                </a:lnTo>
                <a:lnTo>
                  <a:pt x="205383" y="8930"/>
                </a:lnTo>
                <a:lnTo>
                  <a:pt x="223242" y="0"/>
                </a:lnTo>
                <a:lnTo>
                  <a:pt x="22324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0" name="Freeform 1119"/>
          <p:cNvSpPr/>
          <p:nvPr/>
        </p:nvSpPr>
        <p:spPr>
          <a:xfrm>
            <a:off x="1410891" y="4509492"/>
            <a:ext cx="410766" cy="187524"/>
          </a:xfrm>
          <a:custGeom>
            <a:avLst/>
            <a:gdLst/>
            <a:ahLst/>
            <a:cxnLst/>
            <a:rect l="0" t="0" r="0" b="0"/>
            <a:pathLst>
              <a:path w="410766" h="187524">
                <a:moveTo>
                  <a:pt x="0" y="116086"/>
                </a:moveTo>
                <a:lnTo>
                  <a:pt x="0" y="116086"/>
                </a:lnTo>
                <a:lnTo>
                  <a:pt x="8929" y="116086"/>
                </a:lnTo>
                <a:lnTo>
                  <a:pt x="17859" y="125015"/>
                </a:lnTo>
                <a:lnTo>
                  <a:pt x="26789" y="125015"/>
                </a:lnTo>
                <a:lnTo>
                  <a:pt x="35718" y="125015"/>
                </a:lnTo>
                <a:lnTo>
                  <a:pt x="44648" y="116086"/>
                </a:lnTo>
                <a:lnTo>
                  <a:pt x="53578" y="107156"/>
                </a:lnTo>
                <a:lnTo>
                  <a:pt x="62507" y="107156"/>
                </a:lnTo>
                <a:lnTo>
                  <a:pt x="62507" y="98226"/>
                </a:lnTo>
                <a:lnTo>
                  <a:pt x="62507" y="80367"/>
                </a:lnTo>
                <a:lnTo>
                  <a:pt x="53578" y="62508"/>
                </a:lnTo>
                <a:lnTo>
                  <a:pt x="44648" y="44648"/>
                </a:lnTo>
                <a:lnTo>
                  <a:pt x="26789" y="26789"/>
                </a:lnTo>
                <a:lnTo>
                  <a:pt x="17859" y="26789"/>
                </a:lnTo>
                <a:lnTo>
                  <a:pt x="8929" y="26789"/>
                </a:lnTo>
                <a:lnTo>
                  <a:pt x="0" y="44648"/>
                </a:lnTo>
                <a:lnTo>
                  <a:pt x="0" y="71437"/>
                </a:lnTo>
                <a:lnTo>
                  <a:pt x="0" y="98226"/>
                </a:lnTo>
                <a:lnTo>
                  <a:pt x="0" y="125015"/>
                </a:lnTo>
                <a:lnTo>
                  <a:pt x="8929" y="151804"/>
                </a:lnTo>
                <a:lnTo>
                  <a:pt x="26789" y="169664"/>
                </a:lnTo>
                <a:lnTo>
                  <a:pt x="44648" y="178594"/>
                </a:lnTo>
                <a:lnTo>
                  <a:pt x="53578" y="187523"/>
                </a:lnTo>
                <a:lnTo>
                  <a:pt x="71437" y="178594"/>
                </a:lnTo>
                <a:lnTo>
                  <a:pt x="80367" y="169664"/>
                </a:lnTo>
                <a:lnTo>
                  <a:pt x="89297" y="151804"/>
                </a:lnTo>
                <a:lnTo>
                  <a:pt x="98226" y="125015"/>
                </a:lnTo>
                <a:lnTo>
                  <a:pt x="107156" y="89297"/>
                </a:lnTo>
                <a:lnTo>
                  <a:pt x="116086" y="53578"/>
                </a:lnTo>
                <a:lnTo>
                  <a:pt x="116086" y="26789"/>
                </a:lnTo>
                <a:lnTo>
                  <a:pt x="116086" y="8929"/>
                </a:lnTo>
                <a:lnTo>
                  <a:pt x="125015" y="0"/>
                </a:lnTo>
                <a:lnTo>
                  <a:pt x="125015" y="8929"/>
                </a:lnTo>
                <a:lnTo>
                  <a:pt x="133945" y="26789"/>
                </a:lnTo>
                <a:lnTo>
                  <a:pt x="133945" y="53578"/>
                </a:lnTo>
                <a:lnTo>
                  <a:pt x="142875" y="80367"/>
                </a:lnTo>
                <a:lnTo>
                  <a:pt x="142875" y="107156"/>
                </a:lnTo>
                <a:lnTo>
                  <a:pt x="151804" y="125015"/>
                </a:lnTo>
                <a:lnTo>
                  <a:pt x="151804" y="142875"/>
                </a:lnTo>
                <a:lnTo>
                  <a:pt x="151804" y="151804"/>
                </a:lnTo>
                <a:lnTo>
                  <a:pt x="160734" y="151804"/>
                </a:lnTo>
                <a:lnTo>
                  <a:pt x="160734" y="142875"/>
                </a:lnTo>
                <a:lnTo>
                  <a:pt x="169664" y="125015"/>
                </a:lnTo>
                <a:lnTo>
                  <a:pt x="169664" y="98226"/>
                </a:lnTo>
                <a:lnTo>
                  <a:pt x="169664" y="62508"/>
                </a:lnTo>
                <a:lnTo>
                  <a:pt x="178593" y="35719"/>
                </a:lnTo>
                <a:lnTo>
                  <a:pt x="178593" y="17859"/>
                </a:lnTo>
                <a:lnTo>
                  <a:pt x="187523" y="8929"/>
                </a:lnTo>
                <a:lnTo>
                  <a:pt x="187523" y="17859"/>
                </a:lnTo>
                <a:lnTo>
                  <a:pt x="196453" y="26789"/>
                </a:lnTo>
                <a:lnTo>
                  <a:pt x="196453" y="53578"/>
                </a:lnTo>
                <a:lnTo>
                  <a:pt x="205382" y="71437"/>
                </a:lnTo>
                <a:lnTo>
                  <a:pt x="214312" y="89297"/>
                </a:lnTo>
                <a:lnTo>
                  <a:pt x="223242" y="98226"/>
                </a:lnTo>
                <a:lnTo>
                  <a:pt x="223242" y="98226"/>
                </a:lnTo>
                <a:lnTo>
                  <a:pt x="241101" y="98226"/>
                </a:lnTo>
                <a:lnTo>
                  <a:pt x="250031" y="89297"/>
                </a:lnTo>
                <a:lnTo>
                  <a:pt x="258961" y="71437"/>
                </a:lnTo>
                <a:lnTo>
                  <a:pt x="267890" y="44648"/>
                </a:lnTo>
                <a:lnTo>
                  <a:pt x="276820" y="17859"/>
                </a:lnTo>
                <a:lnTo>
                  <a:pt x="285750" y="8929"/>
                </a:lnTo>
                <a:lnTo>
                  <a:pt x="303609" y="0"/>
                </a:lnTo>
                <a:lnTo>
                  <a:pt x="312539" y="0"/>
                </a:lnTo>
                <a:lnTo>
                  <a:pt x="330398" y="0"/>
                </a:lnTo>
                <a:lnTo>
                  <a:pt x="339328" y="8929"/>
                </a:lnTo>
                <a:lnTo>
                  <a:pt x="357187" y="17859"/>
                </a:lnTo>
                <a:lnTo>
                  <a:pt x="375047" y="26789"/>
                </a:lnTo>
                <a:lnTo>
                  <a:pt x="383976" y="26789"/>
                </a:lnTo>
                <a:lnTo>
                  <a:pt x="401836" y="26789"/>
                </a:lnTo>
                <a:lnTo>
                  <a:pt x="401836" y="17859"/>
                </a:lnTo>
                <a:lnTo>
                  <a:pt x="410765" y="0"/>
                </a:lnTo>
                <a:lnTo>
                  <a:pt x="41076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1" name="Freeform 1120"/>
          <p:cNvSpPr/>
          <p:nvPr/>
        </p:nvSpPr>
        <p:spPr>
          <a:xfrm>
            <a:off x="1741289" y="4170164"/>
            <a:ext cx="62509" cy="80368"/>
          </a:xfrm>
          <a:custGeom>
            <a:avLst/>
            <a:gdLst/>
            <a:ahLst/>
            <a:cxnLst/>
            <a:rect l="0" t="0" r="0" b="0"/>
            <a:pathLst>
              <a:path w="62509" h="8036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8930" y="26789"/>
                </a:lnTo>
                <a:lnTo>
                  <a:pt x="17859" y="44648"/>
                </a:lnTo>
                <a:lnTo>
                  <a:pt x="26789" y="53578"/>
                </a:lnTo>
                <a:lnTo>
                  <a:pt x="35719" y="62507"/>
                </a:lnTo>
                <a:lnTo>
                  <a:pt x="44649" y="71437"/>
                </a:lnTo>
                <a:lnTo>
                  <a:pt x="53578" y="80367"/>
                </a:lnTo>
                <a:lnTo>
                  <a:pt x="62508" y="80367"/>
                </a:lnTo>
                <a:lnTo>
                  <a:pt x="62508" y="71437"/>
                </a:lnTo>
                <a:lnTo>
                  <a:pt x="53578" y="62507"/>
                </a:lnTo>
                <a:lnTo>
                  <a:pt x="53578" y="625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2" name="Freeform 1121"/>
          <p:cNvSpPr/>
          <p:nvPr/>
        </p:nvSpPr>
        <p:spPr>
          <a:xfrm>
            <a:off x="1812727" y="4107656"/>
            <a:ext cx="71438" cy="98227"/>
          </a:xfrm>
          <a:custGeom>
            <a:avLst/>
            <a:gdLst/>
            <a:ahLst/>
            <a:cxnLst/>
            <a:rect l="0" t="0" r="0" b="0"/>
            <a:pathLst>
              <a:path w="71438" h="98227">
                <a:moveTo>
                  <a:pt x="0" y="0"/>
                </a:moveTo>
                <a:lnTo>
                  <a:pt x="0" y="8930"/>
                </a:lnTo>
                <a:lnTo>
                  <a:pt x="8929" y="26789"/>
                </a:lnTo>
                <a:lnTo>
                  <a:pt x="17859" y="44648"/>
                </a:lnTo>
                <a:lnTo>
                  <a:pt x="26789" y="62508"/>
                </a:lnTo>
                <a:lnTo>
                  <a:pt x="35718" y="71437"/>
                </a:lnTo>
                <a:lnTo>
                  <a:pt x="53578" y="80367"/>
                </a:lnTo>
                <a:lnTo>
                  <a:pt x="62507" y="89297"/>
                </a:lnTo>
                <a:lnTo>
                  <a:pt x="62507" y="98226"/>
                </a:lnTo>
                <a:lnTo>
                  <a:pt x="71437" y="98226"/>
                </a:lnTo>
                <a:lnTo>
                  <a:pt x="71437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3" name="Freeform 1122"/>
          <p:cNvSpPr/>
          <p:nvPr/>
        </p:nvSpPr>
        <p:spPr>
          <a:xfrm>
            <a:off x="2018109" y="3991570"/>
            <a:ext cx="267892" cy="330399"/>
          </a:xfrm>
          <a:custGeom>
            <a:avLst/>
            <a:gdLst/>
            <a:ahLst/>
            <a:cxnLst/>
            <a:rect l="0" t="0" r="0" b="0"/>
            <a:pathLst>
              <a:path w="267892" h="330399">
                <a:moveTo>
                  <a:pt x="116086" y="178594"/>
                </a:moveTo>
                <a:lnTo>
                  <a:pt x="116086" y="169664"/>
                </a:lnTo>
                <a:lnTo>
                  <a:pt x="107157" y="160734"/>
                </a:lnTo>
                <a:lnTo>
                  <a:pt x="98227" y="151805"/>
                </a:lnTo>
                <a:lnTo>
                  <a:pt x="89297" y="142875"/>
                </a:lnTo>
                <a:lnTo>
                  <a:pt x="71438" y="125016"/>
                </a:lnTo>
                <a:lnTo>
                  <a:pt x="53579" y="116086"/>
                </a:lnTo>
                <a:lnTo>
                  <a:pt x="35719" y="116086"/>
                </a:lnTo>
                <a:lnTo>
                  <a:pt x="26789" y="125016"/>
                </a:lnTo>
                <a:lnTo>
                  <a:pt x="8930" y="151805"/>
                </a:lnTo>
                <a:lnTo>
                  <a:pt x="8930" y="178594"/>
                </a:lnTo>
                <a:lnTo>
                  <a:pt x="8930" y="223242"/>
                </a:lnTo>
                <a:lnTo>
                  <a:pt x="17860" y="258961"/>
                </a:lnTo>
                <a:lnTo>
                  <a:pt x="26789" y="294680"/>
                </a:lnTo>
                <a:lnTo>
                  <a:pt x="35719" y="321469"/>
                </a:lnTo>
                <a:lnTo>
                  <a:pt x="53579" y="330398"/>
                </a:lnTo>
                <a:lnTo>
                  <a:pt x="71438" y="330398"/>
                </a:lnTo>
                <a:lnTo>
                  <a:pt x="89297" y="321469"/>
                </a:lnTo>
                <a:lnTo>
                  <a:pt x="107157" y="294680"/>
                </a:lnTo>
                <a:lnTo>
                  <a:pt x="116086" y="267891"/>
                </a:lnTo>
                <a:lnTo>
                  <a:pt x="125016" y="223242"/>
                </a:lnTo>
                <a:lnTo>
                  <a:pt x="116086" y="178594"/>
                </a:lnTo>
                <a:lnTo>
                  <a:pt x="107157" y="133945"/>
                </a:lnTo>
                <a:lnTo>
                  <a:pt x="80368" y="89297"/>
                </a:lnTo>
                <a:lnTo>
                  <a:pt x="53579" y="44648"/>
                </a:lnTo>
                <a:lnTo>
                  <a:pt x="35719" y="17859"/>
                </a:lnTo>
                <a:lnTo>
                  <a:pt x="17860" y="0"/>
                </a:lnTo>
                <a:lnTo>
                  <a:pt x="0" y="8930"/>
                </a:lnTo>
                <a:lnTo>
                  <a:pt x="8930" y="17859"/>
                </a:lnTo>
                <a:lnTo>
                  <a:pt x="17860" y="44648"/>
                </a:lnTo>
                <a:lnTo>
                  <a:pt x="35719" y="80367"/>
                </a:lnTo>
                <a:lnTo>
                  <a:pt x="71438" y="116086"/>
                </a:lnTo>
                <a:lnTo>
                  <a:pt x="107157" y="142875"/>
                </a:lnTo>
                <a:lnTo>
                  <a:pt x="142875" y="169664"/>
                </a:lnTo>
                <a:lnTo>
                  <a:pt x="178594" y="187523"/>
                </a:lnTo>
                <a:lnTo>
                  <a:pt x="223243" y="196453"/>
                </a:lnTo>
                <a:lnTo>
                  <a:pt x="250032" y="196453"/>
                </a:lnTo>
                <a:lnTo>
                  <a:pt x="267891" y="187523"/>
                </a:lnTo>
                <a:lnTo>
                  <a:pt x="267891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4" name="Freeform 1123"/>
          <p:cNvSpPr/>
          <p:nvPr/>
        </p:nvSpPr>
        <p:spPr>
          <a:xfrm>
            <a:off x="2232422" y="3830836"/>
            <a:ext cx="294681" cy="330399"/>
          </a:xfrm>
          <a:custGeom>
            <a:avLst/>
            <a:gdLst/>
            <a:ahLst/>
            <a:cxnLst/>
            <a:rect l="0" t="0" r="0" b="0"/>
            <a:pathLst>
              <a:path w="294681" h="330399">
                <a:moveTo>
                  <a:pt x="8930" y="178593"/>
                </a:moveTo>
                <a:lnTo>
                  <a:pt x="8930" y="196453"/>
                </a:lnTo>
                <a:lnTo>
                  <a:pt x="0" y="214312"/>
                </a:lnTo>
                <a:lnTo>
                  <a:pt x="0" y="232171"/>
                </a:lnTo>
                <a:lnTo>
                  <a:pt x="8930" y="258960"/>
                </a:lnTo>
                <a:lnTo>
                  <a:pt x="8930" y="285750"/>
                </a:lnTo>
                <a:lnTo>
                  <a:pt x="17859" y="303609"/>
                </a:lnTo>
                <a:lnTo>
                  <a:pt x="26789" y="321468"/>
                </a:lnTo>
                <a:lnTo>
                  <a:pt x="35719" y="330398"/>
                </a:lnTo>
                <a:lnTo>
                  <a:pt x="44648" y="330398"/>
                </a:lnTo>
                <a:lnTo>
                  <a:pt x="44648" y="321468"/>
                </a:lnTo>
                <a:lnTo>
                  <a:pt x="53578" y="303609"/>
                </a:lnTo>
                <a:lnTo>
                  <a:pt x="53578" y="276820"/>
                </a:lnTo>
                <a:lnTo>
                  <a:pt x="53578" y="250031"/>
                </a:lnTo>
                <a:lnTo>
                  <a:pt x="44648" y="232171"/>
                </a:lnTo>
                <a:lnTo>
                  <a:pt x="44648" y="214312"/>
                </a:lnTo>
                <a:lnTo>
                  <a:pt x="44648" y="214312"/>
                </a:lnTo>
                <a:lnTo>
                  <a:pt x="44648" y="214312"/>
                </a:lnTo>
                <a:lnTo>
                  <a:pt x="53578" y="232171"/>
                </a:lnTo>
                <a:lnTo>
                  <a:pt x="62508" y="241101"/>
                </a:lnTo>
                <a:lnTo>
                  <a:pt x="80367" y="258960"/>
                </a:lnTo>
                <a:lnTo>
                  <a:pt x="98226" y="276820"/>
                </a:lnTo>
                <a:lnTo>
                  <a:pt x="116086" y="285750"/>
                </a:lnTo>
                <a:lnTo>
                  <a:pt x="125016" y="285750"/>
                </a:lnTo>
                <a:lnTo>
                  <a:pt x="133945" y="285750"/>
                </a:lnTo>
                <a:lnTo>
                  <a:pt x="142875" y="267890"/>
                </a:lnTo>
                <a:lnTo>
                  <a:pt x="142875" y="250031"/>
                </a:lnTo>
                <a:lnTo>
                  <a:pt x="142875" y="223242"/>
                </a:lnTo>
                <a:lnTo>
                  <a:pt x="133945" y="178593"/>
                </a:lnTo>
                <a:lnTo>
                  <a:pt x="116086" y="133945"/>
                </a:lnTo>
                <a:lnTo>
                  <a:pt x="107156" y="89296"/>
                </a:lnTo>
                <a:lnTo>
                  <a:pt x="80367" y="53578"/>
                </a:lnTo>
                <a:lnTo>
                  <a:pt x="71437" y="17859"/>
                </a:lnTo>
                <a:lnTo>
                  <a:pt x="62508" y="8929"/>
                </a:lnTo>
                <a:lnTo>
                  <a:pt x="53578" y="0"/>
                </a:lnTo>
                <a:lnTo>
                  <a:pt x="53578" y="17859"/>
                </a:lnTo>
                <a:lnTo>
                  <a:pt x="53578" y="35718"/>
                </a:lnTo>
                <a:lnTo>
                  <a:pt x="71437" y="62507"/>
                </a:lnTo>
                <a:lnTo>
                  <a:pt x="89297" y="89296"/>
                </a:lnTo>
                <a:lnTo>
                  <a:pt x="107156" y="125015"/>
                </a:lnTo>
                <a:lnTo>
                  <a:pt x="125016" y="151804"/>
                </a:lnTo>
                <a:lnTo>
                  <a:pt x="151805" y="169664"/>
                </a:lnTo>
                <a:lnTo>
                  <a:pt x="178594" y="187523"/>
                </a:lnTo>
                <a:lnTo>
                  <a:pt x="205383" y="187523"/>
                </a:lnTo>
                <a:lnTo>
                  <a:pt x="223242" y="187523"/>
                </a:lnTo>
                <a:lnTo>
                  <a:pt x="241101" y="169664"/>
                </a:lnTo>
                <a:lnTo>
                  <a:pt x="250031" y="151804"/>
                </a:lnTo>
                <a:lnTo>
                  <a:pt x="258961" y="125015"/>
                </a:lnTo>
                <a:lnTo>
                  <a:pt x="250031" y="98226"/>
                </a:lnTo>
                <a:lnTo>
                  <a:pt x="241101" y="80367"/>
                </a:lnTo>
                <a:lnTo>
                  <a:pt x="232172" y="71437"/>
                </a:lnTo>
                <a:lnTo>
                  <a:pt x="223242" y="71437"/>
                </a:lnTo>
                <a:lnTo>
                  <a:pt x="214312" y="80367"/>
                </a:lnTo>
                <a:lnTo>
                  <a:pt x="214312" y="98226"/>
                </a:lnTo>
                <a:lnTo>
                  <a:pt x="232172" y="125015"/>
                </a:lnTo>
                <a:lnTo>
                  <a:pt x="241101" y="142875"/>
                </a:lnTo>
                <a:lnTo>
                  <a:pt x="258961" y="160734"/>
                </a:lnTo>
                <a:lnTo>
                  <a:pt x="276820" y="169664"/>
                </a:lnTo>
                <a:lnTo>
                  <a:pt x="285750" y="169664"/>
                </a:lnTo>
                <a:lnTo>
                  <a:pt x="294680" y="169664"/>
                </a:lnTo>
                <a:lnTo>
                  <a:pt x="294680" y="160734"/>
                </a:lnTo>
                <a:lnTo>
                  <a:pt x="285750" y="151804"/>
                </a:lnTo>
                <a:lnTo>
                  <a:pt x="285750" y="1518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5" name="Freeform 1124"/>
          <p:cNvSpPr/>
          <p:nvPr/>
        </p:nvSpPr>
        <p:spPr>
          <a:xfrm>
            <a:off x="2223492" y="3902273"/>
            <a:ext cx="89298" cy="35720"/>
          </a:xfrm>
          <a:custGeom>
            <a:avLst/>
            <a:gdLst/>
            <a:ahLst/>
            <a:cxnLst/>
            <a:rect l="0" t="0" r="0" b="0"/>
            <a:pathLst>
              <a:path w="89298" h="35720">
                <a:moveTo>
                  <a:pt x="8930" y="17859"/>
                </a:moveTo>
                <a:lnTo>
                  <a:pt x="8930" y="17859"/>
                </a:lnTo>
                <a:lnTo>
                  <a:pt x="0" y="26789"/>
                </a:lnTo>
                <a:lnTo>
                  <a:pt x="0" y="35719"/>
                </a:lnTo>
                <a:lnTo>
                  <a:pt x="8930" y="35719"/>
                </a:lnTo>
                <a:lnTo>
                  <a:pt x="26789" y="26789"/>
                </a:lnTo>
                <a:lnTo>
                  <a:pt x="53578" y="17859"/>
                </a:lnTo>
                <a:lnTo>
                  <a:pt x="89297" y="0"/>
                </a:lnTo>
                <a:lnTo>
                  <a:pt x="8929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6" name="Freeform 1125"/>
          <p:cNvSpPr/>
          <p:nvPr/>
        </p:nvSpPr>
        <p:spPr>
          <a:xfrm>
            <a:off x="2375297" y="3866554"/>
            <a:ext cx="17860" cy="8931"/>
          </a:xfrm>
          <a:custGeom>
            <a:avLst/>
            <a:gdLst/>
            <a:ahLst/>
            <a:cxnLst/>
            <a:rect l="0" t="0" r="0" b="0"/>
            <a:pathLst>
              <a:path w="17860" h="8931">
                <a:moveTo>
                  <a:pt x="0" y="8930"/>
                </a:moveTo>
                <a:lnTo>
                  <a:pt x="17859" y="0"/>
                </a:lnTo>
                <a:lnTo>
                  <a:pt x="1785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" name="Freeform 1126"/>
          <p:cNvSpPr/>
          <p:nvPr/>
        </p:nvSpPr>
        <p:spPr>
          <a:xfrm>
            <a:off x="2393156" y="3679031"/>
            <a:ext cx="62509" cy="107157"/>
          </a:xfrm>
          <a:custGeom>
            <a:avLst/>
            <a:gdLst/>
            <a:ahLst/>
            <a:cxnLst/>
            <a:rect l="0" t="0" r="0" b="0"/>
            <a:pathLst>
              <a:path w="62509" h="107157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8930" y="26789"/>
                </a:lnTo>
                <a:lnTo>
                  <a:pt x="17860" y="44648"/>
                </a:lnTo>
                <a:lnTo>
                  <a:pt x="26789" y="62508"/>
                </a:lnTo>
                <a:lnTo>
                  <a:pt x="35719" y="80367"/>
                </a:lnTo>
                <a:lnTo>
                  <a:pt x="44649" y="98226"/>
                </a:lnTo>
                <a:lnTo>
                  <a:pt x="53578" y="107156"/>
                </a:lnTo>
                <a:lnTo>
                  <a:pt x="53578" y="107156"/>
                </a:lnTo>
                <a:lnTo>
                  <a:pt x="62508" y="107156"/>
                </a:lnTo>
                <a:lnTo>
                  <a:pt x="62508" y="89297"/>
                </a:lnTo>
                <a:lnTo>
                  <a:pt x="62508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8" name="Freeform 1127"/>
          <p:cNvSpPr/>
          <p:nvPr/>
        </p:nvSpPr>
        <p:spPr>
          <a:xfrm>
            <a:off x="2482453" y="3598664"/>
            <a:ext cx="53579" cy="151805"/>
          </a:xfrm>
          <a:custGeom>
            <a:avLst/>
            <a:gdLst/>
            <a:ahLst/>
            <a:cxnLst/>
            <a:rect l="0" t="0" r="0" b="0"/>
            <a:pathLst>
              <a:path w="53579" h="151805">
                <a:moveTo>
                  <a:pt x="0" y="0"/>
                </a:moveTo>
                <a:lnTo>
                  <a:pt x="0" y="8929"/>
                </a:lnTo>
                <a:lnTo>
                  <a:pt x="0" y="26789"/>
                </a:lnTo>
                <a:lnTo>
                  <a:pt x="0" y="44648"/>
                </a:lnTo>
                <a:lnTo>
                  <a:pt x="0" y="71437"/>
                </a:lnTo>
                <a:lnTo>
                  <a:pt x="8930" y="89297"/>
                </a:lnTo>
                <a:lnTo>
                  <a:pt x="26789" y="107156"/>
                </a:lnTo>
                <a:lnTo>
                  <a:pt x="35719" y="125015"/>
                </a:lnTo>
                <a:lnTo>
                  <a:pt x="44649" y="142875"/>
                </a:lnTo>
                <a:lnTo>
                  <a:pt x="53578" y="151804"/>
                </a:lnTo>
                <a:lnTo>
                  <a:pt x="53578" y="1518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9" name="Freeform 1128"/>
          <p:cNvSpPr/>
          <p:nvPr/>
        </p:nvSpPr>
        <p:spPr>
          <a:xfrm>
            <a:off x="1571625" y="4089796"/>
            <a:ext cx="723306" cy="375048"/>
          </a:xfrm>
          <a:custGeom>
            <a:avLst/>
            <a:gdLst/>
            <a:ahLst/>
            <a:cxnLst/>
            <a:rect l="0" t="0" r="0" b="0"/>
            <a:pathLst>
              <a:path w="723306" h="375048">
                <a:moveTo>
                  <a:pt x="8930" y="0"/>
                </a:moveTo>
                <a:lnTo>
                  <a:pt x="0" y="17860"/>
                </a:lnTo>
                <a:lnTo>
                  <a:pt x="0" y="44649"/>
                </a:lnTo>
                <a:lnTo>
                  <a:pt x="8930" y="98227"/>
                </a:lnTo>
                <a:lnTo>
                  <a:pt x="17859" y="169665"/>
                </a:lnTo>
                <a:lnTo>
                  <a:pt x="44648" y="241102"/>
                </a:lnTo>
                <a:lnTo>
                  <a:pt x="89297" y="312540"/>
                </a:lnTo>
                <a:lnTo>
                  <a:pt x="151805" y="357188"/>
                </a:lnTo>
                <a:lnTo>
                  <a:pt x="232172" y="375047"/>
                </a:lnTo>
                <a:lnTo>
                  <a:pt x="321469" y="375047"/>
                </a:lnTo>
                <a:lnTo>
                  <a:pt x="419695" y="339329"/>
                </a:lnTo>
                <a:lnTo>
                  <a:pt x="526852" y="285750"/>
                </a:lnTo>
                <a:lnTo>
                  <a:pt x="625078" y="214313"/>
                </a:lnTo>
                <a:lnTo>
                  <a:pt x="723305" y="125016"/>
                </a:lnTo>
                <a:lnTo>
                  <a:pt x="723305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0" name="Freeform 1129"/>
          <p:cNvSpPr/>
          <p:nvPr/>
        </p:nvSpPr>
        <p:spPr>
          <a:xfrm>
            <a:off x="2562820" y="3437929"/>
            <a:ext cx="250033" cy="589361"/>
          </a:xfrm>
          <a:custGeom>
            <a:avLst/>
            <a:gdLst/>
            <a:ahLst/>
            <a:cxnLst/>
            <a:rect l="0" t="0" r="0" b="0"/>
            <a:pathLst>
              <a:path w="250033" h="589361">
                <a:moveTo>
                  <a:pt x="0" y="0"/>
                </a:moveTo>
                <a:lnTo>
                  <a:pt x="8930" y="0"/>
                </a:lnTo>
                <a:lnTo>
                  <a:pt x="26789" y="8930"/>
                </a:lnTo>
                <a:lnTo>
                  <a:pt x="62508" y="17860"/>
                </a:lnTo>
                <a:lnTo>
                  <a:pt x="98227" y="35719"/>
                </a:lnTo>
                <a:lnTo>
                  <a:pt x="142875" y="71438"/>
                </a:lnTo>
                <a:lnTo>
                  <a:pt x="187524" y="116086"/>
                </a:lnTo>
                <a:lnTo>
                  <a:pt x="223243" y="178594"/>
                </a:lnTo>
                <a:lnTo>
                  <a:pt x="241102" y="258961"/>
                </a:lnTo>
                <a:lnTo>
                  <a:pt x="250032" y="339328"/>
                </a:lnTo>
                <a:lnTo>
                  <a:pt x="241102" y="428625"/>
                </a:lnTo>
                <a:lnTo>
                  <a:pt x="223243" y="500063"/>
                </a:lnTo>
                <a:lnTo>
                  <a:pt x="196453" y="553641"/>
                </a:lnTo>
                <a:lnTo>
                  <a:pt x="169664" y="589360"/>
                </a:lnTo>
                <a:lnTo>
                  <a:pt x="169664" y="5893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1" name="Freeform 1130"/>
          <p:cNvSpPr/>
          <p:nvPr/>
        </p:nvSpPr>
        <p:spPr>
          <a:xfrm>
            <a:off x="1000125" y="4045148"/>
            <a:ext cx="1821657" cy="1241228"/>
          </a:xfrm>
          <a:custGeom>
            <a:avLst/>
            <a:gdLst/>
            <a:ahLst/>
            <a:cxnLst/>
            <a:rect l="0" t="0" r="0" b="0"/>
            <a:pathLst>
              <a:path w="1821657" h="1241228">
                <a:moveTo>
                  <a:pt x="0" y="1241227"/>
                </a:moveTo>
                <a:lnTo>
                  <a:pt x="0" y="1241227"/>
                </a:lnTo>
                <a:lnTo>
                  <a:pt x="0" y="1241227"/>
                </a:lnTo>
                <a:lnTo>
                  <a:pt x="8930" y="1241227"/>
                </a:lnTo>
                <a:lnTo>
                  <a:pt x="17859" y="1241227"/>
                </a:lnTo>
                <a:lnTo>
                  <a:pt x="44649" y="1223368"/>
                </a:lnTo>
                <a:lnTo>
                  <a:pt x="71438" y="1205508"/>
                </a:lnTo>
                <a:lnTo>
                  <a:pt x="116086" y="1178719"/>
                </a:lnTo>
                <a:lnTo>
                  <a:pt x="178594" y="1143000"/>
                </a:lnTo>
                <a:lnTo>
                  <a:pt x="241102" y="1089422"/>
                </a:lnTo>
                <a:lnTo>
                  <a:pt x="321469" y="1026915"/>
                </a:lnTo>
                <a:lnTo>
                  <a:pt x="419695" y="955477"/>
                </a:lnTo>
                <a:lnTo>
                  <a:pt x="517922" y="875110"/>
                </a:lnTo>
                <a:lnTo>
                  <a:pt x="634008" y="785813"/>
                </a:lnTo>
                <a:lnTo>
                  <a:pt x="750094" y="696516"/>
                </a:lnTo>
                <a:lnTo>
                  <a:pt x="875109" y="607219"/>
                </a:lnTo>
                <a:lnTo>
                  <a:pt x="1000125" y="517922"/>
                </a:lnTo>
                <a:lnTo>
                  <a:pt x="1125141" y="437555"/>
                </a:lnTo>
                <a:lnTo>
                  <a:pt x="1250156" y="366117"/>
                </a:lnTo>
                <a:lnTo>
                  <a:pt x="1357313" y="294680"/>
                </a:lnTo>
                <a:lnTo>
                  <a:pt x="1455539" y="232172"/>
                </a:lnTo>
                <a:lnTo>
                  <a:pt x="1553766" y="169664"/>
                </a:lnTo>
                <a:lnTo>
                  <a:pt x="1634133" y="116086"/>
                </a:lnTo>
                <a:lnTo>
                  <a:pt x="1705570" y="71438"/>
                </a:lnTo>
                <a:lnTo>
                  <a:pt x="1759148" y="35719"/>
                </a:lnTo>
                <a:lnTo>
                  <a:pt x="1794867" y="8930"/>
                </a:lnTo>
                <a:lnTo>
                  <a:pt x="1812727" y="0"/>
                </a:lnTo>
                <a:lnTo>
                  <a:pt x="1821656" y="0"/>
                </a:lnTo>
                <a:lnTo>
                  <a:pt x="1803797" y="17859"/>
                </a:lnTo>
                <a:lnTo>
                  <a:pt x="1768078" y="53578"/>
                </a:lnTo>
                <a:lnTo>
                  <a:pt x="1705570" y="98227"/>
                </a:lnTo>
                <a:lnTo>
                  <a:pt x="1616273" y="151805"/>
                </a:lnTo>
                <a:lnTo>
                  <a:pt x="1616273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2" name="Freeform 1131"/>
          <p:cNvSpPr/>
          <p:nvPr/>
        </p:nvSpPr>
        <p:spPr>
          <a:xfrm>
            <a:off x="759024" y="4277320"/>
            <a:ext cx="178594" cy="1428751"/>
          </a:xfrm>
          <a:custGeom>
            <a:avLst/>
            <a:gdLst/>
            <a:ahLst/>
            <a:cxnLst/>
            <a:rect l="0" t="0" r="0" b="0"/>
            <a:pathLst>
              <a:path w="178594" h="1428751">
                <a:moveTo>
                  <a:pt x="17859" y="71437"/>
                </a:moveTo>
                <a:lnTo>
                  <a:pt x="17859" y="62508"/>
                </a:lnTo>
                <a:lnTo>
                  <a:pt x="8929" y="53578"/>
                </a:lnTo>
                <a:lnTo>
                  <a:pt x="8929" y="35719"/>
                </a:lnTo>
                <a:lnTo>
                  <a:pt x="0" y="17859"/>
                </a:lnTo>
                <a:lnTo>
                  <a:pt x="0" y="8930"/>
                </a:lnTo>
                <a:lnTo>
                  <a:pt x="8929" y="0"/>
                </a:lnTo>
                <a:lnTo>
                  <a:pt x="26789" y="0"/>
                </a:lnTo>
                <a:lnTo>
                  <a:pt x="44648" y="8930"/>
                </a:lnTo>
                <a:lnTo>
                  <a:pt x="71437" y="17859"/>
                </a:lnTo>
                <a:lnTo>
                  <a:pt x="98226" y="44648"/>
                </a:lnTo>
                <a:lnTo>
                  <a:pt x="125015" y="89297"/>
                </a:lnTo>
                <a:lnTo>
                  <a:pt x="142875" y="142875"/>
                </a:lnTo>
                <a:lnTo>
                  <a:pt x="160734" y="214312"/>
                </a:lnTo>
                <a:lnTo>
                  <a:pt x="178593" y="303609"/>
                </a:lnTo>
                <a:lnTo>
                  <a:pt x="178593" y="410766"/>
                </a:lnTo>
                <a:lnTo>
                  <a:pt x="178593" y="517922"/>
                </a:lnTo>
                <a:lnTo>
                  <a:pt x="169664" y="642938"/>
                </a:lnTo>
                <a:lnTo>
                  <a:pt x="160734" y="759024"/>
                </a:lnTo>
                <a:lnTo>
                  <a:pt x="151804" y="884039"/>
                </a:lnTo>
                <a:lnTo>
                  <a:pt x="151804" y="1000125"/>
                </a:lnTo>
                <a:lnTo>
                  <a:pt x="151804" y="1107282"/>
                </a:lnTo>
                <a:lnTo>
                  <a:pt x="151804" y="1196578"/>
                </a:lnTo>
                <a:lnTo>
                  <a:pt x="160734" y="1276946"/>
                </a:lnTo>
                <a:lnTo>
                  <a:pt x="169664" y="1339453"/>
                </a:lnTo>
                <a:lnTo>
                  <a:pt x="178593" y="1384101"/>
                </a:lnTo>
                <a:lnTo>
                  <a:pt x="178593" y="1410890"/>
                </a:lnTo>
                <a:lnTo>
                  <a:pt x="178593" y="1428750"/>
                </a:lnTo>
                <a:lnTo>
                  <a:pt x="169664" y="1419820"/>
                </a:lnTo>
                <a:lnTo>
                  <a:pt x="151804" y="1410890"/>
                </a:lnTo>
                <a:lnTo>
                  <a:pt x="125015" y="1384101"/>
                </a:lnTo>
                <a:lnTo>
                  <a:pt x="80367" y="1348382"/>
                </a:lnTo>
                <a:lnTo>
                  <a:pt x="80367" y="134838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3" name="Freeform 1132"/>
          <p:cNvSpPr/>
          <p:nvPr/>
        </p:nvSpPr>
        <p:spPr>
          <a:xfrm>
            <a:off x="151805" y="4875609"/>
            <a:ext cx="1464469" cy="616150"/>
          </a:xfrm>
          <a:custGeom>
            <a:avLst/>
            <a:gdLst/>
            <a:ahLst/>
            <a:cxnLst/>
            <a:rect l="0" t="0" r="0" b="0"/>
            <a:pathLst>
              <a:path w="1464469" h="616150">
                <a:moveTo>
                  <a:pt x="0" y="0"/>
                </a:moveTo>
                <a:lnTo>
                  <a:pt x="8929" y="0"/>
                </a:lnTo>
                <a:lnTo>
                  <a:pt x="44648" y="0"/>
                </a:lnTo>
                <a:lnTo>
                  <a:pt x="98226" y="8930"/>
                </a:lnTo>
                <a:lnTo>
                  <a:pt x="196453" y="26789"/>
                </a:lnTo>
                <a:lnTo>
                  <a:pt x="330398" y="62508"/>
                </a:lnTo>
                <a:lnTo>
                  <a:pt x="473273" y="98227"/>
                </a:lnTo>
                <a:lnTo>
                  <a:pt x="616148" y="133946"/>
                </a:lnTo>
                <a:lnTo>
                  <a:pt x="759023" y="178594"/>
                </a:lnTo>
                <a:lnTo>
                  <a:pt x="892969" y="214313"/>
                </a:lnTo>
                <a:lnTo>
                  <a:pt x="1026914" y="258961"/>
                </a:lnTo>
                <a:lnTo>
                  <a:pt x="1143000" y="303610"/>
                </a:lnTo>
                <a:lnTo>
                  <a:pt x="1232297" y="348258"/>
                </a:lnTo>
                <a:lnTo>
                  <a:pt x="1312664" y="392907"/>
                </a:lnTo>
                <a:lnTo>
                  <a:pt x="1366242" y="446485"/>
                </a:lnTo>
                <a:lnTo>
                  <a:pt x="1401961" y="500063"/>
                </a:lnTo>
                <a:lnTo>
                  <a:pt x="1428750" y="544711"/>
                </a:lnTo>
                <a:lnTo>
                  <a:pt x="1455539" y="589360"/>
                </a:lnTo>
                <a:lnTo>
                  <a:pt x="1464468" y="616149"/>
                </a:lnTo>
                <a:lnTo>
                  <a:pt x="1464468" y="616149"/>
                </a:lnTo>
                <a:lnTo>
                  <a:pt x="1464468" y="6161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4" name="Freeform 1133"/>
          <p:cNvSpPr/>
          <p:nvPr/>
        </p:nvSpPr>
        <p:spPr>
          <a:xfrm>
            <a:off x="5875734" y="3482578"/>
            <a:ext cx="214314" cy="53579"/>
          </a:xfrm>
          <a:custGeom>
            <a:avLst/>
            <a:gdLst/>
            <a:ahLst/>
            <a:cxnLst/>
            <a:rect l="0" t="0" r="0" b="0"/>
            <a:pathLst>
              <a:path w="214314" h="53579">
                <a:moveTo>
                  <a:pt x="0" y="53578"/>
                </a:moveTo>
                <a:lnTo>
                  <a:pt x="0" y="53578"/>
                </a:lnTo>
                <a:lnTo>
                  <a:pt x="8930" y="44648"/>
                </a:lnTo>
                <a:lnTo>
                  <a:pt x="35719" y="35718"/>
                </a:lnTo>
                <a:lnTo>
                  <a:pt x="71438" y="35718"/>
                </a:lnTo>
                <a:lnTo>
                  <a:pt x="116086" y="26789"/>
                </a:lnTo>
                <a:lnTo>
                  <a:pt x="160735" y="8929"/>
                </a:lnTo>
                <a:lnTo>
                  <a:pt x="214313" y="0"/>
                </a:lnTo>
                <a:lnTo>
                  <a:pt x="21431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5" name="Freeform 1134"/>
          <p:cNvSpPr/>
          <p:nvPr/>
        </p:nvSpPr>
        <p:spPr>
          <a:xfrm>
            <a:off x="8492132" y="1982390"/>
            <a:ext cx="241103" cy="17861"/>
          </a:xfrm>
          <a:custGeom>
            <a:avLst/>
            <a:gdLst/>
            <a:ahLst/>
            <a:cxnLst/>
            <a:rect l="0" t="0" r="0" b="0"/>
            <a:pathLst>
              <a:path w="241103" h="17861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17859" y="17860"/>
                </a:lnTo>
                <a:lnTo>
                  <a:pt x="44648" y="17860"/>
                </a:lnTo>
                <a:lnTo>
                  <a:pt x="71438" y="17860"/>
                </a:lnTo>
                <a:lnTo>
                  <a:pt x="116086" y="17860"/>
                </a:lnTo>
                <a:lnTo>
                  <a:pt x="160734" y="8930"/>
                </a:lnTo>
                <a:lnTo>
                  <a:pt x="205383" y="8930"/>
                </a:lnTo>
                <a:lnTo>
                  <a:pt x="241102" y="0"/>
                </a:lnTo>
                <a:lnTo>
                  <a:pt x="24110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6" name="Freeform 1135"/>
          <p:cNvSpPr/>
          <p:nvPr/>
        </p:nvSpPr>
        <p:spPr>
          <a:xfrm>
            <a:off x="8554640" y="2125265"/>
            <a:ext cx="267891" cy="53580"/>
          </a:xfrm>
          <a:custGeom>
            <a:avLst/>
            <a:gdLst/>
            <a:ahLst/>
            <a:cxnLst/>
            <a:rect l="0" t="0" r="0" b="0"/>
            <a:pathLst>
              <a:path w="267891" h="53580">
                <a:moveTo>
                  <a:pt x="8930" y="53579"/>
                </a:moveTo>
                <a:lnTo>
                  <a:pt x="0" y="53579"/>
                </a:lnTo>
                <a:lnTo>
                  <a:pt x="8930" y="44649"/>
                </a:lnTo>
                <a:lnTo>
                  <a:pt x="8930" y="44649"/>
                </a:lnTo>
                <a:lnTo>
                  <a:pt x="35719" y="35719"/>
                </a:lnTo>
                <a:lnTo>
                  <a:pt x="62508" y="26789"/>
                </a:lnTo>
                <a:lnTo>
                  <a:pt x="107156" y="17860"/>
                </a:lnTo>
                <a:lnTo>
                  <a:pt x="151805" y="0"/>
                </a:lnTo>
                <a:lnTo>
                  <a:pt x="178594" y="0"/>
                </a:lnTo>
                <a:lnTo>
                  <a:pt x="205383" y="0"/>
                </a:lnTo>
                <a:lnTo>
                  <a:pt x="241101" y="8930"/>
                </a:lnTo>
                <a:lnTo>
                  <a:pt x="267890" y="26789"/>
                </a:lnTo>
                <a:lnTo>
                  <a:pt x="267890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7" name="Freeform 1136"/>
          <p:cNvSpPr/>
          <p:nvPr/>
        </p:nvSpPr>
        <p:spPr>
          <a:xfrm>
            <a:off x="8563570" y="2366367"/>
            <a:ext cx="178594" cy="17860"/>
          </a:xfrm>
          <a:custGeom>
            <a:avLst/>
            <a:gdLst/>
            <a:ahLst/>
            <a:cxnLst/>
            <a:rect l="0" t="0" r="0" b="0"/>
            <a:pathLst>
              <a:path w="178594" h="17860">
                <a:moveTo>
                  <a:pt x="0" y="17859"/>
                </a:moveTo>
                <a:lnTo>
                  <a:pt x="0" y="17859"/>
                </a:lnTo>
                <a:lnTo>
                  <a:pt x="8929" y="17859"/>
                </a:lnTo>
                <a:lnTo>
                  <a:pt x="35718" y="17859"/>
                </a:lnTo>
                <a:lnTo>
                  <a:pt x="62507" y="17859"/>
                </a:lnTo>
                <a:lnTo>
                  <a:pt x="98226" y="8930"/>
                </a:lnTo>
                <a:lnTo>
                  <a:pt x="133945" y="8930"/>
                </a:lnTo>
                <a:lnTo>
                  <a:pt x="178593" y="0"/>
                </a:lnTo>
                <a:lnTo>
                  <a:pt x="17859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8" name="Freeform 1137"/>
          <p:cNvSpPr/>
          <p:nvPr/>
        </p:nvSpPr>
        <p:spPr>
          <a:xfrm>
            <a:off x="8295679" y="2616398"/>
            <a:ext cx="348259" cy="62509"/>
          </a:xfrm>
          <a:custGeom>
            <a:avLst/>
            <a:gdLst/>
            <a:ahLst/>
            <a:cxnLst/>
            <a:rect l="0" t="0" r="0" b="0"/>
            <a:pathLst>
              <a:path w="348259" h="62509">
                <a:moveTo>
                  <a:pt x="0" y="62508"/>
                </a:moveTo>
                <a:lnTo>
                  <a:pt x="8930" y="62508"/>
                </a:lnTo>
                <a:lnTo>
                  <a:pt x="26789" y="62508"/>
                </a:lnTo>
                <a:lnTo>
                  <a:pt x="53578" y="53579"/>
                </a:lnTo>
                <a:lnTo>
                  <a:pt x="98226" y="44649"/>
                </a:lnTo>
                <a:lnTo>
                  <a:pt x="160734" y="35719"/>
                </a:lnTo>
                <a:lnTo>
                  <a:pt x="214312" y="26790"/>
                </a:lnTo>
                <a:lnTo>
                  <a:pt x="276820" y="17860"/>
                </a:lnTo>
                <a:lnTo>
                  <a:pt x="321469" y="8930"/>
                </a:lnTo>
                <a:lnTo>
                  <a:pt x="348258" y="0"/>
                </a:lnTo>
                <a:lnTo>
                  <a:pt x="34825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9" name="Freeform 1138"/>
          <p:cNvSpPr/>
          <p:nvPr/>
        </p:nvSpPr>
        <p:spPr>
          <a:xfrm>
            <a:off x="8536780" y="3062882"/>
            <a:ext cx="241103" cy="17861"/>
          </a:xfrm>
          <a:custGeom>
            <a:avLst/>
            <a:gdLst/>
            <a:ahLst/>
            <a:cxnLst/>
            <a:rect l="0" t="0" r="0" b="0"/>
            <a:pathLst>
              <a:path w="241103" h="17861">
                <a:moveTo>
                  <a:pt x="0" y="17860"/>
                </a:moveTo>
                <a:lnTo>
                  <a:pt x="17860" y="17860"/>
                </a:lnTo>
                <a:lnTo>
                  <a:pt x="53579" y="17860"/>
                </a:lnTo>
                <a:lnTo>
                  <a:pt x="107157" y="8930"/>
                </a:lnTo>
                <a:lnTo>
                  <a:pt x="151805" y="8930"/>
                </a:lnTo>
                <a:lnTo>
                  <a:pt x="187524" y="8930"/>
                </a:lnTo>
                <a:lnTo>
                  <a:pt x="214313" y="0"/>
                </a:lnTo>
                <a:lnTo>
                  <a:pt x="241102" y="0"/>
                </a:lnTo>
                <a:lnTo>
                  <a:pt x="24110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0" name="Freeform 1139"/>
          <p:cNvSpPr/>
          <p:nvPr/>
        </p:nvSpPr>
        <p:spPr>
          <a:xfrm>
            <a:off x="5768578" y="2384226"/>
            <a:ext cx="428626" cy="80369"/>
          </a:xfrm>
          <a:custGeom>
            <a:avLst/>
            <a:gdLst/>
            <a:ahLst/>
            <a:cxnLst/>
            <a:rect l="0" t="0" r="0" b="0"/>
            <a:pathLst>
              <a:path w="428626" h="80369">
                <a:moveTo>
                  <a:pt x="0" y="80368"/>
                </a:moveTo>
                <a:lnTo>
                  <a:pt x="0" y="80368"/>
                </a:lnTo>
                <a:lnTo>
                  <a:pt x="0" y="80368"/>
                </a:lnTo>
                <a:lnTo>
                  <a:pt x="0" y="80368"/>
                </a:lnTo>
                <a:lnTo>
                  <a:pt x="8930" y="80368"/>
                </a:lnTo>
                <a:lnTo>
                  <a:pt x="8930" y="80368"/>
                </a:lnTo>
                <a:lnTo>
                  <a:pt x="35719" y="71438"/>
                </a:lnTo>
                <a:lnTo>
                  <a:pt x="71438" y="71438"/>
                </a:lnTo>
                <a:lnTo>
                  <a:pt x="116086" y="62508"/>
                </a:lnTo>
                <a:lnTo>
                  <a:pt x="178594" y="44649"/>
                </a:lnTo>
                <a:lnTo>
                  <a:pt x="250031" y="35719"/>
                </a:lnTo>
                <a:lnTo>
                  <a:pt x="321469" y="26789"/>
                </a:lnTo>
                <a:lnTo>
                  <a:pt x="383977" y="17860"/>
                </a:lnTo>
                <a:lnTo>
                  <a:pt x="428625" y="0"/>
                </a:lnTo>
                <a:lnTo>
                  <a:pt x="42862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69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procexec</a:t>
            </a:r>
            <a:r>
              <a:rPr lang="en-US" dirty="0" smtClean="0"/>
              <a:t>/</a:t>
            </a:r>
            <a:r>
              <a:rPr lang="en-US" dirty="0" err="1" smtClean="0"/>
              <a:t>fork_whos_on_first.c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15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52400" y="1295400"/>
            <a:ext cx="4346448" cy="493776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main(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argc</a:t>
            </a:r>
            <a:r>
              <a:rPr lang="en-US" dirty="0"/>
              <a:t>, char *</a:t>
            </a:r>
            <a:r>
              <a:rPr lang="en-US" dirty="0" err="1"/>
              <a:t>argv</a:t>
            </a:r>
            <a:r>
              <a:rPr lang="en-US" dirty="0"/>
              <a:t>[])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numChildren</a:t>
            </a:r>
            <a:r>
              <a:rPr lang="en-US" dirty="0"/>
              <a:t>, j;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pid_t</a:t>
            </a:r>
            <a:r>
              <a:rPr lang="en-US" dirty="0"/>
              <a:t> </a:t>
            </a:r>
            <a:r>
              <a:rPr lang="en-US" dirty="0" err="1"/>
              <a:t>childPid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if (</a:t>
            </a:r>
            <a:r>
              <a:rPr lang="en-US" dirty="0" err="1"/>
              <a:t>argc</a:t>
            </a:r>
            <a:r>
              <a:rPr lang="en-US" dirty="0"/>
              <a:t> &gt; 1 &amp;&amp;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strcmp</a:t>
            </a:r>
            <a:r>
              <a:rPr lang="en-US" dirty="0" smtClean="0"/>
              <a:t>(</a:t>
            </a:r>
            <a:r>
              <a:rPr lang="en-US" dirty="0" err="1" smtClean="0"/>
              <a:t>argv</a:t>
            </a:r>
            <a:r>
              <a:rPr lang="en-US" dirty="0" smtClean="0"/>
              <a:t>[1</a:t>
            </a:r>
            <a:r>
              <a:rPr lang="en-US" dirty="0"/>
              <a:t>], "--help") == 0)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usageErr</a:t>
            </a:r>
            <a:r>
              <a:rPr lang="en-US" dirty="0"/>
              <a:t>("%s [</a:t>
            </a:r>
            <a:r>
              <a:rPr lang="en-US" dirty="0" err="1"/>
              <a:t>num</a:t>
            </a:r>
            <a:r>
              <a:rPr lang="en-US" dirty="0"/>
              <a:t>-children]\n", </a:t>
            </a:r>
            <a:r>
              <a:rPr lang="en-US" dirty="0" smtClean="0"/>
              <a:t>		</a:t>
            </a:r>
            <a:r>
              <a:rPr lang="en-US" dirty="0" err="1" smtClean="0"/>
              <a:t>argv</a:t>
            </a:r>
            <a:r>
              <a:rPr lang="en-US" dirty="0" smtClean="0"/>
              <a:t>[0</a:t>
            </a:r>
            <a:r>
              <a:rPr lang="en-US" dirty="0"/>
              <a:t>]);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numChildren</a:t>
            </a:r>
            <a:r>
              <a:rPr lang="en-US" dirty="0"/>
              <a:t> = (</a:t>
            </a:r>
            <a:r>
              <a:rPr lang="en-US" dirty="0" err="1"/>
              <a:t>argc</a:t>
            </a:r>
            <a:r>
              <a:rPr lang="en-US" dirty="0"/>
              <a:t> &gt; 1) ? </a:t>
            </a:r>
            <a:r>
              <a:rPr lang="en-US" dirty="0" err="1"/>
              <a:t>getInt</a:t>
            </a:r>
            <a:r>
              <a:rPr lang="en-US" dirty="0"/>
              <a:t>(</a:t>
            </a:r>
            <a:r>
              <a:rPr lang="en-US" dirty="0" err="1"/>
              <a:t>argv</a:t>
            </a:r>
            <a:r>
              <a:rPr lang="en-US" dirty="0"/>
              <a:t>[1], GN_GT_0, "</a:t>
            </a:r>
            <a:r>
              <a:rPr lang="en-US" dirty="0" err="1"/>
              <a:t>num</a:t>
            </a:r>
            <a:r>
              <a:rPr lang="en-US" dirty="0"/>
              <a:t>-children") : 1;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setbuf</a:t>
            </a:r>
            <a:r>
              <a:rPr lang="en-US" dirty="0"/>
              <a:t>(</a:t>
            </a:r>
            <a:r>
              <a:rPr lang="en-US" dirty="0" err="1"/>
              <a:t>stdout</a:t>
            </a:r>
            <a:r>
              <a:rPr lang="en-US" dirty="0"/>
              <a:t>, NULL);  </a:t>
            </a:r>
            <a:r>
              <a:rPr lang="en-US" dirty="0" smtClean="0"/>
              <a:t>/*</a:t>
            </a:r>
            <a:r>
              <a:rPr lang="en-US" dirty="0" err="1" smtClean="0"/>
              <a:t>unbufrd</a:t>
            </a:r>
            <a:r>
              <a:rPr lang="en-US" dirty="0" smtClean="0"/>
              <a:t> </a:t>
            </a:r>
            <a:r>
              <a:rPr lang="en-US" dirty="0"/>
              <a:t>*/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 for (j = 0; j &lt; </a:t>
            </a:r>
            <a:r>
              <a:rPr lang="en-US" dirty="0" err="1"/>
              <a:t>numChildren</a:t>
            </a:r>
            <a:r>
              <a:rPr lang="en-US" dirty="0"/>
              <a:t>; j++) {</a:t>
            </a:r>
          </a:p>
          <a:p>
            <a:pPr marL="0" indent="0">
              <a:buNone/>
            </a:pPr>
            <a:r>
              <a:rPr lang="en-US" dirty="0"/>
              <a:t>        switch (</a:t>
            </a:r>
            <a:r>
              <a:rPr lang="en-US" dirty="0" err="1"/>
              <a:t>childPid</a:t>
            </a:r>
            <a:r>
              <a:rPr lang="en-US" dirty="0"/>
              <a:t> = fork()) {</a:t>
            </a:r>
          </a:p>
          <a:p>
            <a:pPr marL="0" indent="0">
              <a:buNone/>
            </a:pPr>
            <a:r>
              <a:rPr lang="en-US" dirty="0"/>
              <a:t>        case -1: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errExit</a:t>
            </a:r>
            <a:r>
              <a:rPr lang="en-US" dirty="0"/>
              <a:t>("fork");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case 0: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printf</a:t>
            </a:r>
            <a:r>
              <a:rPr lang="en-US" dirty="0"/>
              <a:t>("%d child\n", j);</a:t>
            </a:r>
          </a:p>
          <a:p>
            <a:pPr marL="0" indent="0">
              <a:buNone/>
            </a:pPr>
            <a:r>
              <a:rPr lang="en-US" dirty="0"/>
              <a:t>            _exit(EXIT_SUCCESS);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default: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printf</a:t>
            </a:r>
            <a:r>
              <a:rPr lang="en-US" dirty="0"/>
              <a:t>("%d parent\n", j);</a:t>
            </a:r>
          </a:p>
          <a:p>
            <a:pPr marL="0" indent="0">
              <a:buNone/>
            </a:pPr>
            <a:r>
              <a:rPr lang="en-US" dirty="0"/>
              <a:t>            wait(NULL);                 /* Wait for child to terminate */</a:t>
            </a:r>
          </a:p>
          <a:p>
            <a:pPr marL="0" indent="0">
              <a:buNone/>
            </a:pPr>
            <a:r>
              <a:rPr lang="en-US" dirty="0"/>
              <a:t>            break;</a:t>
            </a:r>
          </a:p>
          <a:p>
            <a:pPr marL="0" indent="0">
              <a:buNone/>
            </a:pPr>
            <a:r>
              <a:rPr lang="en-US" dirty="0"/>
              <a:t>        }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smtClean="0"/>
              <a:t>}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26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multi_wait.c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16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6200" y="1219200"/>
            <a:ext cx="4422648" cy="493776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main(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argc</a:t>
            </a:r>
            <a:r>
              <a:rPr lang="en-US" dirty="0"/>
              <a:t>, char *</a:t>
            </a:r>
            <a:r>
              <a:rPr lang="en-US" dirty="0" err="1"/>
              <a:t>argv</a:t>
            </a:r>
            <a:r>
              <a:rPr lang="en-US" dirty="0"/>
              <a:t>[])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numDead</a:t>
            </a:r>
            <a:r>
              <a:rPr lang="en-US" dirty="0"/>
              <a:t>;       /* Number of children so far waited for */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pid_t</a:t>
            </a:r>
            <a:r>
              <a:rPr lang="en-US" dirty="0"/>
              <a:t> </a:t>
            </a:r>
            <a:r>
              <a:rPr lang="en-US" dirty="0" err="1"/>
              <a:t>childPid</a:t>
            </a:r>
            <a:r>
              <a:rPr lang="en-US" dirty="0"/>
              <a:t>;    /* PID of waited for child */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int</a:t>
            </a:r>
            <a:r>
              <a:rPr lang="en-US" dirty="0"/>
              <a:t> j;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if (</a:t>
            </a:r>
            <a:r>
              <a:rPr lang="en-US" dirty="0" err="1"/>
              <a:t>argc</a:t>
            </a:r>
            <a:r>
              <a:rPr lang="en-US" dirty="0"/>
              <a:t> &lt; 2 || </a:t>
            </a:r>
            <a:r>
              <a:rPr lang="en-US" dirty="0" err="1"/>
              <a:t>strcmp</a:t>
            </a:r>
            <a:r>
              <a:rPr lang="en-US" dirty="0"/>
              <a:t>(</a:t>
            </a:r>
            <a:r>
              <a:rPr lang="en-US" dirty="0" err="1"/>
              <a:t>argv</a:t>
            </a:r>
            <a:r>
              <a:rPr lang="en-US" dirty="0"/>
              <a:t>[1], "--help") == 0)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usageErr</a:t>
            </a:r>
            <a:r>
              <a:rPr lang="en-US" dirty="0"/>
              <a:t>("%s sleep-time...\n", </a:t>
            </a:r>
            <a:r>
              <a:rPr lang="en-US" dirty="0" err="1"/>
              <a:t>argv</a:t>
            </a:r>
            <a:r>
              <a:rPr lang="en-US" dirty="0"/>
              <a:t>[0]);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setbuf</a:t>
            </a:r>
            <a:r>
              <a:rPr lang="en-US" dirty="0"/>
              <a:t>(</a:t>
            </a:r>
            <a:r>
              <a:rPr lang="en-US" dirty="0" err="1"/>
              <a:t>stdout</a:t>
            </a:r>
            <a:r>
              <a:rPr lang="en-US" dirty="0"/>
              <a:t>, NULL);           /* Disable buffering of </a:t>
            </a:r>
            <a:r>
              <a:rPr lang="en-US" dirty="0" err="1"/>
              <a:t>stdout</a:t>
            </a:r>
            <a:r>
              <a:rPr lang="en-US" dirty="0"/>
              <a:t> */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for (j = 1; j &lt; </a:t>
            </a:r>
            <a:r>
              <a:rPr lang="en-US" dirty="0" err="1"/>
              <a:t>argc</a:t>
            </a:r>
            <a:r>
              <a:rPr lang="en-US" dirty="0"/>
              <a:t>; j++) {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632198" y="533400"/>
            <a:ext cx="4041648" cy="61722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 switch (fork()) {</a:t>
            </a:r>
          </a:p>
          <a:p>
            <a:pPr marL="0" indent="0">
              <a:buNone/>
            </a:pPr>
            <a:r>
              <a:rPr lang="en-US" dirty="0"/>
              <a:t>        case -1: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errExit</a:t>
            </a:r>
            <a:r>
              <a:rPr lang="en-US" dirty="0"/>
              <a:t>("fork</a:t>
            </a:r>
            <a:r>
              <a:rPr lang="en-US" dirty="0" smtClean="0"/>
              <a:t>");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case 0: </a:t>
            </a:r>
            <a:r>
              <a:rPr lang="en-US" dirty="0" smtClean="0"/>
              <a:t>/* </a:t>
            </a:r>
            <a:r>
              <a:rPr lang="en-US" dirty="0"/>
              <a:t>Child </a:t>
            </a:r>
            <a:r>
              <a:rPr lang="en-US" dirty="0" smtClean="0"/>
              <a:t>sleeps </a:t>
            </a:r>
            <a:r>
              <a:rPr lang="en-US" dirty="0"/>
              <a:t>then exits */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printf</a:t>
            </a:r>
            <a:r>
              <a:rPr lang="en-US" dirty="0"/>
              <a:t>("[%s] child %d started with PID %</a:t>
            </a:r>
            <a:r>
              <a:rPr lang="en-US" dirty="0" err="1"/>
              <a:t>ld</a:t>
            </a:r>
            <a:r>
              <a:rPr lang="en-US" dirty="0"/>
              <a:t>, sleeping %s "</a:t>
            </a:r>
          </a:p>
          <a:p>
            <a:pPr marL="0" indent="0">
              <a:buNone/>
            </a:pPr>
            <a:r>
              <a:rPr lang="en-US" dirty="0"/>
              <a:t>                    "seconds\n", </a:t>
            </a:r>
            <a:r>
              <a:rPr lang="en-US" dirty="0" smtClean="0"/>
              <a:t>	</a:t>
            </a:r>
            <a:r>
              <a:rPr lang="en-US" dirty="0" err="1" smtClean="0"/>
              <a:t>currTime</a:t>
            </a:r>
            <a:r>
              <a:rPr lang="en-US" dirty="0"/>
              <a:t>("%T"), j, (long) </a:t>
            </a:r>
            <a:r>
              <a:rPr lang="en-US" dirty="0" smtClean="0"/>
              <a:t>	</a:t>
            </a:r>
            <a:r>
              <a:rPr lang="en-US" dirty="0" err="1" smtClean="0"/>
              <a:t>getpid</a:t>
            </a:r>
            <a:r>
              <a:rPr lang="en-US" dirty="0" smtClean="0"/>
              <a:t>(), </a:t>
            </a:r>
            <a:r>
              <a:rPr lang="en-US" dirty="0" err="1" smtClean="0"/>
              <a:t>argv</a:t>
            </a:r>
            <a:r>
              <a:rPr lang="en-US" dirty="0" smtClean="0"/>
              <a:t>[j</a:t>
            </a:r>
            <a:r>
              <a:rPr lang="en-US" dirty="0"/>
              <a:t>]);</a:t>
            </a:r>
          </a:p>
          <a:p>
            <a:pPr marL="0" indent="0">
              <a:buNone/>
            </a:pPr>
            <a:r>
              <a:rPr lang="en-US" dirty="0"/>
              <a:t>            sleep(</a:t>
            </a:r>
            <a:r>
              <a:rPr lang="en-US" dirty="0" err="1"/>
              <a:t>getInt</a:t>
            </a:r>
            <a:r>
              <a:rPr lang="en-US" dirty="0"/>
              <a:t>(</a:t>
            </a:r>
            <a:r>
              <a:rPr lang="en-US" dirty="0" err="1"/>
              <a:t>argv</a:t>
            </a:r>
            <a:r>
              <a:rPr lang="en-US" dirty="0"/>
              <a:t>[j], </a:t>
            </a:r>
            <a:r>
              <a:rPr lang="en-US" dirty="0" smtClean="0"/>
              <a:t>	GN_NONNEG</a:t>
            </a:r>
            <a:r>
              <a:rPr lang="en-US" dirty="0"/>
              <a:t>, "</a:t>
            </a:r>
            <a:r>
              <a:rPr lang="en-US" dirty="0" smtClean="0"/>
              <a:t>sleep"));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_exit(EXIT_SUCCESS);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default:  </a:t>
            </a:r>
            <a:r>
              <a:rPr lang="en-US" dirty="0" smtClean="0"/>
              <a:t>/* </a:t>
            </a:r>
            <a:r>
              <a:rPr lang="en-US" dirty="0"/>
              <a:t>Parent just </a:t>
            </a:r>
            <a:r>
              <a:rPr lang="en-US" dirty="0" smtClean="0"/>
              <a:t>continues </a:t>
            </a:r>
            <a:r>
              <a:rPr lang="en-US" dirty="0"/>
              <a:t>*/</a:t>
            </a:r>
          </a:p>
          <a:p>
            <a:pPr marL="0" indent="0">
              <a:buNone/>
            </a:pPr>
            <a:r>
              <a:rPr lang="en-US" dirty="0"/>
              <a:t>            break;</a:t>
            </a:r>
          </a:p>
          <a:p>
            <a:pPr marL="0" indent="0">
              <a:buNone/>
            </a:pPr>
            <a:r>
              <a:rPr lang="en-US" dirty="0"/>
              <a:t>        }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smtClean="0"/>
              <a:t>}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numDead</a:t>
            </a:r>
            <a:r>
              <a:rPr lang="en-US" dirty="0"/>
              <a:t> = 0;</a:t>
            </a:r>
          </a:p>
        </p:txBody>
      </p:sp>
    </p:spTree>
    <p:extLst>
      <p:ext uri="{BB962C8B-B14F-4D97-AF65-F5344CB8AC3E}">
        <p14:creationId xmlns:p14="http://schemas.microsoft.com/office/powerpoint/2010/main" val="326467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17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numDead</a:t>
            </a:r>
            <a:r>
              <a:rPr lang="en-US" dirty="0"/>
              <a:t> = 0;</a:t>
            </a:r>
          </a:p>
          <a:p>
            <a:pPr marL="0" indent="0">
              <a:buNone/>
            </a:pPr>
            <a:r>
              <a:rPr lang="en-US" dirty="0"/>
              <a:t>    for (;;) {                      /* Parent waits for each child to exit */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childPid</a:t>
            </a:r>
            <a:r>
              <a:rPr lang="en-US" dirty="0"/>
              <a:t> = wait(NULL);</a:t>
            </a:r>
          </a:p>
          <a:p>
            <a:pPr marL="0" indent="0">
              <a:buNone/>
            </a:pPr>
            <a:r>
              <a:rPr lang="en-US" dirty="0"/>
              <a:t>        if (</a:t>
            </a:r>
            <a:r>
              <a:rPr lang="en-US" dirty="0" err="1"/>
              <a:t>childPid</a:t>
            </a:r>
            <a:r>
              <a:rPr lang="en-US" dirty="0"/>
              <a:t> == -1) {</a:t>
            </a:r>
          </a:p>
          <a:p>
            <a:pPr marL="0" indent="0">
              <a:buNone/>
            </a:pPr>
            <a:r>
              <a:rPr lang="en-US" dirty="0"/>
              <a:t>            if (</a:t>
            </a:r>
            <a:r>
              <a:rPr lang="en-US" dirty="0" err="1"/>
              <a:t>errno</a:t>
            </a:r>
            <a:r>
              <a:rPr lang="en-US" dirty="0"/>
              <a:t> == ECHILD) {</a:t>
            </a:r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dirty="0" err="1"/>
              <a:t>printf</a:t>
            </a:r>
            <a:r>
              <a:rPr lang="en-US" dirty="0"/>
              <a:t>("No more children - bye!\n");</a:t>
            </a:r>
          </a:p>
          <a:p>
            <a:pPr marL="0" indent="0">
              <a:buNone/>
            </a:pPr>
            <a:r>
              <a:rPr lang="en-US" dirty="0"/>
              <a:t>                exit(EXIT_SUCCESS);</a:t>
            </a:r>
          </a:p>
          <a:p>
            <a:pPr marL="0" indent="0">
              <a:buNone/>
            </a:pPr>
            <a:r>
              <a:rPr lang="en-US" dirty="0"/>
              <a:t>            } else {                /* Some other (unexpected) error */</a:t>
            </a:r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dirty="0" err="1"/>
              <a:t>errExit</a:t>
            </a:r>
            <a:r>
              <a:rPr lang="en-US" dirty="0"/>
              <a:t>("wait");</a:t>
            </a:r>
          </a:p>
          <a:p>
            <a:pPr marL="0" indent="0">
              <a:buNone/>
            </a:pPr>
            <a:r>
              <a:rPr lang="en-US" dirty="0"/>
              <a:t>            }</a:t>
            </a:r>
          </a:p>
          <a:p>
            <a:pPr marL="0" indent="0">
              <a:buNone/>
            </a:pPr>
            <a:r>
              <a:rPr lang="en-US" dirty="0"/>
              <a:t>       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numDead</a:t>
            </a:r>
            <a:r>
              <a:rPr lang="en-US" dirty="0"/>
              <a:t>++;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printf</a:t>
            </a:r>
            <a:r>
              <a:rPr lang="en-US" dirty="0"/>
              <a:t>("[%s] wait() returned child PID %</a:t>
            </a:r>
            <a:r>
              <a:rPr lang="en-US" dirty="0" err="1"/>
              <a:t>ld</a:t>
            </a:r>
            <a:r>
              <a:rPr lang="en-US" dirty="0"/>
              <a:t> (</a:t>
            </a:r>
            <a:r>
              <a:rPr lang="en-US" dirty="0" err="1"/>
              <a:t>numDead</a:t>
            </a:r>
            <a:r>
              <a:rPr lang="en-US" dirty="0"/>
              <a:t>=%d)\n",</a:t>
            </a:r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dirty="0" err="1"/>
              <a:t>currTime</a:t>
            </a:r>
            <a:r>
              <a:rPr lang="en-US" dirty="0"/>
              <a:t>("%T"), (long) </a:t>
            </a:r>
            <a:r>
              <a:rPr lang="en-US" dirty="0" err="1"/>
              <a:t>childPid</a:t>
            </a:r>
            <a:r>
              <a:rPr lang="en-US" dirty="0"/>
              <a:t>, </a:t>
            </a:r>
            <a:r>
              <a:rPr lang="en-US" dirty="0" err="1"/>
              <a:t>numDead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5786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334000" y="152400"/>
            <a:ext cx="3352800" cy="990600"/>
          </a:xfrm>
        </p:spPr>
        <p:txBody>
          <a:bodyPr/>
          <a:lstStyle/>
          <a:p>
            <a:r>
              <a:rPr lang="en-US" dirty="0" err="1" smtClean="0"/>
              <a:t>System.c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18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229600" cy="592836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#include &lt;sys/</a:t>
            </a:r>
            <a:r>
              <a:rPr lang="en-US" dirty="0" err="1"/>
              <a:t>wait.h</a:t>
            </a:r>
            <a:r>
              <a:rPr lang="en-US" dirty="0"/>
              <a:t>&gt;</a:t>
            </a:r>
          </a:p>
          <a:p>
            <a:r>
              <a:rPr lang="en-US" dirty="0"/>
              <a:t>#include &lt;sys/</a:t>
            </a:r>
            <a:r>
              <a:rPr lang="en-US" dirty="0" err="1"/>
              <a:t>types.h</a:t>
            </a:r>
            <a:r>
              <a:rPr lang="en-US" dirty="0"/>
              <a:t>&gt;</a:t>
            </a:r>
          </a:p>
          <a:p>
            <a:r>
              <a:rPr lang="en-US" dirty="0"/>
              <a:t>#include &lt;</a:t>
            </a:r>
            <a:r>
              <a:rPr lang="en-US" dirty="0" err="1"/>
              <a:t>errno.h</a:t>
            </a:r>
            <a:r>
              <a:rPr lang="en-US" dirty="0"/>
              <a:t>&gt;</a:t>
            </a:r>
          </a:p>
          <a:p>
            <a:endParaRPr lang="en-US" dirty="0"/>
          </a:p>
          <a:p>
            <a:r>
              <a:rPr lang="en-US" dirty="0" err="1"/>
              <a:t>int</a:t>
            </a:r>
            <a:endParaRPr lang="en-US" dirty="0"/>
          </a:p>
          <a:p>
            <a:r>
              <a:rPr lang="en-US" dirty="0"/>
              <a:t>system(</a:t>
            </a:r>
            <a:r>
              <a:rPr lang="en-US" dirty="0" err="1"/>
              <a:t>const</a:t>
            </a:r>
            <a:r>
              <a:rPr lang="en-US" dirty="0"/>
              <a:t> char *command)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</a:t>
            </a:r>
            <a:r>
              <a:rPr lang="en-US" dirty="0" err="1"/>
              <a:t>sigset_t</a:t>
            </a:r>
            <a:r>
              <a:rPr lang="en-US" dirty="0"/>
              <a:t> </a:t>
            </a:r>
            <a:r>
              <a:rPr lang="en-US" dirty="0" err="1"/>
              <a:t>blockMask</a:t>
            </a:r>
            <a:r>
              <a:rPr lang="en-US" dirty="0"/>
              <a:t>, </a:t>
            </a:r>
            <a:r>
              <a:rPr lang="en-US" dirty="0" err="1"/>
              <a:t>origMask</a:t>
            </a:r>
            <a:r>
              <a:rPr lang="en-US" dirty="0"/>
              <a:t>;</a:t>
            </a:r>
          </a:p>
          <a:p>
            <a:r>
              <a:rPr lang="en-US" dirty="0"/>
              <a:t>   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sigaction</a:t>
            </a:r>
            <a:r>
              <a:rPr lang="en-US" dirty="0"/>
              <a:t> </a:t>
            </a:r>
            <a:r>
              <a:rPr lang="en-US" dirty="0" err="1"/>
              <a:t>saIgnore</a:t>
            </a:r>
            <a:r>
              <a:rPr lang="en-US" dirty="0"/>
              <a:t>, </a:t>
            </a:r>
            <a:r>
              <a:rPr lang="en-US" dirty="0" err="1"/>
              <a:t>saOrigQuit</a:t>
            </a:r>
            <a:r>
              <a:rPr lang="en-US" dirty="0"/>
              <a:t>, </a:t>
            </a:r>
            <a:r>
              <a:rPr lang="en-US" dirty="0" err="1"/>
              <a:t>saOrigInt</a:t>
            </a:r>
            <a:r>
              <a:rPr lang="en-US" dirty="0"/>
              <a:t>, </a:t>
            </a:r>
            <a:r>
              <a:rPr lang="en-US" dirty="0" err="1"/>
              <a:t>saDefault</a:t>
            </a:r>
            <a:r>
              <a:rPr lang="en-US" dirty="0"/>
              <a:t>;</a:t>
            </a:r>
          </a:p>
          <a:p>
            <a:r>
              <a:rPr lang="en-US" dirty="0"/>
              <a:t>    </a:t>
            </a:r>
            <a:r>
              <a:rPr lang="en-US" dirty="0" err="1"/>
              <a:t>pid_t</a:t>
            </a:r>
            <a:r>
              <a:rPr lang="en-US" dirty="0"/>
              <a:t> </a:t>
            </a:r>
            <a:r>
              <a:rPr lang="en-US" dirty="0" err="1"/>
              <a:t>childPid</a:t>
            </a:r>
            <a:r>
              <a:rPr lang="en-US" dirty="0"/>
              <a:t>;</a:t>
            </a:r>
          </a:p>
          <a:p>
            <a:r>
              <a:rPr lang="en-US" dirty="0"/>
              <a:t>    </a:t>
            </a:r>
            <a:r>
              <a:rPr lang="en-US" dirty="0" err="1"/>
              <a:t>int</a:t>
            </a:r>
            <a:r>
              <a:rPr lang="en-US" dirty="0"/>
              <a:t> status, </a:t>
            </a:r>
            <a:r>
              <a:rPr lang="en-US" dirty="0" err="1"/>
              <a:t>savedErrno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    if (command == NULL)                /* Is a shell available? */</a:t>
            </a:r>
          </a:p>
          <a:p>
            <a:r>
              <a:rPr lang="en-US" dirty="0"/>
              <a:t>        return system(":") == 0;</a:t>
            </a:r>
          </a:p>
          <a:p>
            <a:endParaRPr lang="en-US" dirty="0"/>
          </a:p>
          <a:p>
            <a:r>
              <a:rPr lang="en-US" dirty="0"/>
              <a:t>    /* The parent process (the caller of system()) blocks SIGCHLD</a:t>
            </a:r>
          </a:p>
          <a:p>
            <a:r>
              <a:rPr lang="en-US" dirty="0"/>
              <a:t>       and ignore SIGINT and SIGQUIT while the child is executing.</a:t>
            </a:r>
          </a:p>
          <a:p>
            <a:r>
              <a:rPr lang="en-US" dirty="0"/>
              <a:t>       We must change the signal settings prior to forking, to avoid</a:t>
            </a:r>
          </a:p>
          <a:p>
            <a:r>
              <a:rPr lang="en-US" dirty="0"/>
              <a:t>       possible race conditions. This means that we must undo the</a:t>
            </a:r>
          </a:p>
          <a:p>
            <a:r>
              <a:rPr lang="en-US" dirty="0"/>
              <a:t>       effects of the following in the child after fork(). */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Freeform 1"/>
          <p:cNvSpPr/>
          <p:nvPr/>
        </p:nvSpPr>
        <p:spPr>
          <a:xfrm>
            <a:off x="4143375" y="625078"/>
            <a:ext cx="35720" cy="303610"/>
          </a:xfrm>
          <a:custGeom>
            <a:avLst/>
            <a:gdLst/>
            <a:ahLst/>
            <a:cxnLst/>
            <a:rect l="0" t="0" r="0" b="0"/>
            <a:pathLst>
              <a:path w="35720" h="303610">
                <a:moveTo>
                  <a:pt x="8930" y="17860"/>
                </a:move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26789"/>
                </a:lnTo>
                <a:lnTo>
                  <a:pt x="8930" y="53578"/>
                </a:lnTo>
                <a:lnTo>
                  <a:pt x="8930" y="89297"/>
                </a:lnTo>
                <a:lnTo>
                  <a:pt x="17859" y="125016"/>
                </a:lnTo>
                <a:lnTo>
                  <a:pt x="17859" y="178594"/>
                </a:lnTo>
                <a:lnTo>
                  <a:pt x="17859" y="214313"/>
                </a:lnTo>
                <a:lnTo>
                  <a:pt x="26789" y="250031"/>
                </a:lnTo>
                <a:lnTo>
                  <a:pt x="26789" y="276820"/>
                </a:lnTo>
                <a:lnTo>
                  <a:pt x="35719" y="294680"/>
                </a:lnTo>
                <a:lnTo>
                  <a:pt x="35719" y="303609"/>
                </a:lnTo>
                <a:lnTo>
                  <a:pt x="35719" y="303609"/>
                </a:lnTo>
                <a:lnTo>
                  <a:pt x="35719" y="294680"/>
                </a:lnTo>
                <a:lnTo>
                  <a:pt x="26789" y="276820"/>
                </a:lnTo>
                <a:lnTo>
                  <a:pt x="17859" y="241102"/>
                </a:lnTo>
                <a:lnTo>
                  <a:pt x="0" y="196453"/>
                </a:lnTo>
                <a:lnTo>
                  <a:pt x="0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3920133" y="687586"/>
            <a:ext cx="8931" cy="17860"/>
          </a:xfrm>
          <a:custGeom>
            <a:avLst/>
            <a:gdLst/>
            <a:ahLst/>
            <a:cxnLst/>
            <a:rect l="0" t="0" r="0" b="0"/>
            <a:pathLst>
              <a:path w="8931" h="17860">
                <a:moveTo>
                  <a:pt x="0" y="17859"/>
                </a:moveTo>
                <a:lnTo>
                  <a:pt x="0" y="17859"/>
                </a:lnTo>
                <a:lnTo>
                  <a:pt x="0" y="8930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750594" y="634008"/>
            <a:ext cx="35720" cy="26790"/>
          </a:xfrm>
          <a:custGeom>
            <a:avLst/>
            <a:gdLst/>
            <a:ahLst/>
            <a:cxnLst/>
            <a:rect l="0" t="0" r="0" b="0"/>
            <a:pathLst>
              <a:path w="35720" h="26790">
                <a:moveTo>
                  <a:pt x="0" y="26789"/>
                </a:moveTo>
                <a:lnTo>
                  <a:pt x="0" y="17859"/>
                </a:lnTo>
                <a:lnTo>
                  <a:pt x="8929" y="8930"/>
                </a:lnTo>
                <a:lnTo>
                  <a:pt x="35719" y="0"/>
                </a:lnTo>
                <a:lnTo>
                  <a:pt x="357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830836" y="589359"/>
            <a:ext cx="678657" cy="151806"/>
          </a:xfrm>
          <a:custGeom>
            <a:avLst/>
            <a:gdLst/>
            <a:ahLst/>
            <a:cxnLst/>
            <a:rect l="0" t="0" r="0" b="0"/>
            <a:pathLst>
              <a:path w="678657" h="151806">
                <a:moveTo>
                  <a:pt x="0" y="142875"/>
                </a:moveTo>
                <a:lnTo>
                  <a:pt x="0" y="142875"/>
                </a:lnTo>
                <a:lnTo>
                  <a:pt x="0" y="142875"/>
                </a:lnTo>
                <a:lnTo>
                  <a:pt x="0" y="142875"/>
                </a:lnTo>
                <a:lnTo>
                  <a:pt x="8930" y="142875"/>
                </a:lnTo>
                <a:lnTo>
                  <a:pt x="17859" y="142875"/>
                </a:lnTo>
                <a:lnTo>
                  <a:pt x="26789" y="151805"/>
                </a:lnTo>
                <a:lnTo>
                  <a:pt x="35719" y="151805"/>
                </a:lnTo>
                <a:lnTo>
                  <a:pt x="53578" y="151805"/>
                </a:lnTo>
                <a:lnTo>
                  <a:pt x="71437" y="142875"/>
                </a:lnTo>
                <a:lnTo>
                  <a:pt x="98227" y="142875"/>
                </a:lnTo>
                <a:lnTo>
                  <a:pt x="125016" y="133946"/>
                </a:lnTo>
                <a:lnTo>
                  <a:pt x="160734" y="125016"/>
                </a:lnTo>
                <a:lnTo>
                  <a:pt x="205383" y="116086"/>
                </a:lnTo>
                <a:lnTo>
                  <a:pt x="250031" y="98227"/>
                </a:lnTo>
                <a:lnTo>
                  <a:pt x="303609" y="80368"/>
                </a:lnTo>
                <a:lnTo>
                  <a:pt x="366117" y="62508"/>
                </a:lnTo>
                <a:lnTo>
                  <a:pt x="419695" y="44649"/>
                </a:lnTo>
                <a:lnTo>
                  <a:pt x="482203" y="26789"/>
                </a:lnTo>
                <a:lnTo>
                  <a:pt x="544711" y="17860"/>
                </a:lnTo>
                <a:lnTo>
                  <a:pt x="589359" y="8930"/>
                </a:lnTo>
                <a:lnTo>
                  <a:pt x="634008" y="0"/>
                </a:lnTo>
                <a:lnTo>
                  <a:pt x="651867" y="0"/>
                </a:lnTo>
                <a:lnTo>
                  <a:pt x="669727" y="0"/>
                </a:lnTo>
                <a:lnTo>
                  <a:pt x="678656" y="0"/>
                </a:lnTo>
                <a:lnTo>
                  <a:pt x="678656" y="0"/>
                </a:lnTo>
                <a:lnTo>
                  <a:pt x="669727" y="0"/>
                </a:lnTo>
                <a:lnTo>
                  <a:pt x="660797" y="8930"/>
                </a:lnTo>
                <a:lnTo>
                  <a:pt x="651867" y="17860"/>
                </a:lnTo>
                <a:lnTo>
                  <a:pt x="642937" y="17860"/>
                </a:lnTo>
                <a:lnTo>
                  <a:pt x="642937" y="17860"/>
                </a:lnTo>
                <a:lnTo>
                  <a:pt x="634008" y="17860"/>
                </a:lnTo>
                <a:lnTo>
                  <a:pt x="634008" y="8930"/>
                </a:lnTo>
                <a:lnTo>
                  <a:pt x="634008" y="8930"/>
                </a:lnTo>
                <a:lnTo>
                  <a:pt x="634008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429125" y="759023"/>
            <a:ext cx="321470" cy="276822"/>
          </a:xfrm>
          <a:custGeom>
            <a:avLst/>
            <a:gdLst/>
            <a:ahLst/>
            <a:cxnLst/>
            <a:rect l="0" t="0" r="0" b="0"/>
            <a:pathLst>
              <a:path w="321470" h="276822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8930"/>
                </a:lnTo>
                <a:lnTo>
                  <a:pt x="8930" y="26789"/>
                </a:lnTo>
                <a:lnTo>
                  <a:pt x="8930" y="44649"/>
                </a:lnTo>
                <a:lnTo>
                  <a:pt x="8930" y="71438"/>
                </a:lnTo>
                <a:lnTo>
                  <a:pt x="17859" y="107157"/>
                </a:lnTo>
                <a:lnTo>
                  <a:pt x="17859" y="151805"/>
                </a:lnTo>
                <a:lnTo>
                  <a:pt x="17859" y="187524"/>
                </a:lnTo>
                <a:lnTo>
                  <a:pt x="17859" y="214313"/>
                </a:lnTo>
                <a:lnTo>
                  <a:pt x="26789" y="241102"/>
                </a:lnTo>
                <a:lnTo>
                  <a:pt x="26789" y="258961"/>
                </a:lnTo>
                <a:lnTo>
                  <a:pt x="26789" y="267891"/>
                </a:lnTo>
                <a:lnTo>
                  <a:pt x="35719" y="276821"/>
                </a:lnTo>
                <a:lnTo>
                  <a:pt x="53578" y="267891"/>
                </a:lnTo>
                <a:lnTo>
                  <a:pt x="71438" y="258961"/>
                </a:lnTo>
                <a:lnTo>
                  <a:pt x="98227" y="241102"/>
                </a:lnTo>
                <a:lnTo>
                  <a:pt x="133945" y="214313"/>
                </a:lnTo>
                <a:lnTo>
                  <a:pt x="160734" y="205383"/>
                </a:lnTo>
                <a:lnTo>
                  <a:pt x="196453" y="187524"/>
                </a:lnTo>
                <a:lnTo>
                  <a:pt x="232172" y="178594"/>
                </a:lnTo>
                <a:lnTo>
                  <a:pt x="258961" y="169664"/>
                </a:lnTo>
                <a:lnTo>
                  <a:pt x="285750" y="160735"/>
                </a:lnTo>
                <a:lnTo>
                  <a:pt x="303609" y="151805"/>
                </a:lnTo>
                <a:lnTo>
                  <a:pt x="312539" y="151805"/>
                </a:lnTo>
                <a:lnTo>
                  <a:pt x="312539" y="142875"/>
                </a:lnTo>
                <a:lnTo>
                  <a:pt x="321469" y="142875"/>
                </a:lnTo>
                <a:lnTo>
                  <a:pt x="321469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830961" y="598289"/>
            <a:ext cx="241103" cy="419696"/>
          </a:xfrm>
          <a:custGeom>
            <a:avLst/>
            <a:gdLst/>
            <a:ahLst/>
            <a:cxnLst/>
            <a:rect l="0" t="0" r="0" b="0"/>
            <a:pathLst>
              <a:path w="241103" h="419696">
                <a:moveTo>
                  <a:pt x="17859" y="107156"/>
                </a:moveTo>
                <a:lnTo>
                  <a:pt x="17859" y="107156"/>
                </a:lnTo>
                <a:lnTo>
                  <a:pt x="8930" y="107156"/>
                </a:lnTo>
                <a:lnTo>
                  <a:pt x="8930" y="107156"/>
                </a:lnTo>
                <a:lnTo>
                  <a:pt x="8930" y="107156"/>
                </a:lnTo>
                <a:lnTo>
                  <a:pt x="8930" y="107156"/>
                </a:lnTo>
                <a:lnTo>
                  <a:pt x="0" y="107156"/>
                </a:lnTo>
                <a:lnTo>
                  <a:pt x="0" y="107156"/>
                </a:lnTo>
                <a:lnTo>
                  <a:pt x="0" y="107156"/>
                </a:lnTo>
                <a:lnTo>
                  <a:pt x="0" y="107156"/>
                </a:lnTo>
                <a:lnTo>
                  <a:pt x="8930" y="107156"/>
                </a:lnTo>
                <a:lnTo>
                  <a:pt x="8930" y="116086"/>
                </a:lnTo>
                <a:lnTo>
                  <a:pt x="17859" y="125016"/>
                </a:lnTo>
                <a:lnTo>
                  <a:pt x="17859" y="133945"/>
                </a:lnTo>
                <a:lnTo>
                  <a:pt x="26789" y="151805"/>
                </a:lnTo>
                <a:lnTo>
                  <a:pt x="35719" y="178594"/>
                </a:lnTo>
                <a:lnTo>
                  <a:pt x="35719" y="214312"/>
                </a:lnTo>
                <a:lnTo>
                  <a:pt x="35719" y="250031"/>
                </a:lnTo>
                <a:lnTo>
                  <a:pt x="44648" y="285750"/>
                </a:lnTo>
                <a:lnTo>
                  <a:pt x="44648" y="312539"/>
                </a:lnTo>
                <a:lnTo>
                  <a:pt x="44648" y="339328"/>
                </a:lnTo>
                <a:lnTo>
                  <a:pt x="44648" y="366117"/>
                </a:lnTo>
                <a:lnTo>
                  <a:pt x="44648" y="383977"/>
                </a:lnTo>
                <a:lnTo>
                  <a:pt x="53578" y="401836"/>
                </a:lnTo>
                <a:lnTo>
                  <a:pt x="44648" y="410766"/>
                </a:lnTo>
                <a:lnTo>
                  <a:pt x="44648" y="419695"/>
                </a:lnTo>
                <a:lnTo>
                  <a:pt x="44648" y="419695"/>
                </a:lnTo>
                <a:lnTo>
                  <a:pt x="35719" y="410766"/>
                </a:lnTo>
                <a:lnTo>
                  <a:pt x="35719" y="401836"/>
                </a:lnTo>
                <a:lnTo>
                  <a:pt x="26789" y="383977"/>
                </a:lnTo>
                <a:lnTo>
                  <a:pt x="26789" y="357187"/>
                </a:lnTo>
                <a:lnTo>
                  <a:pt x="17859" y="330398"/>
                </a:lnTo>
                <a:lnTo>
                  <a:pt x="8930" y="294680"/>
                </a:lnTo>
                <a:lnTo>
                  <a:pt x="8930" y="258961"/>
                </a:lnTo>
                <a:lnTo>
                  <a:pt x="8930" y="223242"/>
                </a:lnTo>
                <a:lnTo>
                  <a:pt x="0" y="196453"/>
                </a:lnTo>
                <a:lnTo>
                  <a:pt x="0" y="169664"/>
                </a:lnTo>
                <a:lnTo>
                  <a:pt x="0" y="142875"/>
                </a:lnTo>
                <a:lnTo>
                  <a:pt x="0" y="125016"/>
                </a:lnTo>
                <a:lnTo>
                  <a:pt x="8930" y="98227"/>
                </a:lnTo>
                <a:lnTo>
                  <a:pt x="26789" y="80367"/>
                </a:lnTo>
                <a:lnTo>
                  <a:pt x="44648" y="53578"/>
                </a:lnTo>
                <a:lnTo>
                  <a:pt x="80367" y="26789"/>
                </a:lnTo>
                <a:lnTo>
                  <a:pt x="116086" y="8930"/>
                </a:lnTo>
                <a:lnTo>
                  <a:pt x="151805" y="0"/>
                </a:lnTo>
                <a:lnTo>
                  <a:pt x="187523" y="0"/>
                </a:lnTo>
                <a:lnTo>
                  <a:pt x="214312" y="17859"/>
                </a:lnTo>
                <a:lnTo>
                  <a:pt x="241102" y="44649"/>
                </a:lnTo>
                <a:lnTo>
                  <a:pt x="241102" y="80367"/>
                </a:lnTo>
                <a:lnTo>
                  <a:pt x="232172" y="125016"/>
                </a:lnTo>
                <a:lnTo>
                  <a:pt x="214312" y="178594"/>
                </a:lnTo>
                <a:lnTo>
                  <a:pt x="187523" y="223242"/>
                </a:lnTo>
                <a:lnTo>
                  <a:pt x="160734" y="258961"/>
                </a:lnTo>
                <a:lnTo>
                  <a:pt x="133945" y="294680"/>
                </a:lnTo>
                <a:lnTo>
                  <a:pt x="116086" y="312539"/>
                </a:lnTo>
                <a:lnTo>
                  <a:pt x="107156" y="312539"/>
                </a:lnTo>
                <a:lnTo>
                  <a:pt x="98227" y="303609"/>
                </a:lnTo>
                <a:lnTo>
                  <a:pt x="98227" y="285750"/>
                </a:lnTo>
                <a:lnTo>
                  <a:pt x="107156" y="258961"/>
                </a:lnTo>
                <a:lnTo>
                  <a:pt x="125016" y="232172"/>
                </a:lnTo>
                <a:lnTo>
                  <a:pt x="125016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268516" y="651867"/>
            <a:ext cx="53579" cy="383978"/>
          </a:xfrm>
          <a:custGeom>
            <a:avLst/>
            <a:gdLst/>
            <a:ahLst/>
            <a:cxnLst/>
            <a:rect l="0" t="0" r="0" b="0"/>
            <a:pathLst>
              <a:path w="53579" h="383978">
                <a:moveTo>
                  <a:pt x="53578" y="0"/>
                </a:moveTo>
                <a:lnTo>
                  <a:pt x="53578" y="0"/>
                </a:lnTo>
                <a:lnTo>
                  <a:pt x="44648" y="0"/>
                </a:lnTo>
                <a:lnTo>
                  <a:pt x="35718" y="8930"/>
                </a:lnTo>
                <a:lnTo>
                  <a:pt x="26789" y="8930"/>
                </a:lnTo>
                <a:lnTo>
                  <a:pt x="17859" y="8930"/>
                </a:lnTo>
                <a:lnTo>
                  <a:pt x="8929" y="17860"/>
                </a:lnTo>
                <a:lnTo>
                  <a:pt x="8929" y="26789"/>
                </a:lnTo>
                <a:lnTo>
                  <a:pt x="0" y="26789"/>
                </a:lnTo>
                <a:lnTo>
                  <a:pt x="0" y="35719"/>
                </a:lnTo>
                <a:lnTo>
                  <a:pt x="0" y="44649"/>
                </a:lnTo>
                <a:lnTo>
                  <a:pt x="0" y="44649"/>
                </a:lnTo>
                <a:lnTo>
                  <a:pt x="0" y="62508"/>
                </a:lnTo>
                <a:lnTo>
                  <a:pt x="0" y="71438"/>
                </a:lnTo>
                <a:lnTo>
                  <a:pt x="8929" y="80367"/>
                </a:lnTo>
                <a:lnTo>
                  <a:pt x="8929" y="107156"/>
                </a:lnTo>
                <a:lnTo>
                  <a:pt x="8929" y="133945"/>
                </a:lnTo>
                <a:lnTo>
                  <a:pt x="8929" y="160734"/>
                </a:lnTo>
                <a:lnTo>
                  <a:pt x="8929" y="196453"/>
                </a:lnTo>
                <a:lnTo>
                  <a:pt x="17859" y="223242"/>
                </a:lnTo>
                <a:lnTo>
                  <a:pt x="17859" y="258961"/>
                </a:lnTo>
                <a:lnTo>
                  <a:pt x="17859" y="294680"/>
                </a:lnTo>
                <a:lnTo>
                  <a:pt x="17859" y="321469"/>
                </a:lnTo>
                <a:lnTo>
                  <a:pt x="17859" y="339328"/>
                </a:lnTo>
                <a:lnTo>
                  <a:pt x="17859" y="366117"/>
                </a:lnTo>
                <a:lnTo>
                  <a:pt x="17859" y="375047"/>
                </a:lnTo>
                <a:lnTo>
                  <a:pt x="17859" y="383977"/>
                </a:lnTo>
                <a:lnTo>
                  <a:pt x="17859" y="383977"/>
                </a:lnTo>
                <a:lnTo>
                  <a:pt x="26789" y="375047"/>
                </a:lnTo>
                <a:lnTo>
                  <a:pt x="26789" y="366117"/>
                </a:lnTo>
                <a:lnTo>
                  <a:pt x="26789" y="36611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188148" y="955476"/>
            <a:ext cx="366119" cy="71439"/>
          </a:xfrm>
          <a:custGeom>
            <a:avLst/>
            <a:gdLst/>
            <a:ahLst/>
            <a:cxnLst/>
            <a:rect l="0" t="0" r="0" b="0"/>
            <a:pathLst>
              <a:path w="366119" h="71439">
                <a:moveTo>
                  <a:pt x="0" y="26790"/>
                </a:moveTo>
                <a:lnTo>
                  <a:pt x="8930" y="26790"/>
                </a:lnTo>
                <a:lnTo>
                  <a:pt x="8930" y="35719"/>
                </a:lnTo>
                <a:lnTo>
                  <a:pt x="0" y="35719"/>
                </a:lnTo>
                <a:lnTo>
                  <a:pt x="0" y="44649"/>
                </a:lnTo>
                <a:lnTo>
                  <a:pt x="0" y="53579"/>
                </a:lnTo>
                <a:lnTo>
                  <a:pt x="0" y="62508"/>
                </a:lnTo>
                <a:lnTo>
                  <a:pt x="8930" y="71438"/>
                </a:lnTo>
                <a:lnTo>
                  <a:pt x="17860" y="71438"/>
                </a:lnTo>
                <a:lnTo>
                  <a:pt x="26790" y="71438"/>
                </a:lnTo>
                <a:lnTo>
                  <a:pt x="44649" y="71438"/>
                </a:lnTo>
                <a:lnTo>
                  <a:pt x="62508" y="62508"/>
                </a:lnTo>
                <a:lnTo>
                  <a:pt x="80368" y="53579"/>
                </a:lnTo>
                <a:lnTo>
                  <a:pt x="107157" y="44649"/>
                </a:lnTo>
                <a:lnTo>
                  <a:pt x="142875" y="35719"/>
                </a:lnTo>
                <a:lnTo>
                  <a:pt x="178594" y="35719"/>
                </a:lnTo>
                <a:lnTo>
                  <a:pt x="214313" y="17860"/>
                </a:lnTo>
                <a:lnTo>
                  <a:pt x="250032" y="17860"/>
                </a:lnTo>
                <a:lnTo>
                  <a:pt x="285750" y="8930"/>
                </a:lnTo>
                <a:lnTo>
                  <a:pt x="312540" y="0"/>
                </a:lnTo>
                <a:lnTo>
                  <a:pt x="330399" y="0"/>
                </a:lnTo>
                <a:lnTo>
                  <a:pt x="348258" y="0"/>
                </a:lnTo>
                <a:lnTo>
                  <a:pt x="357188" y="0"/>
                </a:lnTo>
                <a:lnTo>
                  <a:pt x="366118" y="0"/>
                </a:lnTo>
                <a:lnTo>
                  <a:pt x="366118" y="8930"/>
                </a:lnTo>
                <a:lnTo>
                  <a:pt x="366118" y="8930"/>
                </a:lnTo>
                <a:lnTo>
                  <a:pt x="366118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232797" y="705445"/>
            <a:ext cx="223243" cy="26790"/>
          </a:xfrm>
          <a:custGeom>
            <a:avLst/>
            <a:gdLst/>
            <a:ahLst/>
            <a:cxnLst/>
            <a:rect l="0" t="0" r="0" b="0"/>
            <a:pathLst>
              <a:path w="223243" h="26790">
                <a:moveTo>
                  <a:pt x="0" y="17860"/>
                </a:move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8930" y="17860"/>
                </a:lnTo>
                <a:lnTo>
                  <a:pt x="26789" y="26789"/>
                </a:lnTo>
                <a:lnTo>
                  <a:pt x="35719" y="26789"/>
                </a:lnTo>
                <a:lnTo>
                  <a:pt x="62508" y="26789"/>
                </a:lnTo>
                <a:lnTo>
                  <a:pt x="89297" y="26789"/>
                </a:lnTo>
                <a:lnTo>
                  <a:pt x="116086" y="26789"/>
                </a:lnTo>
                <a:lnTo>
                  <a:pt x="133945" y="26789"/>
                </a:lnTo>
                <a:lnTo>
                  <a:pt x="160734" y="17860"/>
                </a:lnTo>
                <a:lnTo>
                  <a:pt x="178594" y="17860"/>
                </a:lnTo>
                <a:lnTo>
                  <a:pt x="196453" y="8930"/>
                </a:lnTo>
                <a:lnTo>
                  <a:pt x="214312" y="0"/>
                </a:lnTo>
                <a:lnTo>
                  <a:pt x="223242" y="0"/>
                </a:lnTo>
                <a:lnTo>
                  <a:pt x="22324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447109" y="446484"/>
            <a:ext cx="125017" cy="776884"/>
          </a:xfrm>
          <a:custGeom>
            <a:avLst/>
            <a:gdLst/>
            <a:ahLst/>
            <a:cxnLst/>
            <a:rect l="0" t="0" r="0" b="0"/>
            <a:pathLst>
              <a:path w="125017" h="776884">
                <a:moveTo>
                  <a:pt x="125016" y="17860"/>
                </a:moveTo>
                <a:lnTo>
                  <a:pt x="125016" y="17860"/>
                </a:lnTo>
                <a:lnTo>
                  <a:pt x="125016" y="8930"/>
                </a:lnTo>
                <a:lnTo>
                  <a:pt x="116086" y="8930"/>
                </a:lnTo>
                <a:lnTo>
                  <a:pt x="116086" y="0"/>
                </a:lnTo>
                <a:lnTo>
                  <a:pt x="116086" y="0"/>
                </a:lnTo>
                <a:lnTo>
                  <a:pt x="107157" y="0"/>
                </a:lnTo>
                <a:lnTo>
                  <a:pt x="107157" y="0"/>
                </a:lnTo>
                <a:lnTo>
                  <a:pt x="107157" y="0"/>
                </a:lnTo>
                <a:lnTo>
                  <a:pt x="107157" y="0"/>
                </a:lnTo>
                <a:lnTo>
                  <a:pt x="98227" y="8930"/>
                </a:lnTo>
                <a:lnTo>
                  <a:pt x="98227" y="17860"/>
                </a:lnTo>
                <a:lnTo>
                  <a:pt x="98227" y="35719"/>
                </a:lnTo>
                <a:lnTo>
                  <a:pt x="89297" y="62508"/>
                </a:lnTo>
                <a:lnTo>
                  <a:pt x="80368" y="107157"/>
                </a:lnTo>
                <a:lnTo>
                  <a:pt x="71438" y="160735"/>
                </a:lnTo>
                <a:lnTo>
                  <a:pt x="53579" y="241102"/>
                </a:lnTo>
                <a:lnTo>
                  <a:pt x="44649" y="330399"/>
                </a:lnTo>
                <a:lnTo>
                  <a:pt x="35719" y="428625"/>
                </a:lnTo>
                <a:lnTo>
                  <a:pt x="26789" y="526852"/>
                </a:lnTo>
                <a:lnTo>
                  <a:pt x="26789" y="607219"/>
                </a:lnTo>
                <a:lnTo>
                  <a:pt x="17860" y="678657"/>
                </a:lnTo>
                <a:lnTo>
                  <a:pt x="8930" y="732235"/>
                </a:lnTo>
                <a:lnTo>
                  <a:pt x="0" y="776883"/>
                </a:lnTo>
                <a:lnTo>
                  <a:pt x="0" y="7768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16149" y="3429000"/>
            <a:ext cx="3446860" cy="1187649"/>
          </a:xfrm>
          <a:custGeom>
            <a:avLst/>
            <a:gdLst/>
            <a:ahLst/>
            <a:cxnLst/>
            <a:rect l="0" t="0" r="0" b="0"/>
            <a:pathLst>
              <a:path w="3446860" h="1187649">
                <a:moveTo>
                  <a:pt x="2839640" y="294679"/>
                </a:moveTo>
                <a:lnTo>
                  <a:pt x="2839640" y="285750"/>
                </a:lnTo>
                <a:lnTo>
                  <a:pt x="2839640" y="276820"/>
                </a:lnTo>
                <a:lnTo>
                  <a:pt x="2830710" y="267890"/>
                </a:lnTo>
                <a:lnTo>
                  <a:pt x="2821781" y="258961"/>
                </a:lnTo>
                <a:lnTo>
                  <a:pt x="2812851" y="241101"/>
                </a:lnTo>
                <a:lnTo>
                  <a:pt x="2803921" y="223242"/>
                </a:lnTo>
                <a:lnTo>
                  <a:pt x="2786062" y="214312"/>
                </a:lnTo>
                <a:lnTo>
                  <a:pt x="2759273" y="196453"/>
                </a:lnTo>
                <a:lnTo>
                  <a:pt x="2732484" y="178593"/>
                </a:lnTo>
                <a:lnTo>
                  <a:pt x="2705695" y="160734"/>
                </a:lnTo>
                <a:lnTo>
                  <a:pt x="2669976" y="142875"/>
                </a:lnTo>
                <a:lnTo>
                  <a:pt x="2625328" y="133945"/>
                </a:lnTo>
                <a:lnTo>
                  <a:pt x="2580679" y="116086"/>
                </a:lnTo>
                <a:lnTo>
                  <a:pt x="2527101" y="98226"/>
                </a:lnTo>
                <a:lnTo>
                  <a:pt x="2473523" y="89296"/>
                </a:lnTo>
                <a:lnTo>
                  <a:pt x="2411015" y="71437"/>
                </a:lnTo>
                <a:lnTo>
                  <a:pt x="2339578" y="62507"/>
                </a:lnTo>
                <a:lnTo>
                  <a:pt x="2259210" y="44648"/>
                </a:lnTo>
                <a:lnTo>
                  <a:pt x="2178843" y="35718"/>
                </a:lnTo>
                <a:lnTo>
                  <a:pt x="2089546" y="26789"/>
                </a:lnTo>
                <a:lnTo>
                  <a:pt x="1991320" y="17859"/>
                </a:lnTo>
                <a:lnTo>
                  <a:pt x="1893093" y="8929"/>
                </a:lnTo>
                <a:lnTo>
                  <a:pt x="1794867" y="8929"/>
                </a:lnTo>
                <a:lnTo>
                  <a:pt x="1687710" y="0"/>
                </a:lnTo>
                <a:lnTo>
                  <a:pt x="1580554" y="8929"/>
                </a:lnTo>
                <a:lnTo>
                  <a:pt x="1464468" y="8929"/>
                </a:lnTo>
                <a:lnTo>
                  <a:pt x="1348382" y="8929"/>
                </a:lnTo>
                <a:lnTo>
                  <a:pt x="1241226" y="17859"/>
                </a:lnTo>
                <a:lnTo>
                  <a:pt x="1125140" y="26789"/>
                </a:lnTo>
                <a:lnTo>
                  <a:pt x="1009054" y="35718"/>
                </a:lnTo>
                <a:lnTo>
                  <a:pt x="901898" y="44648"/>
                </a:lnTo>
                <a:lnTo>
                  <a:pt x="794742" y="62507"/>
                </a:lnTo>
                <a:lnTo>
                  <a:pt x="687585" y="80367"/>
                </a:lnTo>
                <a:lnTo>
                  <a:pt x="580429" y="98226"/>
                </a:lnTo>
                <a:lnTo>
                  <a:pt x="482203" y="116086"/>
                </a:lnTo>
                <a:lnTo>
                  <a:pt x="383976" y="151804"/>
                </a:lnTo>
                <a:lnTo>
                  <a:pt x="303609" y="178593"/>
                </a:lnTo>
                <a:lnTo>
                  <a:pt x="232171" y="214312"/>
                </a:lnTo>
                <a:lnTo>
                  <a:pt x="169664" y="258961"/>
                </a:lnTo>
                <a:lnTo>
                  <a:pt x="116085" y="312539"/>
                </a:lnTo>
                <a:lnTo>
                  <a:pt x="71437" y="357187"/>
                </a:lnTo>
                <a:lnTo>
                  <a:pt x="35718" y="410765"/>
                </a:lnTo>
                <a:lnTo>
                  <a:pt x="17859" y="473273"/>
                </a:lnTo>
                <a:lnTo>
                  <a:pt x="8929" y="526851"/>
                </a:lnTo>
                <a:lnTo>
                  <a:pt x="0" y="580429"/>
                </a:lnTo>
                <a:lnTo>
                  <a:pt x="8929" y="634007"/>
                </a:lnTo>
                <a:lnTo>
                  <a:pt x="17859" y="687586"/>
                </a:lnTo>
                <a:lnTo>
                  <a:pt x="53578" y="750093"/>
                </a:lnTo>
                <a:lnTo>
                  <a:pt x="89296" y="794742"/>
                </a:lnTo>
                <a:lnTo>
                  <a:pt x="151804" y="848320"/>
                </a:lnTo>
                <a:lnTo>
                  <a:pt x="214312" y="892968"/>
                </a:lnTo>
                <a:lnTo>
                  <a:pt x="294679" y="937617"/>
                </a:lnTo>
                <a:lnTo>
                  <a:pt x="375046" y="973336"/>
                </a:lnTo>
                <a:lnTo>
                  <a:pt x="473273" y="1009054"/>
                </a:lnTo>
                <a:lnTo>
                  <a:pt x="571500" y="1035843"/>
                </a:lnTo>
                <a:lnTo>
                  <a:pt x="678656" y="1071562"/>
                </a:lnTo>
                <a:lnTo>
                  <a:pt x="794742" y="1098351"/>
                </a:lnTo>
                <a:lnTo>
                  <a:pt x="910828" y="1125140"/>
                </a:lnTo>
                <a:lnTo>
                  <a:pt x="1044773" y="1143000"/>
                </a:lnTo>
                <a:lnTo>
                  <a:pt x="1178718" y="1151929"/>
                </a:lnTo>
                <a:lnTo>
                  <a:pt x="1321593" y="1169789"/>
                </a:lnTo>
                <a:lnTo>
                  <a:pt x="1464468" y="1178718"/>
                </a:lnTo>
                <a:lnTo>
                  <a:pt x="1607343" y="1187648"/>
                </a:lnTo>
                <a:lnTo>
                  <a:pt x="1750218" y="1187648"/>
                </a:lnTo>
                <a:lnTo>
                  <a:pt x="1902023" y="1187648"/>
                </a:lnTo>
                <a:lnTo>
                  <a:pt x="2044898" y="1187648"/>
                </a:lnTo>
                <a:lnTo>
                  <a:pt x="2187773" y="1178718"/>
                </a:lnTo>
                <a:lnTo>
                  <a:pt x="2321718" y="1160859"/>
                </a:lnTo>
                <a:lnTo>
                  <a:pt x="2464593" y="1143000"/>
                </a:lnTo>
                <a:lnTo>
                  <a:pt x="2598539" y="1116211"/>
                </a:lnTo>
                <a:lnTo>
                  <a:pt x="2732484" y="1089421"/>
                </a:lnTo>
                <a:lnTo>
                  <a:pt x="2857499" y="1062632"/>
                </a:lnTo>
                <a:lnTo>
                  <a:pt x="2973585" y="1035843"/>
                </a:lnTo>
                <a:lnTo>
                  <a:pt x="3080742" y="1000125"/>
                </a:lnTo>
                <a:lnTo>
                  <a:pt x="3170039" y="964406"/>
                </a:lnTo>
                <a:lnTo>
                  <a:pt x="3250406" y="928687"/>
                </a:lnTo>
                <a:lnTo>
                  <a:pt x="3321843" y="884039"/>
                </a:lnTo>
                <a:lnTo>
                  <a:pt x="3375421" y="848320"/>
                </a:lnTo>
                <a:lnTo>
                  <a:pt x="3420070" y="794742"/>
                </a:lnTo>
                <a:lnTo>
                  <a:pt x="3437929" y="741164"/>
                </a:lnTo>
                <a:lnTo>
                  <a:pt x="3446859" y="687586"/>
                </a:lnTo>
                <a:lnTo>
                  <a:pt x="3428999" y="625078"/>
                </a:lnTo>
                <a:lnTo>
                  <a:pt x="3402210" y="562570"/>
                </a:lnTo>
                <a:lnTo>
                  <a:pt x="3357562" y="491132"/>
                </a:lnTo>
                <a:lnTo>
                  <a:pt x="3295054" y="428625"/>
                </a:lnTo>
                <a:lnTo>
                  <a:pt x="3205757" y="357187"/>
                </a:lnTo>
                <a:lnTo>
                  <a:pt x="3098601" y="294679"/>
                </a:lnTo>
                <a:lnTo>
                  <a:pt x="2964656" y="241101"/>
                </a:lnTo>
                <a:lnTo>
                  <a:pt x="2812851" y="196453"/>
                </a:lnTo>
                <a:lnTo>
                  <a:pt x="2634257" y="151804"/>
                </a:lnTo>
                <a:lnTo>
                  <a:pt x="2446734" y="107156"/>
                </a:lnTo>
                <a:lnTo>
                  <a:pt x="2223492" y="80367"/>
                </a:lnTo>
                <a:lnTo>
                  <a:pt x="1982390" y="62507"/>
                </a:lnTo>
                <a:lnTo>
                  <a:pt x="1723429" y="62507"/>
                </a:lnTo>
                <a:lnTo>
                  <a:pt x="1455539" y="71437"/>
                </a:lnTo>
                <a:lnTo>
                  <a:pt x="1169789" y="107156"/>
                </a:lnTo>
                <a:lnTo>
                  <a:pt x="875109" y="160734"/>
                </a:lnTo>
                <a:lnTo>
                  <a:pt x="580429" y="241101"/>
                </a:lnTo>
                <a:lnTo>
                  <a:pt x="366117" y="321468"/>
                </a:lnTo>
                <a:lnTo>
                  <a:pt x="366117" y="3214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83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781800" y="152400"/>
            <a:ext cx="2362200" cy="990600"/>
          </a:xfrm>
        </p:spPr>
        <p:txBody>
          <a:bodyPr/>
          <a:lstStyle/>
          <a:p>
            <a:r>
              <a:rPr lang="en-US" dirty="0" err="1" smtClean="0"/>
              <a:t>System.c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19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822" y="228600"/>
            <a:ext cx="8382000" cy="59283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err="1"/>
              <a:t>sigemptyset</a:t>
            </a:r>
            <a:r>
              <a:rPr lang="en-US" sz="2000" dirty="0"/>
              <a:t>(&amp;</a:t>
            </a:r>
            <a:r>
              <a:rPr lang="en-US" sz="2000" dirty="0" err="1"/>
              <a:t>blockMask</a:t>
            </a:r>
            <a:r>
              <a:rPr lang="en-US" sz="2000" dirty="0"/>
              <a:t>);            /* Block SIGCHLD */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sigaddset</a:t>
            </a:r>
            <a:r>
              <a:rPr lang="en-US" sz="2000" dirty="0"/>
              <a:t>(&amp;</a:t>
            </a:r>
            <a:r>
              <a:rPr lang="en-US" sz="2000" dirty="0" err="1"/>
              <a:t>blockMask</a:t>
            </a:r>
            <a:r>
              <a:rPr lang="en-US" sz="2000" dirty="0"/>
              <a:t>, SIGCHLD);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sigprocmask</a:t>
            </a:r>
            <a:r>
              <a:rPr lang="en-US" sz="2000" dirty="0"/>
              <a:t>(SIG_BLOCK, &amp;</a:t>
            </a:r>
            <a:r>
              <a:rPr lang="en-US" sz="2000" dirty="0" err="1"/>
              <a:t>blockMask</a:t>
            </a:r>
            <a:r>
              <a:rPr lang="en-US" sz="2000" dirty="0"/>
              <a:t>, &amp;</a:t>
            </a:r>
            <a:r>
              <a:rPr lang="en-US" sz="2000" dirty="0" err="1"/>
              <a:t>origMask</a:t>
            </a:r>
            <a:r>
              <a:rPr lang="en-US" sz="2000" dirty="0"/>
              <a:t>);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saIgnore.sa_handler</a:t>
            </a:r>
            <a:r>
              <a:rPr lang="en-US" sz="2000" dirty="0"/>
              <a:t> = SIG_IGN;      /* Ignore SIGINT and SIGQUIT */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saIgnore.sa_flags</a:t>
            </a:r>
            <a:r>
              <a:rPr lang="en-US" sz="2000" dirty="0"/>
              <a:t> = 0;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sigemptyset</a:t>
            </a:r>
            <a:r>
              <a:rPr lang="en-US" sz="2000" dirty="0"/>
              <a:t>(&amp;</a:t>
            </a:r>
            <a:r>
              <a:rPr lang="en-US" sz="2000" dirty="0" err="1"/>
              <a:t>saIgnore.sa_mask</a:t>
            </a:r>
            <a:r>
              <a:rPr lang="en-US" sz="2000" dirty="0"/>
              <a:t>);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sigaction</a:t>
            </a:r>
            <a:r>
              <a:rPr lang="en-US" sz="2000" dirty="0"/>
              <a:t>(SIGINT, &amp;</a:t>
            </a:r>
            <a:r>
              <a:rPr lang="en-US" sz="2000" dirty="0" err="1"/>
              <a:t>saIgnore</a:t>
            </a:r>
            <a:r>
              <a:rPr lang="en-US" sz="2000" dirty="0"/>
              <a:t>, &amp;</a:t>
            </a:r>
            <a:r>
              <a:rPr lang="en-US" sz="2000" dirty="0" err="1"/>
              <a:t>saOrigInt</a:t>
            </a:r>
            <a:r>
              <a:rPr lang="en-US" sz="2000" dirty="0"/>
              <a:t>);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sigaction</a:t>
            </a:r>
            <a:r>
              <a:rPr lang="en-US" sz="2000" dirty="0"/>
              <a:t>(SIGQUIT, &amp;</a:t>
            </a:r>
            <a:r>
              <a:rPr lang="en-US" sz="2000" dirty="0" err="1"/>
              <a:t>saIgnore</a:t>
            </a:r>
            <a:r>
              <a:rPr lang="en-US" sz="2000" dirty="0"/>
              <a:t>, &amp;</a:t>
            </a:r>
            <a:r>
              <a:rPr lang="en-US" sz="2000" dirty="0" err="1"/>
              <a:t>saOrigQuit</a:t>
            </a:r>
            <a:r>
              <a:rPr lang="en-US" sz="2000" dirty="0"/>
              <a:t>);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switch (</a:t>
            </a:r>
            <a:r>
              <a:rPr lang="en-US" sz="2000" dirty="0" err="1"/>
              <a:t>childPid</a:t>
            </a:r>
            <a:r>
              <a:rPr lang="en-US" sz="2000" dirty="0"/>
              <a:t> = fork()) {</a:t>
            </a:r>
          </a:p>
          <a:p>
            <a:pPr marL="0" indent="0">
              <a:buNone/>
            </a:pPr>
            <a:r>
              <a:rPr lang="en-US" sz="2000" dirty="0"/>
              <a:t>    case -1: /* fork() failed */</a:t>
            </a:r>
          </a:p>
          <a:p>
            <a:pPr marL="0" indent="0">
              <a:buNone/>
            </a:pPr>
            <a:r>
              <a:rPr lang="en-US" sz="2000" dirty="0"/>
              <a:t>        status = -1;</a:t>
            </a:r>
          </a:p>
          <a:p>
            <a:pPr marL="0" indent="0">
              <a:buNone/>
            </a:pPr>
            <a:r>
              <a:rPr lang="en-US" sz="2000" dirty="0"/>
              <a:t>        break;          /* Carry on to reset signal attributes */</a:t>
            </a:r>
          </a:p>
        </p:txBody>
      </p:sp>
      <p:sp>
        <p:nvSpPr>
          <p:cNvPr id="2" name="Freeform 1"/>
          <p:cNvSpPr/>
          <p:nvPr/>
        </p:nvSpPr>
        <p:spPr>
          <a:xfrm>
            <a:off x="178594" y="187523"/>
            <a:ext cx="8931" cy="17861"/>
          </a:xfrm>
          <a:custGeom>
            <a:avLst/>
            <a:gdLst/>
            <a:ahLst/>
            <a:cxnLst/>
            <a:rect l="0" t="0" r="0" b="0"/>
            <a:pathLst>
              <a:path w="8931" h="17861">
                <a:moveTo>
                  <a:pt x="8930" y="17860"/>
                </a:moveTo>
                <a:lnTo>
                  <a:pt x="8930" y="17860"/>
                </a:lnTo>
                <a:lnTo>
                  <a:pt x="8930" y="8930"/>
                </a:lnTo>
                <a:lnTo>
                  <a:pt x="893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160734" y="53578"/>
            <a:ext cx="116087" cy="151806"/>
          </a:xfrm>
          <a:custGeom>
            <a:avLst/>
            <a:gdLst/>
            <a:ahLst/>
            <a:cxnLst/>
            <a:rect l="0" t="0" r="0" b="0"/>
            <a:pathLst>
              <a:path w="116087" h="151806">
                <a:moveTo>
                  <a:pt x="17860" y="125016"/>
                </a:moveTo>
                <a:lnTo>
                  <a:pt x="17860" y="125016"/>
                </a:lnTo>
                <a:lnTo>
                  <a:pt x="17860" y="125016"/>
                </a:lnTo>
                <a:lnTo>
                  <a:pt x="17860" y="125016"/>
                </a:lnTo>
                <a:lnTo>
                  <a:pt x="17860" y="125016"/>
                </a:lnTo>
                <a:lnTo>
                  <a:pt x="17860" y="125016"/>
                </a:lnTo>
                <a:lnTo>
                  <a:pt x="17860" y="125016"/>
                </a:lnTo>
                <a:lnTo>
                  <a:pt x="17860" y="125016"/>
                </a:lnTo>
                <a:lnTo>
                  <a:pt x="17860" y="125016"/>
                </a:lnTo>
                <a:lnTo>
                  <a:pt x="8930" y="125016"/>
                </a:lnTo>
                <a:lnTo>
                  <a:pt x="8930" y="125016"/>
                </a:lnTo>
                <a:lnTo>
                  <a:pt x="8930" y="125016"/>
                </a:lnTo>
                <a:lnTo>
                  <a:pt x="8930" y="125016"/>
                </a:lnTo>
                <a:lnTo>
                  <a:pt x="8930" y="125016"/>
                </a:lnTo>
                <a:lnTo>
                  <a:pt x="8930" y="125016"/>
                </a:lnTo>
                <a:lnTo>
                  <a:pt x="8930" y="125016"/>
                </a:lnTo>
                <a:lnTo>
                  <a:pt x="8930" y="125016"/>
                </a:lnTo>
                <a:lnTo>
                  <a:pt x="8930" y="125016"/>
                </a:lnTo>
                <a:lnTo>
                  <a:pt x="8930" y="125016"/>
                </a:lnTo>
                <a:lnTo>
                  <a:pt x="8930" y="133945"/>
                </a:lnTo>
                <a:lnTo>
                  <a:pt x="8930" y="133945"/>
                </a:lnTo>
                <a:lnTo>
                  <a:pt x="8930" y="133945"/>
                </a:lnTo>
                <a:lnTo>
                  <a:pt x="8930" y="133945"/>
                </a:lnTo>
                <a:lnTo>
                  <a:pt x="8930" y="133945"/>
                </a:lnTo>
                <a:lnTo>
                  <a:pt x="8930" y="133945"/>
                </a:lnTo>
                <a:lnTo>
                  <a:pt x="8930" y="133945"/>
                </a:lnTo>
                <a:lnTo>
                  <a:pt x="8930" y="142875"/>
                </a:lnTo>
                <a:lnTo>
                  <a:pt x="0" y="142875"/>
                </a:lnTo>
                <a:lnTo>
                  <a:pt x="0" y="142875"/>
                </a:lnTo>
                <a:lnTo>
                  <a:pt x="0" y="142875"/>
                </a:lnTo>
                <a:lnTo>
                  <a:pt x="0" y="151805"/>
                </a:lnTo>
                <a:lnTo>
                  <a:pt x="0" y="151805"/>
                </a:lnTo>
                <a:lnTo>
                  <a:pt x="0" y="151805"/>
                </a:lnTo>
                <a:lnTo>
                  <a:pt x="0" y="142875"/>
                </a:lnTo>
                <a:lnTo>
                  <a:pt x="0" y="133945"/>
                </a:lnTo>
                <a:lnTo>
                  <a:pt x="17860" y="116086"/>
                </a:lnTo>
                <a:lnTo>
                  <a:pt x="35719" y="89297"/>
                </a:lnTo>
                <a:lnTo>
                  <a:pt x="62508" y="53578"/>
                </a:lnTo>
                <a:lnTo>
                  <a:pt x="89297" y="26789"/>
                </a:lnTo>
                <a:lnTo>
                  <a:pt x="116086" y="0"/>
                </a:lnTo>
                <a:lnTo>
                  <a:pt x="11608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1669852" y="571500"/>
            <a:ext cx="964407" cy="53579"/>
          </a:xfrm>
          <a:custGeom>
            <a:avLst/>
            <a:gdLst/>
            <a:ahLst/>
            <a:cxnLst/>
            <a:rect l="0" t="0" r="0" b="0"/>
            <a:pathLst>
              <a:path w="964407" h="53579">
                <a:moveTo>
                  <a:pt x="8929" y="8930"/>
                </a:moveTo>
                <a:lnTo>
                  <a:pt x="0" y="8930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8929" y="17859"/>
                </a:lnTo>
                <a:lnTo>
                  <a:pt x="8929" y="17859"/>
                </a:lnTo>
                <a:lnTo>
                  <a:pt x="8929" y="17859"/>
                </a:lnTo>
                <a:lnTo>
                  <a:pt x="17859" y="17859"/>
                </a:lnTo>
                <a:lnTo>
                  <a:pt x="26789" y="17859"/>
                </a:lnTo>
                <a:lnTo>
                  <a:pt x="35718" y="17859"/>
                </a:lnTo>
                <a:lnTo>
                  <a:pt x="53578" y="17859"/>
                </a:lnTo>
                <a:lnTo>
                  <a:pt x="62507" y="17859"/>
                </a:lnTo>
                <a:lnTo>
                  <a:pt x="89296" y="17859"/>
                </a:lnTo>
                <a:lnTo>
                  <a:pt x="116086" y="17859"/>
                </a:lnTo>
                <a:lnTo>
                  <a:pt x="142875" y="8930"/>
                </a:lnTo>
                <a:lnTo>
                  <a:pt x="160734" y="8930"/>
                </a:lnTo>
                <a:lnTo>
                  <a:pt x="187523" y="8930"/>
                </a:lnTo>
                <a:lnTo>
                  <a:pt x="214312" y="0"/>
                </a:lnTo>
                <a:lnTo>
                  <a:pt x="241101" y="0"/>
                </a:lnTo>
                <a:lnTo>
                  <a:pt x="267890" y="8930"/>
                </a:lnTo>
                <a:lnTo>
                  <a:pt x="294679" y="8930"/>
                </a:lnTo>
                <a:lnTo>
                  <a:pt x="330398" y="8930"/>
                </a:lnTo>
                <a:lnTo>
                  <a:pt x="357187" y="17859"/>
                </a:lnTo>
                <a:lnTo>
                  <a:pt x="392906" y="17859"/>
                </a:lnTo>
                <a:lnTo>
                  <a:pt x="419695" y="17859"/>
                </a:lnTo>
                <a:lnTo>
                  <a:pt x="455414" y="17859"/>
                </a:lnTo>
                <a:lnTo>
                  <a:pt x="482203" y="17859"/>
                </a:lnTo>
                <a:lnTo>
                  <a:pt x="508992" y="17859"/>
                </a:lnTo>
                <a:lnTo>
                  <a:pt x="526851" y="17859"/>
                </a:lnTo>
                <a:lnTo>
                  <a:pt x="553640" y="17859"/>
                </a:lnTo>
                <a:lnTo>
                  <a:pt x="580429" y="26789"/>
                </a:lnTo>
                <a:lnTo>
                  <a:pt x="598289" y="26789"/>
                </a:lnTo>
                <a:lnTo>
                  <a:pt x="616148" y="26789"/>
                </a:lnTo>
                <a:lnTo>
                  <a:pt x="634007" y="26789"/>
                </a:lnTo>
                <a:lnTo>
                  <a:pt x="651867" y="26789"/>
                </a:lnTo>
                <a:lnTo>
                  <a:pt x="660796" y="26789"/>
                </a:lnTo>
                <a:lnTo>
                  <a:pt x="669726" y="26789"/>
                </a:lnTo>
                <a:lnTo>
                  <a:pt x="678656" y="26789"/>
                </a:lnTo>
                <a:lnTo>
                  <a:pt x="687586" y="35719"/>
                </a:lnTo>
                <a:lnTo>
                  <a:pt x="687586" y="35719"/>
                </a:lnTo>
                <a:lnTo>
                  <a:pt x="696515" y="35719"/>
                </a:lnTo>
                <a:lnTo>
                  <a:pt x="705445" y="44648"/>
                </a:lnTo>
                <a:lnTo>
                  <a:pt x="723304" y="44648"/>
                </a:lnTo>
                <a:lnTo>
                  <a:pt x="732234" y="44648"/>
                </a:lnTo>
                <a:lnTo>
                  <a:pt x="750093" y="44648"/>
                </a:lnTo>
                <a:lnTo>
                  <a:pt x="767953" y="44648"/>
                </a:lnTo>
                <a:lnTo>
                  <a:pt x="785812" y="44648"/>
                </a:lnTo>
                <a:lnTo>
                  <a:pt x="794742" y="44648"/>
                </a:lnTo>
                <a:lnTo>
                  <a:pt x="812601" y="35719"/>
                </a:lnTo>
                <a:lnTo>
                  <a:pt x="830461" y="35719"/>
                </a:lnTo>
                <a:lnTo>
                  <a:pt x="848320" y="35719"/>
                </a:lnTo>
                <a:lnTo>
                  <a:pt x="866179" y="35719"/>
                </a:lnTo>
                <a:lnTo>
                  <a:pt x="884039" y="44648"/>
                </a:lnTo>
                <a:lnTo>
                  <a:pt x="892968" y="44648"/>
                </a:lnTo>
                <a:lnTo>
                  <a:pt x="910828" y="44648"/>
                </a:lnTo>
                <a:lnTo>
                  <a:pt x="928687" y="44648"/>
                </a:lnTo>
                <a:lnTo>
                  <a:pt x="937617" y="44648"/>
                </a:lnTo>
                <a:lnTo>
                  <a:pt x="946546" y="44648"/>
                </a:lnTo>
                <a:lnTo>
                  <a:pt x="955476" y="44648"/>
                </a:lnTo>
                <a:lnTo>
                  <a:pt x="955476" y="44648"/>
                </a:lnTo>
                <a:lnTo>
                  <a:pt x="964406" y="44648"/>
                </a:lnTo>
                <a:lnTo>
                  <a:pt x="964406" y="44648"/>
                </a:lnTo>
                <a:lnTo>
                  <a:pt x="955476" y="44648"/>
                </a:lnTo>
                <a:lnTo>
                  <a:pt x="955476" y="44648"/>
                </a:lnTo>
                <a:lnTo>
                  <a:pt x="946546" y="44648"/>
                </a:lnTo>
                <a:lnTo>
                  <a:pt x="946546" y="53578"/>
                </a:lnTo>
                <a:lnTo>
                  <a:pt x="937617" y="44648"/>
                </a:lnTo>
                <a:lnTo>
                  <a:pt x="928687" y="35719"/>
                </a:lnTo>
                <a:lnTo>
                  <a:pt x="928687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2928938" y="937617"/>
            <a:ext cx="741165" cy="35720"/>
          </a:xfrm>
          <a:custGeom>
            <a:avLst/>
            <a:gdLst/>
            <a:ahLst/>
            <a:cxnLst/>
            <a:rect l="0" t="0" r="0" b="0"/>
            <a:pathLst>
              <a:path w="741165" h="35720">
                <a:moveTo>
                  <a:pt x="8929" y="17859"/>
                </a:moveTo>
                <a:lnTo>
                  <a:pt x="8929" y="17859"/>
                </a:lnTo>
                <a:lnTo>
                  <a:pt x="0" y="17859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17859" y="8930"/>
                </a:lnTo>
                <a:lnTo>
                  <a:pt x="26789" y="8930"/>
                </a:lnTo>
                <a:lnTo>
                  <a:pt x="44648" y="17859"/>
                </a:lnTo>
                <a:lnTo>
                  <a:pt x="71437" y="17859"/>
                </a:lnTo>
                <a:lnTo>
                  <a:pt x="98226" y="17859"/>
                </a:lnTo>
                <a:lnTo>
                  <a:pt x="133945" y="17859"/>
                </a:lnTo>
                <a:lnTo>
                  <a:pt x="178593" y="17859"/>
                </a:lnTo>
                <a:lnTo>
                  <a:pt x="232171" y="17859"/>
                </a:lnTo>
                <a:lnTo>
                  <a:pt x="276820" y="8930"/>
                </a:lnTo>
                <a:lnTo>
                  <a:pt x="330398" y="8930"/>
                </a:lnTo>
                <a:lnTo>
                  <a:pt x="383976" y="0"/>
                </a:lnTo>
                <a:lnTo>
                  <a:pt x="428625" y="0"/>
                </a:lnTo>
                <a:lnTo>
                  <a:pt x="473273" y="0"/>
                </a:lnTo>
                <a:lnTo>
                  <a:pt x="517921" y="0"/>
                </a:lnTo>
                <a:lnTo>
                  <a:pt x="562570" y="8930"/>
                </a:lnTo>
                <a:lnTo>
                  <a:pt x="598289" y="8930"/>
                </a:lnTo>
                <a:lnTo>
                  <a:pt x="625078" y="17859"/>
                </a:lnTo>
                <a:lnTo>
                  <a:pt x="651867" y="26789"/>
                </a:lnTo>
                <a:lnTo>
                  <a:pt x="678656" y="26789"/>
                </a:lnTo>
                <a:lnTo>
                  <a:pt x="696515" y="26789"/>
                </a:lnTo>
                <a:lnTo>
                  <a:pt x="714375" y="26789"/>
                </a:lnTo>
                <a:lnTo>
                  <a:pt x="723304" y="17859"/>
                </a:lnTo>
                <a:lnTo>
                  <a:pt x="732234" y="17859"/>
                </a:lnTo>
                <a:lnTo>
                  <a:pt x="741164" y="17859"/>
                </a:lnTo>
                <a:lnTo>
                  <a:pt x="741164" y="17859"/>
                </a:lnTo>
                <a:lnTo>
                  <a:pt x="732234" y="17859"/>
                </a:lnTo>
                <a:lnTo>
                  <a:pt x="723304" y="26789"/>
                </a:lnTo>
                <a:lnTo>
                  <a:pt x="705445" y="35719"/>
                </a:lnTo>
                <a:lnTo>
                  <a:pt x="705445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455539" y="946547"/>
            <a:ext cx="1143001" cy="71438"/>
          </a:xfrm>
          <a:custGeom>
            <a:avLst/>
            <a:gdLst/>
            <a:ahLst/>
            <a:cxnLst/>
            <a:rect l="0" t="0" r="0" b="0"/>
            <a:pathLst>
              <a:path w="1143001" h="71438">
                <a:moveTo>
                  <a:pt x="0" y="17859"/>
                </a:move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17859" y="17859"/>
                </a:lnTo>
                <a:lnTo>
                  <a:pt x="17859" y="17859"/>
                </a:lnTo>
                <a:lnTo>
                  <a:pt x="26789" y="17859"/>
                </a:lnTo>
                <a:lnTo>
                  <a:pt x="44649" y="17859"/>
                </a:lnTo>
                <a:lnTo>
                  <a:pt x="62508" y="17859"/>
                </a:lnTo>
                <a:lnTo>
                  <a:pt x="80367" y="17859"/>
                </a:lnTo>
                <a:lnTo>
                  <a:pt x="116086" y="17859"/>
                </a:lnTo>
                <a:lnTo>
                  <a:pt x="151805" y="17859"/>
                </a:lnTo>
                <a:lnTo>
                  <a:pt x="187524" y="17859"/>
                </a:lnTo>
                <a:lnTo>
                  <a:pt x="232172" y="8929"/>
                </a:lnTo>
                <a:lnTo>
                  <a:pt x="276820" y="8929"/>
                </a:lnTo>
                <a:lnTo>
                  <a:pt x="330399" y="8929"/>
                </a:lnTo>
                <a:lnTo>
                  <a:pt x="383977" y="0"/>
                </a:lnTo>
                <a:lnTo>
                  <a:pt x="437555" y="0"/>
                </a:lnTo>
                <a:lnTo>
                  <a:pt x="491133" y="8929"/>
                </a:lnTo>
                <a:lnTo>
                  <a:pt x="553641" y="17859"/>
                </a:lnTo>
                <a:lnTo>
                  <a:pt x="616149" y="17859"/>
                </a:lnTo>
                <a:lnTo>
                  <a:pt x="669727" y="35719"/>
                </a:lnTo>
                <a:lnTo>
                  <a:pt x="741164" y="44648"/>
                </a:lnTo>
                <a:lnTo>
                  <a:pt x="803672" y="44648"/>
                </a:lnTo>
                <a:lnTo>
                  <a:pt x="857250" y="44648"/>
                </a:lnTo>
                <a:lnTo>
                  <a:pt x="919758" y="44648"/>
                </a:lnTo>
                <a:lnTo>
                  <a:pt x="964406" y="44648"/>
                </a:lnTo>
                <a:lnTo>
                  <a:pt x="1009055" y="35719"/>
                </a:lnTo>
                <a:lnTo>
                  <a:pt x="1044774" y="35719"/>
                </a:lnTo>
                <a:lnTo>
                  <a:pt x="1071563" y="35719"/>
                </a:lnTo>
                <a:lnTo>
                  <a:pt x="1098352" y="26789"/>
                </a:lnTo>
                <a:lnTo>
                  <a:pt x="1116211" y="35719"/>
                </a:lnTo>
                <a:lnTo>
                  <a:pt x="1125141" y="35719"/>
                </a:lnTo>
                <a:lnTo>
                  <a:pt x="1134070" y="44648"/>
                </a:lnTo>
                <a:lnTo>
                  <a:pt x="1143000" y="53578"/>
                </a:lnTo>
                <a:lnTo>
                  <a:pt x="1143000" y="71437"/>
                </a:lnTo>
                <a:lnTo>
                  <a:pt x="1143000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848445" y="1419820"/>
            <a:ext cx="723306" cy="53579"/>
          </a:xfrm>
          <a:custGeom>
            <a:avLst/>
            <a:gdLst/>
            <a:ahLst/>
            <a:cxnLst/>
            <a:rect l="0" t="0" r="0" b="0"/>
            <a:pathLst>
              <a:path w="723306" h="53579">
                <a:moveTo>
                  <a:pt x="0" y="0"/>
                </a:moveTo>
                <a:lnTo>
                  <a:pt x="8930" y="0"/>
                </a:lnTo>
                <a:lnTo>
                  <a:pt x="17860" y="0"/>
                </a:lnTo>
                <a:lnTo>
                  <a:pt x="26789" y="0"/>
                </a:lnTo>
                <a:lnTo>
                  <a:pt x="53578" y="0"/>
                </a:lnTo>
                <a:lnTo>
                  <a:pt x="89297" y="0"/>
                </a:lnTo>
                <a:lnTo>
                  <a:pt x="142875" y="0"/>
                </a:lnTo>
                <a:lnTo>
                  <a:pt x="187524" y="0"/>
                </a:lnTo>
                <a:lnTo>
                  <a:pt x="250032" y="0"/>
                </a:lnTo>
                <a:lnTo>
                  <a:pt x="312539" y="0"/>
                </a:lnTo>
                <a:lnTo>
                  <a:pt x="375047" y="8930"/>
                </a:lnTo>
                <a:lnTo>
                  <a:pt x="437555" y="17859"/>
                </a:lnTo>
                <a:lnTo>
                  <a:pt x="500063" y="17859"/>
                </a:lnTo>
                <a:lnTo>
                  <a:pt x="562571" y="26789"/>
                </a:lnTo>
                <a:lnTo>
                  <a:pt x="607219" y="35719"/>
                </a:lnTo>
                <a:lnTo>
                  <a:pt x="651868" y="35719"/>
                </a:lnTo>
                <a:lnTo>
                  <a:pt x="678657" y="35719"/>
                </a:lnTo>
                <a:lnTo>
                  <a:pt x="696516" y="44649"/>
                </a:lnTo>
                <a:lnTo>
                  <a:pt x="705446" y="44649"/>
                </a:lnTo>
                <a:lnTo>
                  <a:pt x="705446" y="44649"/>
                </a:lnTo>
                <a:lnTo>
                  <a:pt x="714375" y="44649"/>
                </a:lnTo>
                <a:lnTo>
                  <a:pt x="723305" y="53578"/>
                </a:lnTo>
                <a:lnTo>
                  <a:pt x="723305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196828" y="1384102"/>
            <a:ext cx="955478" cy="35719"/>
          </a:xfrm>
          <a:custGeom>
            <a:avLst/>
            <a:gdLst/>
            <a:ahLst/>
            <a:cxnLst/>
            <a:rect l="0" t="0" r="0" b="0"/>
            <a:pathLst>
              <a:path w="955478" h="35719">
                <a:moveTo>
                  <a:pt x="8930" y="8929"/>
                </a:moveTo>
                <a:lnTo>
                  <a:pt x="893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8930" y="8929"/>
                </a:lnTo>
                <a:lnTo>
                  <a:pt x="35719" y="8929"/>
                </a:lnTo>
                <a:lnTo>
                  <a:pt x="80367" y="8929"/>
                </a:lnTo>
                <a:lnTo>
                  <a:pt x="142875" y="8929"/>
                </a:lnTo>
                <a:lnTo>
                  <a:pt x="232172" y="0"/>
                </a:lnTo>
                <a:lnTo>
                  <a:pt x="330399" y="0"/>
                </a:lnTo>
                <a:lnTo>
                  <a:pt x="437555" y="0"/>
                </a:lnTo>
                <a:lnTo>
                  <a:pt x="553641" y="8929"/>
                </a:lnTo>
                <a:lnTo>
                  <a:pt x="660797" y="8929"/>
                </a:lnTo>
                <a:lnTo>
                  <a:pt x="759024" y="17859"/>
                </a:lnTo>
                <a:lnTo>
                  <a:pt x="839391" y="26788"/>
                </a:lnTo>
                <a:lnTo>
                  <a:pt x="901899" y="35718"/>
                </a:lnTo>
                <a:lnTo>
                  <a:pt x="946547" y="35718"/>
                </a:lnTo>
                <a:lnTo>
                  <a:pt x="955477" y="35718"/>
                </a:lnTo>
                <a:lnTo>
                  <a:pt x="946547" y="17859"/>
                </a:lnTo>
                <a:lnTo>
                  <a:pt x="946547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384102" y="2080617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1321594" y="2071687"/>
            <a:ext cx="875110" cy="80368"/>
          </a:xfrm>
          <a:custGeom>
            <a:avLst/>
            <a:gdLst/>
            <a:ahLst/>
            <a:cxnLst/>
            <a:rect l="0" t="0" r="0" b="0"/>
            <a:pathLst>
              <a:path w="875110" h="80368">
                <a:moveTo>
                  <a:pt x="53578" y="8930"/>
                </a:moveTo>
                <a:lnTo>
                  <a:pt x="53578" y="8930"/>
                </a:lnTo>
                <a:lnTo>
                  <a:pt x="53578" y="8930"/>
                </a:lnTo>
                <a:lnTo>
                  <a:pt x="53578" y="8930"/>
                </a:lnTo>
                <a:lnTo>
                  <a:pt x="44648" y="8930"/>
                </a:lnTo>
                <a:lnTo>
                  <a:pt x="44648" y="0"/>
                </a:lnTo>
                <a:lnTo>
                  <a:pt x="44648" y="0"/>
                </a:lnTo>
                <a:lnTo>
                  <a:pt x="35719" y="0"/>
                </a:lnTo>
                <a:lnTo>
                  <a:pt x="3571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8929" y="8930"/>
                </a:lnTo>
                <a:lnTo>
                  <a:pt x="8929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29" y="17860"/>
                </a:lnTo>
                <a:lnTo>
                  <a:pt x="8929" y="17860"/>
                </a:lnTo>
                <a:lnTo>
                  <a:pt x="26789" y="17860"/>
                </a:lnTo>
                <a:lnTo>
                  <a:pt x="35719" y="17860"/>
                </a:lnTo>
                <a:lnTo>
                  <a:pt x="62508" y="26789"/>
                </a:lnTo>
                <a:lnTo>
                  <a:pt x="89297" y="26789"/>
                </a:lnTo>
                <a:lnTo>
                  <a:pt x="125015" y="35719"/>
                </a:lnTo>
                <a:lnTo>
                  <a:pt x="160734" y="35719"/>
                </a:lnTo>
                <a:lnTo>
                  <a:pt x="214312" y="35719"/>
                </a:lnTo>
                <a:lnTo>
                  <a:pt x="267890" y="35719"/>
                </a:lnTo>
                <a:lnTo>
                  <a:pt x="321469" y="35719"/>
                </a:lnTo>
                <a:lnTo>
                  <a:pt x="375047" y="35719"/>
                </a:lnTo>
                <a:lnTo>
                  <a:pt x="437554" y="35719"/>
                </a:lnTo>
                <a:lnTo>
                  <a:pt x="491133" y="35719"/>
                </a:lnTo>
                <a:lnTo>
                  <a:pt x="553640" y="44649"/>
                </a:lnTo>
                <a:lnTo>
                  <a:pt x="616148" y="44649"/>
                </a:lnTo>
                <a:lnTo>
                  <a:pt x="669726" y="44649"/>
                </a:lnTo>
                <a:lnTo>
                  <a:pt x="723304" y="44649"/>
                </a:lnTo>
                <a:lnTo>
                  <a:pt x="767953" y="53578"/>
                </a:lnTo>
                <a:lnTo>
                  <a:pt x="803672" y="53578"/>
                </a:lnTo>
                <a:lnTo>
                  <a:pt x="839390" y="53578"/>
                </a:lnTo>
                <a:lnTo>
                  <a:pt x="857250" y="53578"/>
                </a:lnTo>
                <a:lnTo>
                  <a:pt x="875109" y="53578"/>
                </a:lnTo>
                <a:lnTo>
                  <a:pt x="875109" y="62508"/>
                </a:lnTo>
                <a:lnTo>
                  <a:pt x="866179" y="71438"/>
                </a:lnTo>
                <a:lnTo>
                  <a:pt x="848320" y="71438"/>
                </a:lnTo>
                <a:lnTo>
                  <a:pt x="830461" y="80367"/>
                </a:lnTo>
                <a:lnTo>
                  <a:pt x="830461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2732484" y="2143125"/>
            <a:ext cx="750095" cy="26790"/>
          </a:xfrm>
          <a:custGeom>
            <a:avLst/>
            <a:gdLst/>
            <a:ahLst/>
            <a:cxnLst/>
            <a:rect l="0" t="0" r="0" b="0"/>
            <a:pathLst>
              <a:path w="750095" h="26790">
                <a:moveTo>
                  <a:pt x="8930" y="0"/>
                </a:move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60" y="0"/>
                </a:lnTo>
                <a:lnTo>
                  <a:pt x="35719" y="0"/>
                </a:lnTo>
                <a:lnTo>
                  <a:pt x="62508" y="0"/>
                </a:lnTo>
                <a:lnTo>
                  <a:pt x="98227" y="0"/>
                </a:lnTo>
                <a:lnTo>
                  <a:pt x="133946" y="0"/>
                </a:lnTo>
                <a:lnTo>
                  <a:pt x="187524" y="0"/>
                </a:lnTo>
                <a:lnTo>
                  <a:pt x="250032" y="0"/>
                </a:lnTo>
                <a:lnTo>
                  <a:pt x="312539" y="0"/>
                </a:lnTo>
                <a:lnTo>
                  <a:pt x="375047" y="0"/>
                </a:lnTo>
                <a:lnTo>
                  <a:pt x="446485" y="8929"/>
                </a:lnTo>
                <a:lnTo>
                  <a:pt x="508993" y="8929"/>
                </a:lnTo>
                <a:lnTo>
                  <a:pt x="562571" y="17859"/>
                </a:lnTo>
                <a:lnTo>
                  <a:pt x="616149" y="17859"/>
                </a:lnTo>
                <a:lnTo>
                  <a:pt x="660797" y="26789"/>
                </a:lnTo>
                <a:lnTo>
                  <a:pt x="696516" y="26789"/>
                </a:lnTo>
                <a:lnTo>
                  <a:pt x="714375" y="26789"/>
                </a:lnTo>
                <a:lnTo>
                  <a:pt x="732235" y="26789"/>
                </a:lnTo>
                <a:lnTo>
                  <a:pt x="741164" y="26789"/>
                </a:lnTo>
                <a:lnTo>
                  <a:pt x="750094" y="17859"/>
                </a:lnTo>
                <a:lnTo>
                  <a:pt x="750094" y="17859"/>
                </a:lnTo>
                <a:lnTo>
                  <a:pt x="750094" y="8929"/>
                </a:lnTo>
                <a:lnTo>
                  <a:pt x="750094" y="8929"/>
                </a:lnTo>
                <a:lnTo>
                  <a:pt x="750094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1312664" y="2393156"/>
            <a:ext cx="660798" cy="71439"/>
          </a:xfrm>
          <a:custGeom>
            <a:avLst/>
            <a:gdLst/>
            <a:ahLst/>
            <a:cxnLst/>
            <a:rect l="0" t="0" r="0" b="0"/>
            <a:pathLst>
              <a:path w="660798" h="71439">
                <a:moveTo>
                  <a:pt x="0" y="62508"/>
                </a:move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0" y="71438"/>
                </a:lnTo>
                <a:lnTo>
                  <a:pt x="8930" y="71438"/>
                </a:lnTo>
                <a:lnTo>
                  <a:pt x="17859" y="71438"/>
                </a:lnTo>
                <a:lnTo>
                  <a:pt x="17859" y="71438"/>
                </a:lnTo>
                <a:lnTo>
                  <a:pt x="26789" y="62508"/>
                </a:lnTo>
                <a:lnTo>
                  <a:pt x="44649" y="62508"/>
                </a:lnTo>
                <a:lnTo>
                  <a:pt x="62508" y="53578"/>
                </a:lnTo>
                <a:lnTo>
                  <a:pt x="80367" y="53578"/>
                </a:lnTo>
                <a:lnTo>
                  <a:pt x="107156" y="44648"/>
                </a:lnTo>
                <a:lnTo>
                  <a:pt x="133945" y="44648"/>
                </a:lnTo>
                <a:lnTo>
                  <a:pt x="169664" y="44648"/>
                </a:lnTo>
                <a:lnTo>
                  <a:pt x="214313" y="44648"/>
                </a:lnTo>
                <a:lnTo>
                  <a:pt x="258961" y="44648"/>
                </a:lnTo>
                <a:lnTo>
                  <a:pt x="303609" y="53578"/>
                </a:lnTo>
                <a:lnTo>
                  <a:pt x="339328" y="62508"/>
                </a:lnTo>
                <a:lnTo>
                  <a:pt x="383977" y="62508"/>
                </a:lnTo>
                <a:lnTo>
                  <a:pt x="419695" y="62508"/>
                </a:lnTo>
                <a:lnTo>
                  <a:pt x="464344" y="53578"/>
                </a:lnTo>
                <a:lnTo>
                  <a:pt x="508992" y="44648"/>
                </a:lnTo>
                <a:lnTo>
                  <a:pt x="553641" y="26789"/>
                </a:lnTo>
                <a:lnTo>
                  <a:pt x="589359" y="17859"/>
                </a:lnTo>
                <a:lnTo>
                  <a:pt x="625078" y="0"/>
                </a:lnTo>
                <a:lnTo>
                  <a:pt x="651867" y="0"/>
                </a:lnTo>
                <a:lnTo>
                  <a:pt x="660797" y="0"/>
                </a:lnTo>
                <a:lnTo>
                  <a:pt x="660797" y="8930"/>
                </a:lnTo>
                <a:lnTo>
                  <a:pt x="660797" y="26789"/>
                </a:lnTo>
                <a:lnTo>
                  <a:pt x="651867" y="44648"/>
                </a:lnTo>
                <a:lnTo>
                  <a:pt x="634008" y="62508"/>
                </a:lnTo>
                <a:lnTo>
                  <a:pt x="634008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1759148" y="3170039"/>
            <a:ext cx="8931" cy="1"/>
          </a:xfrm>
          <a:custGeom>
            <a:avLst/>
            <a:gdLst/>
            <a:ahLst/>
            <a:cxnLst/>
            <a:rect l="0" t="0" r="0" b="0"/>
            <a:pathLst>
              <a:path w="8931" h="1">
                <a:moveTo>
                  <a:pt x="8930" y="0"/>
                </a:move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2241352" y="3205757"/>
            <a:ext cx="750094" cy="142876"/>
          </a:xfrm>
          <a:custGeom>
            <a:avLst/>
            <a:gdLst/>
            <a:ahLst/>
            <a:cxnLst/>
            <a:rect l="0" t="0" r="0" b="0"/>
            <a:pathLst>
              <a:path w="750094" h="142876">
                <a:moveTo>
                  <a:pt x="0" y="0"/>
                </a:moveTo>
                <a:lnTo>
                  <a:pt x="0" y="0"/>
                </a:lnTo>
                <a:lnTo>
                  <a:pt x="8929" y="8930"/>
                </a:lnTo>
                <a:lnTo>
                  <a:pt x="17859" y="8930"/>
                </a:lnTo>
                <a:lnTo>
                  <a:pt x="26789" y="8930"/>
                </a:lnTo>
                <a:lnTo>
                  <a:pt x="53578" y="17860"/>
                </a:lnTo>
                <a:lnTo>
                  <a:pt x="89296" y="26789"/>
                </a:lnTo>
                <a:lnTo>
                  <a:pt x="142875" y="26789"/>
                </a:lnTo>
                <a:lnTo>
                  <a:pt x="205382" y="17860"/>
                </a:lnTo>
                <a:lnTo>
                  <a:pt x="276820" y="17860"/>
                </a:lnTo>
                <a:lnTo>
                  <a:pt x="348257" y="8930"/>
                </a:lnTo>
                <a:lnTo>
                  <a:pt x="410765" y="0"/>
                </a:lnTo>
                <a:lnTo>
                  <a:pt x="473273" y="0"/>
                </a:lnTo>
                <a:lnTo>
                  <a:pt x="526851" y="8930"/>
                </a:lnTo>
                <a:lnTo>
                  <a:pt x="571500" y="17860"/>
                </a:lnTo>
                <a:lnTo>
                  <a:pt x="607218" y="35719"/>
                </a:lnTo>
                <a:lnTo>
                  <a:pt x="634007" y="53579"/>
                </a:lnTo>
                <a:lnTo>
                  <a:pt x="669726" y="89297"/>
                </a:lnTo>
                <a:lnTo>
                  <a:pt x="696515" y="116086"/>
                </a:lnTo>
                <a:lnTo>
                  <a:pt x="723304" y="133946"/>
                </a:lnTo>
                <a:lnTo>
                  <a:pt x="750093" y="142875"/>
                </a:lnTo>
                <a:lnTo>
                  <a:pt x="750093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1937742" y="2473523"/>
            <a:ext cx="1241228" cy="464345"/>
          </a:xfrm>
          <a:custGeom>
            <a:avLst/>
            <a:gdLst/>
            <a:ahLst/>
            <a:cxnLst/>
            <a:rect l="0" t="0" r="0" b="0"/>
            <a:pathLst>
              <a:path w="1241228" h="464345">
                <a:moveTo>
                  <a:pt x="8930" y="464344"/>
                </a:moveTo>
                <a:lnTo>
                  <a:pt x="0" y="464344"/>
                </a:lnTo>
                <a:lnTo>
                  <a:pt x="0" y="464344"/>
                </a:lnTo>
                <a:lnTo>
                  <a:pt x="0" y="455414"/>
                </a:lnTo>
                <a:lnTo>
                  <a:pt x="0" y="455414"/>
                </a:lnTo>
                <a:lnTo>
                  <a:pt x="0" y="455414"/>
                </a:lnTo>
                <a:lnTo>
                  <a:pt x="0" y="464344"/>
                </a:lnTo>
                <a:lnTo>
                  <a:pt x="0" y="455414"/>
                </a:lnTo>
                <a:lnTo>
                  <a:pt x="0" y="455414"/>
                </a:lnTo>
                <a:lnTo>
                  <a:pt x="8930" y="455414"/>
                </a:lnTo>
                <a:lnTo>
                  <a:pt x="17860" y="446484"/>
                </a:lnTo>
                <a:lnTo>
                  <a:pt x="35719" y="437555"/>
                </a:lnTo>
                <a:lnTo>
                  <a:pt x="62508" y="410766"/>
                </a:lnTo>
                <a:lnTo>
                  <a:pt x="125016" y="366117"/>
                </a:lnTo>
                <a:lnTo>
                  <a:pt x="205383" y="303610"/>
                </a:lnTo>
                <a:lnTo>
                  <a:pt x="321469" y="241102"/>
                </a:lnTo>
                <a:lnTo>
                  <a:pt x="473274" y="169665"/>
                </a:lnTo>
                <a:lnTo>
                  <a:pt x="634008" y="116086"/>
                </a:lnTo>
                <a:lnTo>
                  <a:pt x="803672" y="71438"/>
                </a:lnTo>
                <a:lnTo>
                  <a:pt x="964406" y="44649"/>
                </a:lnTo>
                <a:lnTo>
                  <a:pt x="1116211" y="17860"/>
                </a:lnTo>
                <a:lnTo>
                  <a:pt x="1241227" y="0"/>
                </a:lnTo>
                <a:lnTo>
                  <a:pt x="124122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1955602" y="2357437"/>
            <a:ext cx="1446610" cy="937618"/>
          </a:xfrm>
          <a:custGeom>
            <a:avLst/>
            <a:gdLst/>
            <a:ahLst/>
            <a:cxnLst/>
            <a:rect l="0" t="0" r="0" b="0"/>
            <a:pathLst>
              <a:path w="1446610" h="937618">
                <a:moveTo>
                  <a:pt x="17859" y="928688"/>
                </a:moveTo>
                <a:lnTo>
                  <a:pt x="17859" y="928688"/>
                </a:lnTo>
                <a:lnTo>
                  <a:pt x="8929" y="937617"/>
                </a:lnTo>
                <a:lnTo>
                  <a:pt x="8929" y="937617"/>
                </a:lnTo>
                <a:lnTo>
                  <a:pt x="0" y="937617"/>
                </a:lnTo>
                <a:lnTo>
                  <a:pt x="0" y="937617"/>
                </a:lnTo>
                <a:lnTo>
                  <a:pt x="8929" y="919758"/>
                </a:lnTo>
                <a:lnTo>
                  <a:pt x="26789" y="884039"/>
                </a:lnTo>
                <a:lnTo>
                  <a:pt x="71437" y="839391"/>
                </a:lnTo>
                <a:lnTo>
                  <a:pt x="133945" y="759024"/>
                </a:lnTo>
                <a:lnTo>
                  <a:pt x="232171" y="669727"/>
                </a:lnTo>
                <a:lnTo>
                  <a:pt x="366117" y="571500"/>
                </a:lnTo>
                <a:lnTo>
                  <a:pt x="517921" y="464344"/>
                </a:lnTo>
                <a:lnTo>
                  <a:pt x="687586" y="357188"/>
                </a:lnTo>
                <a:lnTo>
                  <a:pt x="857250" y="258961"/>
                </a:lnTo>
                <a:lnTo>
                  <a:pt x="1026914" y="169665"/>
                </a:lnTo>
                <a:lnTo>
                  <a:pt x="1169789" y="98227"/>
                </a:lnTo>
                <a:lnTo>
                  <a:pt x="1294804" y="44649"/>
                </a:lnTo>
                <a:lnTo>
                  <a:pt x="1375171" y="8930"/>
                </a:lnTo>
                <a:lnTo>
                  <a:pt x="1437679" y="0"/>
                </a:lnTo>
                <a:lnTo>
                  <a:pt x="1446609" y="0"/>
                </a:lnTo>
                <a:lnTo>
                  <a:pt x="1437679" y="8930"/>
                </a:lnTo>
                <a:lnTo>
                  <a:pt x="1437679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2527102" y="3545086"/>
            <a:ext cx="892969" cy="116086"/>
          </a:xfrm>
          <a:custGeom>
            <a:avLst/>
            <a:gdLst/>
            <a:ahLst/>
            <a:cxnLst/>
            <a:rect l="0" t="0" r="0" b="0"/>
            <a:pathLst>
              <a:path w="892969" h="116086">
                <a:moveTo>
                  <a:pt x="0" y="35718"/>
                </a:move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44648"/>
                </a:lnTo>
                <a:lnTo>
                  <a:pt x="0" y="44648"/>
                </a:lnTo>
                <a:lnTo>
                  <a:pt x="0" y="53578"/>
                </a:lnTo>
                <a:lnTo>
                  <a:pt x="0" y="53578"/>
                </a:lnTo>
                <a:lnTo>
                  <a:pt x="0" y="62507"/>
                </a:lnTo>
                <a:lnTo>
                  <a:pt x="0" y="71437"/>
                </a:lnTo>
                <a:lnTo>
                  <a:pt x="8929" y="80367"/>
                </a:lnTo>
                <a:lnTo>
                  <a:pt x="8929" y="80367"/>
                </a:lnTo>
                <a:lnTo>
                  <a:pt x="8929" y="89296"/>
                </a:lnTo>
                <a:lnTo>
                  <a:pt x="8929" y="89296"/>
                </a:lnTo>
                <a:lnTo>
                  <a:pt x="8929" y="98226"/>
                </a:lnTo>
                <a:lnTo>
                  <a:pt x="17859" y="98226"/>
                </a:lnTo>
                <a:lnTo>
                  <a:pt x="17859" y="98226"/>
                </a:lnTo>
                <a:lnTo>
                  <a:pt x="17859" y="98226"/>
                </a:lnTo>
                <a:lnTo>
                  <a:pt x="17859" y="107156"/>
                </a:lnTo>
                <a:lnTo>
                  <a:pt x="26789" y="107156"/>
                </a:lnTo>
                <a:lnTo>
                  <a:pt x="35718" y="116085"/>
                </a:lnTo>
                <a:lnTo>
                  <a:pt x="44648" y="116085"/>
                </a:lnTo>
                <a:lnTo>
                  <a:pt x="53578" y="116085"/>
                </a:lnTo>
                <a:lnTo>
                  <a:pt x="71437" y="116085"/>
                </a:lnTo>
                <a:lnTo>
                  <a:pt x="89296" y="116085"/>
                </a:lnTo>
                <a:lnTo>
                  <a:pt x="107156" y="107156"/>
                </a:lnTo>
                <a:lnTo>
                  <a:pt x="133945" y="107156"/>
                </a:lnTo>
                <a:lnTo>
                  <a:pt x="160734" y="107156"/>
                </a:lnTo>
                <a:lnTo>
                  <a:pt x="187523" y="107156"/>
                </a:lnTo>
                <a:lnTo>
                  <a:pt x="214312" y="107156"/>
                </a:lnTo>
                <a:lnTo>
                  <a:pt x="241101" y="107156"/>
                </a:lnTo>
                <a:lnTo>
                  <a:pt x="267890" y="107156"/>
                </a:lnTo>
                <a:lnTo>
                  <a:pt x="303609" y="107156"/>
                </a:lnTo>
                <a:lnTo>
                  <a:pt x="330398" y="107156"/>
                </a:lnTo>
                <a:lnTo>
                  <a:pt x="366117" y="107156"/>
                </a:lnTo>
                <a:lnTo>
                  <a:pt x="401836" y="98226"/>
                </a:lnTo>
                <a:lnTo>
                  <a:pt x="437554" y="98226"/>
                </a:lnTo>
                <a:lnTo>
                  <a:pt x="473273" y="89296"/>
                </a:lnTo>
                <a:lnTo>
                  <a:pt x="500062" y="89296"/>
                </a:lnTo>
                <a:lnTo>
                  <a:pt x="535781" y="89296"/>
                </a:lnTo>
                <a:lnTo>
                  <a:pt x="562570" y="89296"/>
                </a:lnTo>
                <a:lnTo>
                  <a:pt x="589359" y="89296"/>
                </a:lnTo>
                <a:lnTo>
                  <a:pt x="616148" y="89296"/>
                </a:lnTo>
                <a:lnTo>
                  <a:pt x="642937" y="89296"/>
                </a:lnTo>
                <a:lnTo>
                  <a:pt x="669726" y="98226"/>
                </a:lnTo>
                <a:lnTo>
                  <a:pt x="687586" y="98226"/>
                </a:lnTo>
                <a:lnTo>
                  <a:pt x="714375" y="98226"/>
                </a:lnTo>
                <a:lnTo>
                  <a:pt x="732234" y="89296"/>
                </a:lnTo>
                <a:lnTo>
                  <a:pt x="750093" y="89296"/>
                </a:lnTo>
                <a:lnTo>
                  <a:pt x="767953" y="89296"/>
                </a:lnTo>
                <a:lnTo>
                  <a:pt x="776882" y="89296"/>
                </a:lnTo>
                <a:lnTo>
                  <a:pt x="794742" y="89296"/>
                </a:lnTo>
                <a:lnTo>
                  <a:pt x="803671" y="89296"/>
                </a:lnTo>
                <a:lnTo>
                  <a:pt x="812601" y="89296"/>
                </a:lnTo>
                <a:lnTo>
                  <a:pt x="821531" y="98226"/>
                </a:lnTo>
                <a:lnTo>
                  <a:pt x="830461" y="98226"/>
                </a:lnTo>
                <a:lnTo>
                  <a:pt x="830461" y="98226"/>
                </a:lnTo>
                <a:lnTo>
                  <a:pt x="830461" y="98226"/>
                </a:lnTo>
                <a:lnTo>
                  <a:pt x="839390" y="98226"/>
                </a:lnTo>
                <a:lnTo>
                  <a:pt x="839390" y="98226"/>
                </a:lnTo>
                <a:lnTo>
                  <a:pt x="839390" y="98226"/>
                </a:lnTo>
                <a:lnTo>
                  <a:pt x="839390" y="98226"/>
                </a:lnTo>
                <a:lnTo>
                  <a:pt x="839390" y="98226"/>
                </a:lnTo>
                <a:lnTo>
                  <a:pt x="839390" y="98226"/>
                </a:lnTo>
                <a:lnTo>
                  <a:pt x="839390" y="98226"/>
                </a:lnTo>
                <a:lnTo>
                  <a:pt x="839390" y="98226"/>
                </a:lnTo>
                <a:lnTo>
                  <a:pt x="848320" y="98226"/>
                </a:lnTo>
                <a:lnTo>
                  <a:pt x="848320" y="98226"/>
                </a:lnTo>
                <a:lnTo>
                  <a:pt x="848320" y="98226"/>
                </a:lnTo>
                <a:lnTo>
                  <a:pt x="848320" y="89296"/>
                </a:lnTo>
                <a:lnTo>
                  <a:pt x="848320" y="89296"/>
                </a:lnTo>
                <a:lnTo>
                  <a:pt x="848320" y="89296"/>
                </a:lnTo>
                <a:lnTo>
                  <a:pt x="848320" y="89296"/>
                </a:lnTo>
                <a:lnTo>
                  <a:pt x="857250" y="89296"/>
                </a:lnTo>
                <a:lnTo>
                  <a:pt x="857250" y="89296"/>
                </a:lnTo>
                <a:lnTo>
                  <a:pt x="857250" y="89296"/>
                </a:lnTo>
                <a:lnTo>
                  <a:pt x="857250" y="89296"/>
                </a:lnTo>
                <a:lnTo>
                  <a:pt x="857250" y="80367"/>
                </a:lnTo>
                <a:lnTo>
                  <a:pt x="866179" y="80367"/>
                </a:lnTo>
                <a:lnTo>
                  <a:pt x="875109" y="71437"/>
                </a:lnTo>
                <a:lnTo>
                  <a:pt x="884039" y="53578"/>
                </a:lnTo>
                <a:lnTo>
                  <a:pt x="892968" y="26789"/>
                </a:lnTo>
                <a:lnTo>
                  <a:pt x="892968" y="0"/>
                </a:lnTo>
                <a:lnTo>
                  <a:pt x="89296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2071688" y="3857625"/>
            <a:ext cx="866180" cy="642938"/>
          </a:xfrm>
          <a:custGeom>
            <a:avLst/>
            <a:gdLst/>
            <a:ahLst/>
            <a:cxnLst/>
            <a:rect l="0" t="0" r="0" b="0"/>
            <a:pathLst>
              <a:path w="866180" h="642938">
                <a:moveTo>
                  <a:pt x="741164" y="125015"/>
                </a:moveTo>
                <a:lnTo>
                  <a:pt x="741164" y="125015"/>
                </a:lnTo>
                <a:lnTo>
                  <a:pt x="741164" y="125015"/>
                </a:lnTo>
                <a:lnTo>
                  <a:pt x="741164" y="116086"/>
                </a:lnTo>
                <a:lnTo>
                  <a:pt x="732234" y="107156"/>
                </a:lnTo>
                <a:lnTo>
                  <a:pt x="723304" y="107156"/>
                </a:lnTo>
                <a:lnTo>
                  <a:pt x="723304" y="89296"/>
                </a:lnTo>
                <a:lnTo>
                  <a:pt x="705445" y="80367"/>
                </a:lnTo>
                <a:lnTo>
                  <a:pt x="687585" y="71437"/>
                </a:lnTo>
                <a:lnTo>
                  <a:pt x="669726" y="53578"/>
                </a:lnTo>
                <a:lnTo>
                  <a:pt x="642937" y="35718"/>
                </a:lnTo>
                <a:lnTo>
                  <a:pt x="607218" y="26789"/>
                </a:lnTo>
                <a:lnTo>
                  <a:pt x="571500" y="8929"/>
                </a:lnTo>
                <a:lnTo>
                  <a:pt x="526851" y="0"/>
                </a:lnTo>
                <a:lnTo>
                  <a:pt x="482203" y="0"/>
                </a:lnTo>
                <a:lnTo>
                  <a:pt x="437554" y="8929"/>
                </a:lnTo>
                <a:lnTo>
                  <a:pt x="392906" y="17859"/>
                </a:lnTo>
                <a:lnTo>
                  <a:pt x="339328" y="26789"/>
                </a:lnTo>
                <a:lnTo>
                  <a:pt x="285750" y="44648"/>
                </a:lnTo>
                <a:lnTo>
                  <a:pt x="232171" y="62507"/>
                </a:lnTo>
                <a:lnTo>
                  <a:pt x="178593" y="89296"/>
                </a:lnTo>
                <a:lnTo>
                  <a:pt x="125015" y="125015"/>
                </a:lnTo>
                <a:lnTo>
                  <a:pt x="80367" y="160734"/>
                </a:lnTo>
                <a:lnTo>
                  <a:pt x="44648" y="205382"/>
                </a:lnTo>
                <a:lnTo>
                  <a:pt x="26789" y="258961"/>
                </a:lnTo>
                <a:lnTo>
                  <a:pt x="8929" y="312539"/>
                </a:lnTo>
                <a:lnTo>
                  <a:pt x="0" y="366117"/>
                </a:lnTo>
                <a:lnTo>
                  <a:pt x="8929" y="419695"/>
                </a:lnTo>
                <a:lnTo>
                  <a:pt x="26789" y="464343"/>
                </a:lnTo>
                <a:lnTo>
                  <a:pt x="53578" y="508992"/>
                </a:lnTo>
                <a:lnTo>
                  <a:pt x="98226" y="544711"/>
                </a:lnTo>
                <a:lnTo>
                  <a:pt x="151804" y="580429"/>
                </a:lnTo>
                <a:lnTo>
                  <a:pt x="223242" y="607218"/>
                </a:lnTo>
                <a:lnTo>
                  <a:pt x="294679" y="625078"/>
                </a:lnTo>
                <a:lnTo>
                  <a:pt x="383976" y="642937"/>
                </a:lnTo>
                <a:lnTo>
                  <a:pt x="464343" y="642937"/>
                </a:lnTo>
                <a:lnTo>
                  <a:pt x="553640" y="642937"/>
                </a:lnTo>
                <a:lnTo>
                  <a:pt x="642937" y="625078"/>
                </a:lnTo>
                <a:lnTo>
                  <a:pt x="714375" y="598289"/>
                </a:lnTo>
                <a:lnTo>
                  <a:pt x="776882" y="562570"/>
                </a:lnTo>
                <a:lnTo>
                  <a:pt x="821531" y="508992"/>
                </a:lnTo>
                <a:lnTo>
                  <a:pt x="857250" y="455414"/>
                </a:lnTo>
                <a:lnTo>
                  <a:pt x="866179" y="383976"/>
                </a:lnTo>
                <a:lnTo>
                  <a:pt x="857250" y="303609"/>
                </a:lnTo>
                <a:lnTo>
                  <a:pt x="839390" y="223242"/>
                </a:lnTo>
                <a:lnTo>
                  <a:pt x="794742" y="142875"/>
                </a:lnTo>
                <a:lnTo>
                  <a:pt x="741164" y="80367"/>
                </a:lnTo>
                <a:lnTo>
                  <a:pt x="678656" y="44648"/>
                </a:lnTo>
                <a:lnTo>
                  <a:pt x="598289" y="17859"/>
                </a:lnTo>
                <a:lnTo>
                  <a:pt x="517921" y="17859"/>
                </a:lnTo>
                <a:lnTo>
                  <a:pt x="517921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1768078" y="3741539"/>
            <a:ext cx="482204" cy="312540"/>
          </a:xfrm>
          <a:custGeom>
            <a:avLst/>
            <a:gdLst/>
            <a:ahLst/>
            <a:cxnLst/>
            <a:rect l="0" t="0" r="0" b="0"/>
            <a:pathLst>
              <a:path w="482204" h="312540">
                <a:moveTo>
                  <a:pt x="17860" y="312539"/>
                </a:moveTo>
                <a:lnTo>
                  <a:pt x="17860" y="303609"/>
                </a:lnTo>
                <a:lnTo>
                  <a:pt x="8930" y="303609"/>
                </a:lnTo>
                <a:lnTo>
                  <a:pt x="0" y="303609"/>
                </a:lnTo>
                <a:lnTo>
                  <a:pt x="8930" y="285750"/>
                </a:lnTo>
                <a:lnTo>
                  <a:pt x="26789" y="267890"/>
                </a:lnTo>
                <a:lnTo>
                  <a:pt x="71438" y="232172"/>
                </a:lnTo>
                <a:lnTo>
                  <a:pt x="133945" y="187523"/>
                </a:lnTo>
                <a:lnTo>
                  <a:pt x="223242" y="142875"/>
                </a:lnTo>
                <a:lnTo>
                  <a:pt x="321469" y="89297"/>
                </a:lnTo>
                <a:lnTo>
                  <a:pt x="410766" y="44648"/>
                </a:lnTo>
                <a:lnTo>
                  <a:pt x="482203" y="0"/>
                </a:lnTo>
                <a:lnTo>
                  <a:pt x="48220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3000375" y="4464843"/>
            <a:ext cx="375048" cy="1169790"/>
          </a:xfrm>
          <a:custGeom>
            <a:avLst/>
            <a:gdLst/>
            <a:ahLst/>
            <a:cxnLst/>
            <a:rect l="0" t="0" r="0" b="0"/>
            <a:pathLst>
              <a:path w="375048" h="1169790">
                <a:moveTo>
                  <a:pt x="89297" y="26789"/>
                </a:moveTo>
                <a:lnTo>
                  <a:pt x="89297" y="26789"/>
                </a:lnTo>
                <a:lnTo>
                  <a:pt x="89297" y="17860"/>
                </a:lnTo>
                <a:lnTo>
                  <a:pt x="89297" y="17860"/>
                </a:lnTo>
                <a:lnTo>
                  <a:pt x="89297" y="8930"/>
                </a:lnTo>
                <a:lnTo>
                  <a:pt x="89297" y="8930"/>
                </a:lnTo>
                <a:lnTo>
                  <a:pt x="89297" y="0"/>
                </a:lnTo>
                <a:lnTo>
                  <a:pt x="89297" y="0"/>
                </a:lnTo>
                <a:lnTo>
                  <a:pt x="89297" y="0"/>
                </a:lnTo>
                <a:lnTo>
                  <a:pt x="98227" y="0"/>
                </a:lnTo>
                <a:lnTo>
                  <a:pt x="107156" y="0"/>
                </a:lnTo>
                <a:lnTo>
                  <a:pt x="133945" y="8930"/>
                </a:lnTo>
                <a:lnTo>
                  <a:pt x="160734" y="8930"/>
                </a:lnTo>
                <a:lnTo>
                  <a:pt x="187523" y="8930"/>
                </a:lnTo>
                <a:lnTo>
                  <a:pt x="214313" y="17860"/>
                </a:lnTo>
                <a:lnTo>
                  <a:pt x="241102" y="17860"/>
                </a:lnTo>
                <a:lnTo>
                  <a:pt x="267891" y="26789"/>
                </a:lnTo>
                <a:lnTo>
                  <a:pt x="294680" y="44649"/>
                </a:lnTo>
                <a:lnTo>
                  <a:pt x="303609" y="71438"/>
                </a:lnTo>
                <a:lnTo>
                  <a:pt x="312539" y="116086"/>
                </a:lnTo>
                <a:lnTo>
                  <a:pt x="312539" y="178594"/>
                </a:lnTo>
                <a:lnTo>
                  <a:pt x="312539" y="258961"/>
                </a:lnTo>
                <a:lnTo>
                  <a:pt x="312539" y="348258"/>
                </a:lnTo>
                <a:lnTo>
                  <a:pt x="303609" y="437555"/>
                </a:lnTo>
                <a:lnTo>
                  <a:pt x="303609" y="535782"/>
                </a:lnTo>
                <a:lnTo>
                  <a:pt x="312539" y="634009"/>
                </a:lnTo>
                <a:lnTo>
                  <a:pt x="312539" y="723305"/>
                </a:lnTo>
                <a:lnTo>
                  <a:pt x="330398" y="794743"/>
                </a:lnTo>
                <a:lnTo>
                  <a:pt x="339328" y="866180"/>
                </a:lnTo>
                <a:lnTo>
                  <a:pt x="348258" y="919759"/>
                </a:lnTo>
                <a:lnTo>
                  <a:pt x="357188" y="973337"/>
                </a:lnTo>
                <a:lnTo>
                  <a:pt x="366117" y="1009055"/>
                </a:lnTo>
                <a:lnTo>
                  <a:pt x="366117" y="1035845"/>
                </a:lnTo>
                <a:lnTo>
                  <a:pt x="375047" y="1044774"/>
                </a:lnTo>
                <a:lnTo>
                  <a:pt x="375047" y="1062634"/>
                </a:lnTo>
                <a:lnTo>
                  <a:pt x="366117" y="1062634"/>
                </a:lnTo>
                <a:lnTo>
                  <a:pt x="339328" y="1062634"/>
                </a:lnTo>
                <a:lnTo>
                  <a:pt x="303609" y="1071563"/>
                </a:lnTo>
                <a:lnTo>
                  <a:pt x="241102" y="1080493"/>
                </a:lnTo>
                <a:lnTo>
                  <a:pt x="169664" y="1107282"/>
                </a:lnTo>
                <a:lnTo>
                  <a:pt x="89297" y="1134070"/>
                </a:lnTo>
                <a:lnTo>
                  <a:pt x="0" y="1169789"/>
                </a:lnTo>
                <a:lnTo>
                  <a:pt x="0" y="1169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64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143000"/>
            <a:ext cx="8701087" cy="530225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 smtClean="0"/>
              <a:t>Last Time</a:t>
            </a:r>
          </a:p>
          <a:p>
            <a:pPr lvl="1">
              <a:defRPr/>
            </a:pPr>
            <a:r>
              <a:rPr lang="en-US" dirty="0" err="1"/>
              <a:t>Rehits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err="1" smtClean="0"/>
              <a:t>ls</a:t>
            </a:r>
            <a:r>
              <a:rPr lang="en-US" dirty="0" smtClean="0"/>
              <a:t> </a:t>
            </a:r>
            <a:r>
              <a:rPr lang="en-US" dirty="0"/>
              <a:t>| </a:t>
            </a:r>
            <a:r>
              <a:rPr lang="en-US" dirty="0" err="1"/>
              <a:t>wc</a:t>
            </a:r>
            <a:r>
              <a:rPr lang="en-US" dirty="0"/>
              <a:t> (Examples/</a:t>
            </a:r>
            <a:r>
              <a:rPr lang="en-US" dirty="0" err="1"/>
              <a:t>pipe.c</a:t>
            </a:r>
            <a:r>
              <a:rPr lang="en-US" dirty="0" smtClean="0"/>
              <a:t>)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Signals </a:t>
            </a:r>
            <a:r>
              <a:rPr lang="en-US" dirty="0"/>
              <a:t>Introduction</a:t>
            </a:r>
          </a:p>
          <a:p>
            <a:pPr lvl="1">
              <a:defRPr/>
            </a:pPr>
            <a:r>
              <a:rPr lang="en-US" dirty="0"/>
              <a:t>GNU Coding </a:t>
            </a:r>
            <a:r>
              <a:rPr lang="en-US" dirty="0" smtClean="0"/>
              <a:t>Standards / Unit testing overview</a:t>
            </a:r>
            <a:endParaRPr lang="en-US" dirty="0"/>
          </a:p>
          <a:p>
            <a:pPr marL="0" indent="0" eaLnBrk="1" hangingPunct="1">
              <a:buNone/>
              <a:defRPr/>
            </a:pPr>
            <a:r>
              <a:rPr lang="en-US" dirty="0" smtClean="0"/>
              <a:t>Readings </a:t>
            </a:r>
            <a:r>
              <a:rPr lang="en-US" dirty="0"/>
              <a:t>for </a:t>
            </a:r>
            <a:r>
              <a:rPr lang="en-US" dirty="0" smtClean="0"/>
              <a:t>today</a:t>
            </a:r>
          </a:p>
          <a:p>
            <a:pPr lvl="1">
              <a:defRPr/>
            </a:pPr>
            <a:r>
              <a:rPr lang="en-US" dirty="0" err="1" smtClean="0"/>
              <a:t>Sigaction</a:t>
            </a:r>
            <a:r>
              <a:rPr lang="en-US" dirty="0" smtClean="0"/>
              <a:t> again</a:t>
            </a:r>
          </a:p>
          <a:p>
            <a:pPr lvl="1">
              <a:defRPr/>
            </a:pPr>
            <a:r>
              <a:rPr lang="en-US" dirty="0" err="1" smtClean="0"/>
              <a:t>Setsets</a:t>
            </a:r>
            <a:r>
              <a:rPr lang="en-US" dirty="0" smtClean="0"/>
              <a:t>, </a:t>
            </a:r>
            <a:r>
              <a:rPr lang="en-US" dirty="0" err="1" smtClean="0"/>
              <a:t>sigmasks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Blocking signals</a:t>
            </a:r>
          </a:p>
          <a:p>
            <a:pPr lvl="1">
              <a:defRPr/>
            </a:pPr>
            <a:r>
              <a:rPr lang="en-US" dirty="0" smtClean="0"/>
              <a:t>Inheriting signal masks</a:t>
            </a:r>
          </a:p>
          <a:p>
            <a:pPr lvl="1">
              <a:defRPr/>
            </a:pPr>
            <a:r>
              <a:rPr lang="en-US" smtClean="0"/>
              <a:t>File Systems – Chap 18</a:t>
            </a:r>
            <a:endParaRPr lang="en-US" dirty="0" smtClean="0"/>
          </a:p>
          <a:p>
            <a:pPr lvl="1">
              <a:defRPr/>
            </a:pPr>
            <a:endParaRPr lang="en-US" dirty="0"/>
          </a:p>
        </p:txBody>
      </p:sp>
      <p:sp>
        <p:nvSpPr>
          <p:cNvPr id="2" name="Freeform 1"/>
          <p:cNvSpPr/>
          <p:nvPr/>
        </p:nvSpPr>
        <p:spPr>
          <a:xfrm>
            <a:off x="6420445" y="339328"/>
            <a:ext cx="35720" cy="857251"/>
          </a:xfrm>
          <a:custGeom>
            <a:avLst/>
            <a:gdLst/>
            <a:ahLst/>
            <a:cxnLst/>
            <a:rect l="0" t="0" r="0" b="0"/>
            <a:pathLst>
              <a:path w="35720" h="857251">
                <a:moveTo>
                  <a:pt x="35719" y="8930"/>
                </a:moveTo>
                <a:lnTo>
                  <a:pt x="35719" y="0"/>
                </a:lnTo>
                <a:lnTo>
                  <a:pt x="26789" y="0"/>
                </a:lnTo>
                <a:lnTo>
                  <a:pt x="26789" y="0"/>
                </a:lnTo>
                <a:lnTo>
                  <a:pt x="17860" y="0"/>
                </a:lnTo>
                <a:lnTo>
                  <a:pt x="17860" y="0"/>
                </a:lnTo>
                <a:lnTo>
                  <a:pt x="8930" y="0"/>
                </a:ln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44649"/>
                </a:lnTo>
                <a:lnTo>
                  <a:pt x="0" y="89297"/>
                </a:lnTo>
                <a:lnTo>
                  <a:pt x="0" y="133945"/>
                </a:lnTo>
                <a:lnTo>
                  <a:pt x="0" y="196453"/>
                </a:lnTo>
                <a:lnTo>
                  <a:pt x="8930" y="267891"/>
                </a:lnTo>
                <a:lnTo>
                  <a:pt x="17860" y="348258"/>
                </a:lnTo>
                <a:lnTo>
                  <a:pt x="26789" y="419695"/>
                </a:lnTo>
                <a:lnTo>
                  <a:pt x="26789" y="491133"/>
                </a:lnTo>
                <a:lnTo>
                  <a:pt x="26789" y="553641"/>
                </a:lnTo>
                <a:lnTo>
                  <a:pt x="26789" y="607219"/>
                </a:lnTo>
                <a:lnTo>
                  <a:pt x="17860" y="660797"/>
                </a:lnTo>
                <a:lnTo>
                  <a:pt x="17860" y="714375"/>
                </a:lnTo>
                <a:lnTo>
                  <a:pt x="8930" y="759023"/>
                </a:lnTo>
                <a:lnTo>
                  <a:pt x="8930" y="803672"/>
                </a:lnTo>
                <a:lnTo>
                  <a:pt x="17860" y="839391"/>
                </a:lnTo>
                <a:lnTo>
                  <a:pt x="17860" y="857250"/>
                </a:lnTo>
                <a:lnTo>
                  <a:pt x="17860" y="8572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6777633" y="294680"/>
            <a:ext cx="26790" cy="294680"/>
          </a:xfrm>
          <a:custGeom>
            <a:avLst/>
            <a:gdLst/>
            <a:ahLst/>
            <a:cxnLst/>
            <a:rect l="0" t="0" r="0" b="0"/>
            <a:pathLst>
              <a:path w="26790" h="294680">
                <a:moveTo>
                  <a:pt x="17859" y="8929"/>
                </a:moveTo>
                <a:lnTo>
                  <a:pt x="17859" y="8929"/>
                </a:lnTo>
                <a:lnTo>
                  <a:pt x="17859" y="8929"/>
                </a:lnTo>
                <a:lnTo>
                  <a:pt x="17859" y="8929"/>
                </a:lnTo>
                <a:lnTo>
                  <a:pt x="17859" y="8929"/>
                </a:lnTo>
                <a:lnTo>
                  <a:pt x="17859" y="8929"/>
                </a:lnTo>
                <a:lnTo>
                  <a:pt x="17859" y="0"/>
                </a:lnTo>
                <a:lnTo>
                  <a:pt x="1785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17859"/>
                </a:lnTo>
                <a:lnTo>
                  <a:pt x="26789" y="53578"/>
                </a:lnTo>
                <a:lnTo>
                  <a:pt x="17859" y="98226"/>
                </a:lnTo>
                <a:lnTo>
                  <a:pt x="17859" y="151804"/>
                </a:lnTo>
                <a:lnTo>
                  <a:pt x="8930" y="196453"/>
                </a:lnTo>
                <a:lnTo>
                  <a:pt x="8930" y="241101"/>
                </a:lnTo>
                <a:lnTo>
                  <a:pt x="0" y="267890"/>
                </a:lnTo>
                <a:lnTo>
                  <a:pt x="0" y="285750"/>
                </a:lnTo>
                <a:lnTo>
                  <a:pt x="8930" y="294679"/>
                </a:lnTo>
                <a:lnTo>
                  <a:pt x="8930" y="294679"/>
                </a:lnTo>
                <a:lnTo>
                  <a:pt x="8930" y="276820"/>
                </a:lnTo>
                <a:lnTo>
                  <a:pt x="8930" y="250031"/>
                </a:lnTo>
                <a:lnTo>
                  <a:pt x="8930" y="214312"/>
                </a:lnTo>
                <a:lnTo>
                  <a:pt x="8930" y="21431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6625828" y="276820"/>
            <a:ext cx="276821" cy="107158"/>
          </a:xfrm>
          <a:custGeom>
            <a:avLst/>
            <a:gdLst/>
            <a:ahLst/>
            <a:cxnLst/>
            <a:rect l="0" t="0" r="0" b="0"/>
            <a:pathLst>
              <a:path w="276821" h="107158">
                <a:moveTo>
                  <a:pt x="0" y="107157"/>
                </a:moveTo>
                <a:lnTo>
                  <a:pt x="8930" y="98227"/>
                </a:lnTo>
                <a:lnTo>
                  <a:pt x="17860" y="89297"/>
                </a:lnTo>
                <a:lnTo>
                  <a:pt x="35719" y="80367"/>
                </a:lnTo>
                <a:lnTo>
                  <a:pt x="53578" y="71438"/>
                </a:lnTo>
                <a:lnTo>
                  <a:pt x="71438" y="62508"/>
                </a:lnTo>
                <a:lnTo>
                  <a:pt x="89297" y="53578"/>
                </a:lnTo>
                <a:lnTo>
                  <a:pt x="116086" y="35719"/>
                </a:lnTo>
                <a:lnTo>
                  <a:pt x="160735" y="26789"/>
                </a:lnTo>
                <a:lnTo>
                  <a:pt x="196453" y="17860"/>
                </a:lnTo>
                <a:lnTo>
                  <a:pt x="241102" y="0"/>
                </a:lnTo>
                <a:lnTo>
                  <a:pt x="276820" y="0"/>
                </a:lnTo>
                <a:lnTo>
                  <a:pt x="27682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6866930" y="357187"/>
            <a:ext cx="205384" cy="276822"/>
          </a:xfrm>
          <a:custGeom>
            <a:avLst/>
            <a:gdLst/>
            <a:ahLst/>
            <a:cxnLst/>
            <a:rect l="0" t="0" r="0" b="0"/>
            <a:pathLst>
              <a:path w="205384" h="276822">
                <a:moveTo>
                  <a:pt x="0" y="178594"/>
                </a:moveTo>
                <a:lnTo>
                  <a:pt x="0" y="178594"/>
                </a:lnTo>
                <a:lnTo>
                  <a:pt x="8929" y="178594"/>
                </a:lnTo>
                <a:lnTo>
                  <a:pt x="17859" y="169665"/>
                </a:lnTo>
                <a:lnTo>
                  <a:pt x="44648" y="160735"/>
                </a:lnTo>
                <a:lnTo>
                  <a:pt x="71437" y="151805"/>
                </a:lnTo>
                <a:lnTo>
                  <a:pt x="98226" y="125016"/>
                </a:lnTo>
                <a:lnTo>
                  <a:pt x="125015" y="107157"/>
                </a:lnTo>
                <a:lnTo>
                  <a:pt x="151804" y="80368"/>
                </a:lnTo>
                <a:lnTo>
                  <a:pt x="169664" y="53579"/>
                </a:lnTo>
                <a:lnTo>
                  <a:pt x="178593" y="35719"/>
                </a:lnTo>
                <a:lnTo>
                  <a:pt x="178593" y="26790"/>
                </a:lnTo>
                <a:lnTo>
                  <a:pt x="187523" y="8930"/>
                </a:lnTo>
                <a:lnTo>
                  <a:pt x="178593" y="0"/>
                </a:lnTo>
                <a:lnTo>
                  <a:pt x="169664" y="0"/>
                </a:lnTo>
                <a:lnTo>
                  <a:pt x="133945" y="17860"/>
                </a:lnTo>
                <a:lnTo>
                  <a:pt x="89297" y="71438"/>
                </a:lnTo>
                <a:lnTo>
                  <a:pt x="62508" y="125016"/>
                </a:lnTo>
                <a:lnTo>
                  <a:pt x="35718" y="178594"/>
                </a:lnTo>
                <a:lnTo>
                  <a:pt x="26789" y="223243"/>
                </a:lnTo>
                <a:lnTo>
                  <a:pt x="35718" y="258961"/>
                </a:lnTo>
                <a:lnTo>
                  <a:pt x="53578" y="276821"/>
                </a:lnTo>
                <a:lnTo>
                  <a:pt x="80367" y="276821"/>
                </a:lnTo>
                <a:lnTo>
                  <a:pt x="116086" y="267891"/>
                </a:lnTo>
                <a:lnTo>
                  <a:pt x="160734" y="250032"/>
                </a:lnTo>
                <a:lnTo>
                  <a:pt x="205383" y="205383"/>
                </a:lnTo>
                <a:lnTo>
                  <a:pt x="205383" y="20538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7116961" y="348258"/>
            <a:ext cx="133946" cy="250032"/>
          </a:xfrm>
          <a:custGeom>
            <a:avLst/>
            <a:gdLst/>
            <a:ahLst/>
            <a:cxnLst/>
            <a:rect l="0" t="0" r="0" b="0"/>
            <a:pathLst>
              <a:path w="133946" h="250032">
                <a:moveTo>
                  <a:pt x="133945" y="8929"/>
                </a:moveTo>
                <a:lnTo>
                  <a:pt x="125016" y="0"/>
                </a:lnTo>
                <a:lnTo>
                  <a:pt x="116086" y="0"/>
                </a:lnTo>
                <a:lnTo>
                  <a:pt x="98227" y="0"/>
                </a:lnTo>
                <a:lnTo>
                  <a:pt x="89297" y="0"/>
                </a:lnTo>
                <a:lnTo>
                  <a:pt x="80367" y="0"/>
                </a:lnTo>
                <a:lnTo>
                  <a:pt x="71437" y="0"/>
                </a:lnTo>
                <a:lnTo>
                  <a:pt x="62508" y="8929"/>
                </a:lnTo>
                <a:lnTo>
                  <a:pt x="62508" y="26789"/>
                </a:lnTo>
                <a:lnTo>
                  <a:pt x="71437" y="35719"/>
                </a:lnTo>
                <a:lnTo>
                  <a:pt x="80367" y="53578"/>
                </a:lnTo>
                <a:lnTo>
                  <a:pt x="89297" y="71437"/>
                </a:lnTo>
                <a:lnTo>
                  <a:pt x="89297" y="89297"/>
                </a:lnTo>
                <a:lnTo>
                  <a:pt x="98227" y="107156"/>
                </a:lnTo>
                <a:lnTo>
                  <a:pt x="98227" y="133945"/>
                </a:lnTo>
                <a:lnTo>
                  <a:pt x="89297" y="151804"/>
                </a:lnTo>
                <a:lnTo>
                  <a:pt x="80367" y="178594"/>
                </a:lnTo>
                <a:lnTo>
                  <a:pt x="62508" y="205383"/>
                </a:lnTo>
                <a:lnTo>
                  <a:pt x="44648" y="232172"/>
                </a:lnTo>
                <a:lnTo>
                  <a:pt x="26789" y="241101"/>
                </a:lnTo>
                <a:lnTo>
                  <a:pt x="8930" y="250031"/>
                </a:lnTo>
                <a:lnTo>
                  <a:pt x="0" y="232172"/>
                </a:lnTo>
                <a:lnTo>
                  <a:pt x="8930" y="205383"/>
                </a:lnTo>
                <a:lnTo>
                  <a:pt x="26789" y="169664"/>
                </a:lnTo>
                <a:lnTo>
                  <a:pt x="26789" y="16966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7304484" y="178594"/>
            <a:ext cx="116087" cy="392907"/>
          </a:xfrm>
          <a:custGeom>
            <a:avLst/>
            <a:gdLst/>
            <a:ahLst/>
            <a:cxnLst/>
            <a:rect l="0" t="0" r="0" b="0"/>
            <a:pathLst>
              <a:path w="116087" h="392907">
                <a:moveTo>
                  <a:pt x="53579" y="8929"/>
                </a:moveTo>
                <a:lnTo>
                  <a:pt x="53579" y="0"/>
                </a:lnTo>
                <a:lnTo>
                  <a:pt x="53579" y="8929"/>
                </a:lnTo>
                <a:lnTo>
                  <a:pt x="44649" y="26789"/>
                </a:lnTo>
                <a:lnTo>
                  <a:pt x="35719" y="62508"/>
                </a:lnTo>
                <a:lnTo>
                  <a:pt x="26789" y="116086"/>
                </a:lnTo>
                <a:lnTo>
                  <a:pt x="8930" y="187523"/>
                </a:lnTo>
                <a:lnTo>
                  <a:pt x="0" y="250031"/>
                </a:lnTo>
                <a:lnTo>
                  <a:pt x="0" y="294679"/>
                </a:lnTo>
                <a:lnTo>
                  <a:pt x="0" y="339328"/>
                </a:lnTo>
                <a:lnTo>
                  <a:pt x="17860" y="366117"/>
                </a:lnTo>
                <a:lnTo>
                  <a:pt x="35719" y="383976"/>
                </a:lnTo>
                <a:lnTo>
                  <a:pt x="62508" y="392906"/>
                </a:lnTo>
                <a:lnTo>
                  <a:pt x="80368" y="383976"/>
                </a:lnTo>
                <a:lnTo>
                  <a:pt x="98227" y="366117"/>
                </a:lnTo>
                <a:lnTo>
                  <a:pt x="116086" y="339328"/>
                </a:lnTo>
                <a:lnTo>
                  <a:pt x="116086" y="294679"/>
                </a:lnTo>
                <a:lnTo>
                  <a:pt x="116086" y="258961"/>
                </a:lnTo>
                <a:lnTo>
                  <a:pt x="116086" y="25896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7206258" y="267891"/>
            <a:ext cx="241102" cy="80368"/>
          </a:xfrm>
          <a:custGeom>
            <a:avLst/>
            <a:gdLst/>
            <a:ahLst/>
            <a:cxnLst/>
            <a:rect l="0" t="0" r="0" b="0"/>
            <a:pathLst>
              <a:path w="241102" h="80368">
                <a:moveTo>
                  <a:pt x="8930" y="80367"/>
                </a:moveTo>
                <a:lnTo>
                  <a:pt x="0" y="80367"/>
                </a:lnTo>
                <a:lnTo>
                  <a:pt x="0" y="71437"/>
                </a:lnTo>
                <a:lnTo>
                  <a:pt x="17859" y="71437"/>
                </a:lnTo>
                <a:lnTo>
                  <a:pt x="35719" y="62507"/>
                </a:lnTo>
                <a:lnTo>
                  <a:pt x="62508" y="53578"/>
                </a:lnTo>
                <a:lnTo>
                  <a:pt x="98226" y="44648"/>
                </a:lnTo>
                <a:lnTo>
                  <a:pt x="142875" y="26789"/>
                </a:lnTo>
                <a:lnTo>
                  <a:pt x="196453" y="17859"/>
                </a:lnTo>
                <a:lnTo>
                  <a:pt x="241101" y="0"/>
                </a:lnTo>
                <a:lnTo>
                  <a:pt x="241101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866930" y="785812"/>
            <a:ext cx="303610" cy="366119"/>
          </a:xfrm>
          <a:custGeom>
            <a:avLst/>
            <a:gdLst/>
            <a:ahLst/>
            <a:cxnLst/>
            <a:rect l="0" t="0" r="0" b="0"/>
            <a:pathLst>
              <a:path w="303610" h="366119">
                <a:moveTo>
                  <a:pt x="26789" y="89297"/>
                </a:moveTo>
                <a:lnTo>
                  <a:pt x="26789" y="89297"/>
                </a:lnTo>
                <a:lnTo>
                  <a:pt x="17859" y="80368"/>
                </a:lnTo>
                <a:lnTo>
                  <a:pt x="17859" y="71438"/>
                </a:lnTo>
                <a:lnTo>
                  <a:pt x="8929" y="62508"/>
                </a:lnTo>
                <a:lnTo>
                  <a:pt x="8929" y="62508"/>
                </a:lnTo>
                <a:lnTo>
                  <a:pt x="8929" y="62508"/>
                </a:lnTo>
                <a:lnTo>
                  <a:pt x="8929" y="80368"/>
                </a:lnTo>
                <a:lnTo>
                  <a:pt x="0" y="98227"/>
                </a:lnTo>
                <a:lnTo>
                  <a:pt x="0" y="133946"/>
                </a:lnTo>
                <a:lnTo>
                  <a:pt x="8929" y="169664"/>
                </a:lnTo>
                <a:lnTo>
                  <a:pt x="8929" y="214313"/>
                </a:lnTo>
                <a:lnTo>
                  <a:pt x="8929" y="258961"/>
                </a:lnTo>
                <a:lnTo>
                  <a:pt x="17859" y="303610"/>
                </a:lnTo>
                <a:lnTo>
                  <a:pt x="26789" y="330399"/>
                </a:lnTo>
                <a:lnTo>
                  <a:pt x="35718" y="348258"/>
                </a:lnTo>
                <a:lnTo>
                  <a:pt x="44648" y="357188"/>
                </a:lnTo>
                <a:lnTo>
                  <a:pt x="44648" y="357188"/>
                </a:lnTo>
                <a:lnTo>
                  <a:pt x="62508" y="348258"/>
                </a:lnTo>
                <a:lnTo>
                  <a:pt x="71437" y="339329"/>
                </a:lnTo>
                <a:lnTo>
                  <a:pt x="80367" y="312539"/>
                </a:lnTo>
                <a:lnTo>
                  <a:pt x="98226" y="276821"/>
                </a:lnTo>
                <a:lnTo>
                  <a:pt x="107156" y="232172"/>
                </a:lnTo>
                <a:lnTo>
                  <a:pt x="125015" y="196454"/>
                </a:lnTo>
                <a:lnTo>
                  <a:pt x="133945" y="160735"/>
                </a:lnTo>
                <a:lnTo>
                  <a:pt x="133945" y="142875"/>
                </a:lnTo>
                <a:lnTo>
                  <a:pt x="142875" y="151805"/>
                </a:lnTo>
                <a:lnTo>
                  <a:pt x="133945" y="169664"/>
                </a:lnTo>
                <a:lnTo>
                  <a:pt x="133945" y="205383"/>
                </a:lnTo>
                <a:lnTo>
                  <a:pt x="133945" y="241102"/>
                </a:lnTo>
                <a:lnTo>
                  <a:pt x="142875" y="285750"/>
                </a:lnTo>
                <a:lnTo>
                  <a:pt x="142875" y="321469"/>
                </a:lnTo>
                <a:lnTo>
                  <a:pt x="151804" y="339329"/>
                </a:lnTo>
                <a:lnTo>
                  <a:pt x="169664" y="366118"/>
                </a:lnTo>
                <a:lnTo>
                  <a:pt x="178593" y="366118"/>
                </a:lnTo>
                <a:lnTo>
                  <a:pt x="205383" y="357188"/>
                </a:lnTo>
                <a:lnTo>
                  <a:pt x="214312" y="330399"/>
                </a:lnTo>
                <a:lnTo>
                  <a:pt x="241101" y="294680"/>
                </a:lnTo>
                <a:lnTo>
                  <a:pt x="250031" y="250032"/>
                </a:lnTo>
                <a:lnTo>
                  <a:pt x="267890" y="196454"/>
                </a:lnTo>
                <a:lnTo>
                  <a:pt x="276820" y="133946"/>
                </a:lnTo>
                <a:lnTo>
                  <a:pt x="285750" y="80368"/>
                </a:lnTo>
                <a:lnTo>
                  <a:pt x="285750" y="35719"/>
                </a:lnTo>
                <a:lnTo>
                  <a:pt x="276820" y="8930"/>
                </a:lnTo>
                <a:lnTo>
                  <a:pt x="276820" y="0"/>
                </a:lnTo>
                <a:lnTo>
                  <a:pt x="267890" y="0"/>
                </a:lnTo>
                <a:lnTo>
                  <a:pt x="258961" y="0"/>
                </a:lnTo>
                <a:lnTo>
                  <a:pt x="258961" y="17860"/>
                </a:lnTo>
                <a:lnTo>
                  <a:pt x="258961" y="26789"/>
                </a:lnTo>
                <a:lnTo>
                  <a:pt x="267890" y="35719"/>
                </a:lnTo>
                <a:lnTo>
                  <a:pt x="285750" y="44649"/>
                </a:lnTo>
                <a:lnTo>
                  <a:pt x="303609" y="44649"/>
                </a:lnTo>
                <a:lnTo>
                  <a:pt x="303609" y="4464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7206258" y="866180"/>
            <a:ext cx="196454" cy="303610"/>
          </a:xfrm>
          <a:custGeom>
            <a:avLst/>
            <a:gdLst/>
            <a:ahLst/>
            <a:cxnLst/>
            <a:rect l="0" t="0" r="0" b="0"/>
            <a:pathLst>
              <a:path w="196454" h="303610">
                <a:moveTo>
                  <a:pt x="0" y="232171"/>
                </a:moveTo>
                <a:lnTo>
                  <a:pt x="0" y="241101"/>
                </a:lnTo>
                <a:lnTo>
                  <a:pt x="0" y="241101"/>
                </a:lnTo>
                <a:lnTo>
                  <a:pt x="0" y="241101"/>
                </a:lnTo>
                <a:lnTo>
                  <a:pt x="17859" y="241101"/>
                </a:lnTo>
                <a:lnTo>
                  <a:pt x="35719" y="223242"/>
                </a:lnTo>
                <a:lnTo>
                  <a:pt x="53578" y="205382"/>
                </a:lnTo>
                <a:lnTo>
                  <a:pt x="80367" y="178593"/>
                </a:lnTo>
                <a:lnTo>
                  <a:pt x="107156" y="142875"/>
                </a:lnTo>
                <a:lnTo>
                  <a:pt x="142875" y="107156"/>
                </a:lnTo>
                <a:lnTo>
                  <a:pt x="160734" y="62507"/>
                </a:lnTo>
                <a:lnTo>
                  <a:pt x="178594" y="35718"/>
                </a:lnTo>
                <a:lnTo>
                  <a:pt x="178594" y="8929"/>
                </a:lnTo>
                <a:lnTo>
                  <a:pt x="169664" y="0"/>
                </a:lnTo>
                <a:lnTo>
                  <a:pt x="142875" y="17859"/>
                </a:lnTo>
                <a:lnTo>
                  <a:pt x="116086" y="53578"/>
                </a:lnTo>
                <a:lnTo>
                  <a:pt x="80367" y="107156"/>
                </a:lnTo>
                <a:lnTo>
                  <a:pt x="53578" y="169664"/>
                </a:lnTo>
                <a:lnTo>
                  <a:pt x="35719" y="223242"/>
                </a:lnTo>
                <a:lnTo>
                  <a:pt x="35719" y="258961"/>
                </a:lnTo>
                <a:lnTo>
                  <a:pt x="44648" y="294679"/>
                </a:lnTo>
                <a:lnTo>
                  <a:pt x="53578" y="303609"/>
                </a:lnTo>
                <a:lnTo>
                  <a:pt x="80367" y="303609"/>
                </a:lnTo>
                <a:lnTo>
                  <a:pt x="116086" y="285750"/>
                </a:lnTo>
                <a:lnTo>
                  <a:pt x="151805" y="258961"/>
                </a:lnTo>
                <a:lnTo>
                  <a:pt x="196453" y="214312"/>
                </a:lnTo>
                <a:lnTo>
                  <a:pt x="196453" y="21431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7411641" y="678656"/>
            <a:ext cx="285751" cy="455415"/>
          </a:xfrm>
          <a:custGeom>
            <a:avLst/>
            <a:gdLst/>
            <a:ahLst/>
            <a:cxnLst/>
            <a:rect l="0" t="0" r="0" b="0"/>
            <a:pathLst>
              <a:path w="285751" h="455415">
                <a:moveTo>
                  <a:pt x="151804" y="196453"/>
                </a:moveTo>
                <a:lnTo>
                  <a:pt x="133945" y="214313"/>
                </a:lnTo>
                <a:lnTo>
                  <a:pt x="107156" y="232172"/>
                </a:lnTo>
                <a:lnTo>
                  <a:pt x="71437" y="267891"/>
                </a:lnTo>
                <a:lnTo>
                  <a:pt x="44648" y="303610"/>
                </a:lnTo>
                <a:lnTo>
                  <a:pt x="17859" y="348258"/>
                </a:lnTo>
                <a:lnTo>
                  <a:pt x="0" y="392906"/>
                </a:lnTo>
                <a:lnTo>
                  <a:pt x="0" y="419695"/>
                </a:lnTo>
                <a:lnTo>
                  <a:pt x="0" y="446485"/>
                </a:lnTo>
                <a:lnTo>
                  <a:pt x="17859" y="455414"/>
                </a:lnTo>
                <a:lnTo>
                  <a:pt x="35718" y="446485"/>
                </a:lnTo>
                <a:lnTo>
                  <a:pt x="53578" y="437555"/>
                </a:lnTo>
                <a:lnTo>
                  <a:pt x="89297" y="410766"/>
                </a:lnTo>
                <a:lnTo>
                  <a:pt x="116086" y="375047"/>
                </a:lnTo>
                <a:lnTo>
                  <a:pt x="142875" y="330399"/>
                </a:lnTo>
                <a:lnTo>
                  <a:pt x="169664" y="285750"/>
                </a:lnTo>
                <a:lnTo>
                  <a:pt x="187523" y="223242"/>
                </a:lnTo>
                <a:lnTo>
                  <a:pt x="214312" y="151805"/>
                </a:lnTo>
                <a:lnTo>
                  <a:pt x="223242" y="98227"/>
                </a:lnTo>
                <a:lnTo>
                  <a:pt x="232172" y="44649"/>
                </a:lnTo>
                <a:lnTo>
                  <a:pt x="223242" y="8930"/>
                </a:lnTo>
                <a:lnTo>
                  <a:pt x="214312" y="0"/>
                </a:lnTo>
                <a:lnTo>
                  <a:pt x="187523" y="8930"/>
                </a:lnTo>
                <a:lnTo>
                  <a:pt x="160734" y="35719"/>
                </a:lnTo>
                <a:lnTo>
                  <a:pt x="142875" y="80367"/>
                </a:lnTo>
                <a:lnTo>
                  <a:pt x="125015" y="133945"/>
                </a:lnTo>
                <a:lnTo>
                  <a:pt x="116086" y="196453"/>
                </a:lnTo>
                <a:lnTo>
                  <a:pt x="116086" y="250031"/>
                </a:lnTo>
                <a:lnTo>
                  <a:pt x="125015" y="294680"/>
                </a:lnTo>
                <a:lnTo>
                  <a:pt x="151804" y="330399"/>
                </a:lnTo>
                <a:lnTo>
                  <a:pt x="178593" y="348258"/>
                </a:lnTo>
                <a:lnTo>
                  <a:pt x="205382" y="357188"/>
                </a:lnTo>
                <a:lnTo>
                  <a:pt x="241101" y="357188"/>
                </a:lnTo>
                <a:lnTo>
                  <a:pt x="285750" y="339328"/>
                </a:lnTo>
                <a:lnTo>
                  <a:pt x="285750" y="33932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7983141" y="767953"/>
            <a:ext cx="8930" cy="8931"/>
          </a:xfrm>
          <a:custGeom>
            <a:avLst/>
            <a:gdLst/>
            <a:ahLst/>
            <a:cxnLst/>
            <a:rect l="0" t="0" r="0" b="0"/>
            <a:pathLst>
              <a:path w="8930" h="8931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8929" y="0"/>
                </a:lnTo>
                <a:lnTo>
                  <a:pt x="8929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7965281" y="625078"/>
            <a:ext cx="258961" cy="330399"/>
          </a:xfrm>
          <a:custGeom>
            <a:avLst/>
            <a:gdLst/>
            <a:ahLst/>
            <a:cxnLst/>
            <a:rect l="0" t="0" r="0" b="0"/>
            <a:pathLst>
              <a:path w="258961" h="330399">
                <a:moveTo>
                  <a:pt x="0" y="133945"/>
                </a:moveTo>
                <a:lnTo>
                  <a:pt x="0" y="133945"/>
                </a:lnTo>
                <a:lnTo>
                  <a:pt x="0" y="133945"/>
                </a:lnTo>
                <a:lnTo>
                  <a:pt x="0" y="125016"/>
                </a:lnTo>
                <a:lnTo>
                  <a:pt x="0" y="125016"/>
                </a:lnTo>
                <a:lnTo>
                  <a:pt x="8930" y="107156"/>
                </a:lnTo>
                <a:lnTo>
                  <a:pt x="26789" y="89297"/>
                </a:lnTo>
                <a:lnTo>
                  <a:pt x="53578" y="62508"/>
                </a:lnTo>
                <a:lnTo>
                  <a:pt x="80367" y="44649"/>
                </a:lnTo>
                <a:lnTo>
                  <a:pt x="107157" y="17860"/>
                </a:lnTo>
                <a:lnTo>
                  <a:pt x="133946" y="8930"/>
                </a:lnTo>
                <a:lnTo>
                  <a:pt x="160735" y="0"/>
                </a:lnTo>
                <a:lnTo>
                  <a:pt x="169664" y="8930"/>
                </a:lnTo>
                <a:lnTo>
                  <a:pt x="169664" y="35719"/>
                </a:lnTo>
                <a:lnTo>
                  <a:pt x="160735" y="71438"/>
                </a:lnTo>
                <a:lnTo>
                  <a:pt x="142875" y="116086"/>
                </a:lnTo>
                <a:lnTo>
                  <a:pt x="116086" y="178594"/>
                </a:lnTo>
                <a:lnTo>
                  <a:pt x="89297" y="232172"/>
                </a:lnTo>
                <a:lnTo>
                  <a:pt x="53578" y="276820"/>
                </a:lnTo>
                <a:lnTo>
                  <a:pt x="35719" y="312539"/>
                </a:lnTo>
                <a:lnTo>
                  <a:pt x="17860" y="330398"/>
                </a:lnTo>
                <a:lnTo>
                  <a:pt x="17860" y="330398"/>
                </a:lnTo>
                <a:lnTo>
                  <a:pt x="26789" y="312539"/>
                </a:lnTo>
                <a:lnTo>
                  <a:pt x="44649" y="285750"/>
                </a:lnTo>
                <a:lnTo>
                  <a:pt x="80367" y="241102"/>
                </a:lnTo>
                <a:lnTo>
                  <a:pt x="116086" y="196453"/>
                </a:lnTo>
                <a:lnTo>
                  <a:pt x="151805" y="160734"/>
                </a:lnTo>
                <a:lnTo>
                  <a:pt x="187524" y="142875"/>
                </a:lnTo>
                <a:lnTo>
                  <a:pt x="214313" y="142875"/>
                </a:lnTo>
                <a:lnTo>
                  <a:pt x="241101" y="151805"/>
                </a:lnTo>
                <a:lnTo>
                  <a:pt x="258960" y="160734"/>
                </a:lnTo>
                <a:lnTo>
                  <a:pt x="258960" y="178594"/>
                </a:lnTo>
                <a:lnTo>
                  <a:pt x="258960" y="1785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8233171" y="508992"/>
            <a:ext cx="241103" cy="357189"/>
          </a:xfrm>
          <a:custGeom>
            <a:avLst/>
            <a:gdLst/>
            <a:ahLst/>
            <a:cxnLst/>
            <a:rect l="0" t="0" r="0" b="0"/>
            <a:pathLst>
              <a:path w="241103" h="357189">
                <a:moveTo>
                  <a:pt x="17859" y="80367"/>
                </a:moveTo>
                <a:lnTo>
                  <a:pt x="8930" y="80367"/>
                </a:lnTo>
                <a:lnTo>
                  <a:pt x="8930" y="80367"/>
                </a:lnTo>
                <a:lnTo>
                  <a:pt x="0" y="71438"/>
                </a:lnTo>
                <a:lnTo>
                  <a:pt x="8930" y="71438"/>
                </a:lnTo>
                <a:lnTo>
                  <a:pt x="26789" y="62508"/>
                </a:lnTo>
                <a:lnTo>
                  <a:pt x="44649" y="53578"/>
                </a:lnTo>
                <a:lnTo>
                  <a:pt x="80367" y="44649"/>
                </a:lnTo>
                <a:lnTo>
                  <a:pt x="116086" y="26789"/>
                </a:lnTo>
                <a:lnTo>
                  <a:pt x="160734" y="17860"/>
                </a:lnTo>
                <a:lnTo>
                  <a:pt x="187524" y="8930"/>
                </a:lnTo>
                <a:lnTo>
                  <a:pt x="214313" y="0"/>
                </a:lnTo>
                <a:lnTo>
                  <a:pt x="232172" y="0"/>
                </a:lnTo>
                <a:lnTo>
                  <a:pt x="241102" y="17860"/>
                </a:lnTo>
                <a:lnTo>
                  <a:pt x="232172" y="44649"/>
                </a:lnTo>
                <a:lnTo>
                  <a:pt x="214313" y="89297"/>
                </a:lnTo>
                <a:lnTo>
                  <a:pt x="187524" y="133946"/>
                </a:lnTo>
                <a:lnTo>
                  <a:pt x="160734" y="196453"/>
                </a:lnTo>
                <a:lnTo>
                  <a:pt x="133945" y="250031"/>
                </a:lnTo>
                <a:lnTo>
                  <a:pt x="116086" y="294680"/>
                </a:lnTo>
                <a:lnTo>
                  <a:pt x="116086" y="330399"/>
                </a:lnTo>
                <a:lnTo>
                  <a:pt x="116086" y="348258"/>
                </a:lnTo>
                <a:lnTo>
                  <a:pt x="125016" y="357188"/>
                </a:lnTo>
                <a:lnTo>
                  <a:pt x="133945" y="357188"/>
                </a:lnTo>
                <a:lnTo>
                  <a:pt x="142875" y="348258"/>
                </a:lnTo>
                <a:lnTo>
                  <a:pt x="142875" y="330399"/>
                </a:lnTo>
                <a:lnTo>
                  <a:pt x="142875" y="33039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7215188" y="1535906"/>
            <a:ext cx="17860" cy="1"/>
          </a:xfrm>
          <a:custGeom>
            <a:avLst/>
            <a:gdLst/>
            <a:ahLst/>
            <a:cxnLst/>
            <a:rect l="0" t="0" r="0" b="0"/>
            <a:pathLst>
              <a:path w="17860" h="1">
                <a:moveTo>
                  <a:pt x="17859" y="0"/>
                </a:move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7143750" y="1375172"/>
            <a:ext cx="285751" cy="392907"/>
          </a:xfrm>
          <a:custGeom>
            <a:avLst/>
            <a:gdLst/>
            <a:ahLst/>
            <a:cxnLst/>
            <a:rect l="0" t="0" r="0" b="0"/>
            <a:pathLst>
              <a:path w="285751" h="392907">
                <a:moveTo>
                  <a:pt x="116086" y="17859"/>
                </a:moveTo>
                <a:lnTo>
                  <a:pt x="107156" y="17859"/>
                </a:lnTo>
                <a:lnTo>
                  <a:pt x="98227" y="8930"/>
                </a:lnTo>
                <a:lnTo>
                  <a:pt x="89297" y="0"/>
                </a:lnTo>
                <a:lnTo>
                  <a:pt x="80367" y="0"/>
                </a:lnTo>
                <a:lnTo>
                  <a:pt x="62508" y="0"/>
                </a:lnTo>
                <a:lnTo>
                  <a:pt x="53578" y="17859"/>
                </a:lnTo>
                <a:lnTo>
                  <a:pt x="35719" y="44648"/>
                </a:lnTo>
                <a:lnTo>
                  <a:pt x="26789" y="89297"/>
                </a:lnTo>
                <a:lnTo>
                  <a:pt x="8930" y="151804"/>
                </a:lnTo>
                <a:lnTo>
                  <a:pt x="0" y="214312"/>
                </a:lnTo>
                <a:lnTo>
                  <a:pt x="0" y="285750"/>
                </a:lnTo>
                <a:lnTo>
                  <a:pt x="0" y="339328"/>
                </a:lnTo>
                <a:lnTo>
                  <a:pt x="8930" y="375047"/>
                </a:lnTo>
                <a:lnTo>
                  <a:pt x="26789" y="392906"/>
                </a:lnTo>
                <a:lnTo>
                  <a:pt x="35719" y="392906"/>
                </a:lnTo>
                <a:lnTo>
                  <a:pt x="53578" y="375047"/>
                </a:lnTo>
                <a:lnTo>
                  <a:pt x="71438" y="330398"/>
                </a:lnTo>
                <a:lnTo>
                  <a:pt x="98227" y="276820"/>
                </a:lnTo>
                <a:lnTo>
                  <a:pt x="116086" y="205382"/>
                </a:lnTo>
                <a:lnTo>
                  <a:pt x="125016" y="142875"/>
                </a:lnTo>
                <a:lnTo>
                  <a:pt x="142875" y="98226"/>
                </a:lnTo>
                <a:lnTo>
                  <a:pt x="151805" y="62507"/>
                </a:lnTo>
                <a:lnTo>
                  <a:pt x="151805" y="62507"/>
                </a:lnTo>
                <a:lnTo>
                  <a:pt x="151805" y="80367"/>
                </a:lnTo>
                <a:lnTo>
                  <a:pt x="151805" y="125015"/>
                </a:lnTo>
                <a:lnTo>
                  <a:pt x="151805" y="178593"/>
                </a:lnTo>
                <a:lnTo>
                  <a:pt x="151805" y="223242"/>
                </a:lnTo>
                <a:lnTo>
                  <a:pt x="169664" y="267890"/>
                </a:lnTo>
                <a:lnTo>
                  <a:pt x="187523" y="294679"/>
                </a:lnTo>
                <a:lnTo>
                  <a:pt x="205383" y="312539"/>
                </a:lnTo>
                <a:lnTo>
                  <a:pt x="232172" y="312539"/>
                </a:lnTo>
                <a:lnTo>
                  <a:pt x="258961" y="285750"/>
                </a:lnTo>
                <a:lnTo>
                  <a:pt x="285750" y="250031"/>
                </a:lnTo>
                <a:lnTo>
                  <a:pt x="285750" y="2500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7509867" y="1241227"/>
            <a:ext cx="241103" cy="401836"/>
          </a:xfrm>
          <a:custGeom>
            <a:avLst/>
            <a:gdLst/>
            <a:ahLst/>
            <a:cxnLst/>
            <a:rect l="0" t="0" r="0" b="0"/>
            <a:pathLst>
              <a:path w="241103" h="401836">
                <a:moveTo>
                  <a:pt x="8930" y="142875"/>
                </a:moveTo>
                <a:lnTo>
                  <a:pt x="0" y="160734"/>
                </a:lnTo>
                <a:lnTo>
                  <a:pt x="0" y="178593"/>
                </a:lnTo>
                <a:lnTo>
                  <a:pt x="0" y="214312"/>
                </a:lnTo>
                <a:lnTo>
                  <a:pt x="0" y="258960"/>
                </a:lnTo>
                <a:lnTo>
                  <a:pt x="0" y="303609"/>
                </a:lnTo>
                <a:lnTo>
                  <a:pt x="8930" y="348257"/>
                </a:lnTo>
                <a:lnTo>
                  <a:pt x="17860" y="383976"/>
                </a:lnTo>
                <a:lnTo>
                  <a:pt x="35719" y="401835"/>
                </a:lnTo>
                <a:lnTo>
                  <a:pt x="44649" y="401835"/>
                </a:lnTo>
                <a:lnTo>
                  <a:pt x="53578" y="392906"/>
                </a:lnTo>
                <a:lnTo>
                  <a:pt x="62508" y="357187"/>
                </a:lnTo>
                <a:lnTo>
                  <a:pt x="71438" y="312538"/>
                </a:lnTo>
                <a:lnTo>
                  <a:pt x="80367" y="258960"/>
                </a:lnTo>
                <a:lnTo>
                  <a:pt x="89297" y="196452"/>
                </a:lnTo>
                <a:lnTo>
                  <a:pt x="98227" y="151804"/>
                </a:lnTo>
                <a:lnTo>
                  <a:pt x="107156" y="116086"/>
                </a:lnTo>
                <a:lnTo>
                  <a:pt x="116086" y="107156"/>
                </a:lnTo>
                <a:lnTo>
                  <a:pt x="116086" y="125015"/>
                </a:lnTo>
                <a:lnTo>
                  <a:pt x="125016" y="151804"/>
                </a:lnTo>
                <a:lnTo>
                  <a:pt x="133946" y="187523"/>
                </a:lnTo>
                <a:lnTo>
                  <a:pt x="142875" y="232171"/>
                </a:lnTo>
                <a:lnTo>
                  <a:pt x="151805" y="267890"/>
                </a:lnTo>
                <a:lnTo>
                  <a:pt x="169664" y="303609"/>
                </a:lnTo>
                <a:lnTo>
                  <a:pt x="187524" y="321468"/>
                </a:lnTo>
                <a:lnTo>
                  <a:pt x="196453" y="330398"/>
                </a:lnTo>
                <a:lnTo>
                  <a:pt x="214313" y="321468"/>
                </a:lnTo>
                <a:lnTo>
                  <a:pt x="223242" y="294679"/>
                </a:lnTo>
                <a:lnTo>
                  <a:pt x="232172" y="258960"/>
                </a:lnTo>
                <a:lnTo>
                  <a:pt x="241102" y="214312"/>
                </a:lnTo>
                <a:lnTo>
                  <a:pt x="241102" y="160734"/>
                </a:lnTo>
                <a:lnTo>
                  <a:pt x="232172" y="107156"/>
                </a:lnTo>
                <a:lnTo>
                  <a:pt x="223242" y="53578"/>
                </a:lnTo>
                <a:lnTo>
                  <a:pt x="205383" y="17859"/>
                </a:lnTo>
                <a:lnTo>
                  <a:pt x="187524" y="0"/>
                </a:lnTo>
                <a:lnTo>
                  <a:pt x="169664" y="0"/>
                </a:lnTo>
                <a:lnTo>
                  <a:pt x="151805" y="8929"/>
                </a:lnTo>
                <a:lnTo>
                  <a:pt x="142875" y="17859"/>
                </a:lnTo>
                <a:lnTo>
                  <a:pt x="142875" y="35718"/>
                </a:lnTo>
                <a:lnTo>
                  <a:pt x="151805" y="44648"/>
                </a:lnTo>
                <a:lnTo>
                  <a:pt x="169664" y="53578"/>
                </a:lnTo>
                <a:lnTo>
                  <a:pt x="187524" y="53578"/>
                </a:lnTo>
                <a:lnTo>
                  <a:pt x="214313" y="44648"/>
                </a:lnTo>
                <a:lnTo>
                  <a:pt x="232172" y="35718"/>
                </a:lnTo>
                <a:lnTo>
                  <a:pt x="232172" y="3571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858125" y="1232297"/>
            <a:ext cx="133946" cy="366118"/>
          </a:xfrm>
          <a:custGeom>
            <a:avLst/>
            <a:gdLst/>
            <a:ahLst/>
            <a:cxnLst/>
            <a:rect l="0" t="0" r="0" b="0"/>
            <a:pathLst>
              <a:path w="133946" h="366118">
                <a:moveTo>
                  <a:pt x="0" y="267890"/>
                </a:moveTo>
                <a:lnTo>
                  <a:pt x="0" y="267890"/>
                </a:lnTo>
                <a:lnTo>
                  <a:pt x="0" y="258961"/>
                </a:lnTo>
                <a:lnTo>
                  <a:pt x="8930" y="250031"/>
                </a:lnTo>
                <a:lnTo>
                  <a:pt x="26789" y="232172"/>
                </a:lnTo>
                <a:lnTo>
                  <a:pt x="35719" y="205382"/>
                </a:lnTo>
                <a:lnTo>
                  <a:pt x="62508" y="160734"/>
                </a:lnTo>
                <a:lnTo>
                  <a:pt x="71438" y="116086"/>
                </a:lnTo>
                <a:lnTo>
                  <a:pt x="89297" y="71437"/>
                </a:lnTo>
                <a:lnTo>
                  <a:pt x="98227" y="26789"/>
                </a:lnTo>
                <a:lnTo>
                  <a:pt x="98227" y="0"/>
                </a:lnTo>
                <a:lnTo>
                  <a:pt x="89297" y="0"/>
                </a:lnTo>
                <a:lnTo>
                  <a:pt x="62508" y="26789"/>
                </a:lnTo>
                <a:lnTo>
                  <a:pt x="44648" y="71437"/>
                </a:lnTo>
                <a:lnTo>
                  <a:pt x="26789" y="133945"/>
                </a:lnTo>
                <a:lnTo>
                  <a:pt x="17859" y="205382"/>
                </a:lnTo>
                <a:lnTo>
                  <a:pt x="8930" y="267890"/>
                </a:lnTo>
                <a:lnTo>
                  <a:pt x="17859" y="312539"/>
                </a:lnTo>
                <a:lnTo>
                  <a:pt x="26789" y="348257"/>
                </a:lnTo>
                <a:lnTo>
                  <a:pt x="44648" y="366117"/>
                </a:lnTo>
                <a:lnTo>
                  <a:pt x="62508" y="357187"/>
                </a:lnTo>
                <a:lnTo>
                  <a:pt x="89297" y="339328"/>
                </a:lnTo>
                <a:lnTo>
                  <a:pt x="107156" y="303609"/>
                </a:lnTo>
                <a:lnTo>
                  <a:pt x="133945" y="250031"/>
                </a:lnTo>
                <a:lnTo>
                  <a:pt x="133945" y="2500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983141" y="1187648"/>
            <a:ext cx="160735" cy="375048"/>
          </a:xfrm>
          <a:custGeom>
            <a:avLst/>
            <a:gdLst/>
            <a:ahLst/>
            <a:cxnLst/>
            <a:rect l="0" t="0" r="0" b="0"/>
            <a:pathLst>
              <a:path w="160735" h="375048">
                <a:moveTo>
                  <a:pt x="8929" y="250031"/>
                </a:moveTo>
                <a:lnTo>
                  <a:pt x="0" y="267891"/>
                </a:lnTo>
                <a:lnTo>
                  <a:pt x="0" y="285750"/>
                </a:lnTo>
                <a:lnTo>
                  <a:pt x="0" y="312539"/>
                </a:lnTo>
                <a:lnTo>
                  <a:pt x="8929" y="339328"/>
                </a:lnTo>
                <a:lnTo>
                  <a:pt x="17859" y="357188"/>
                </a:lnTo>
                <a:lnTo>
                  <a:pt x="35718" y="366117"/>
                </a:lnTo>
                <a:lnTo>
                  <a:pt x="62507" y="357188"/>
                </a:lnTo>
                <a:lnTo>
                  <a:pt x="89297" y="339328"/>
                </a:lnTo>
                <a:lnTo>
                  <a:pt x="107156" y="303610"/>
                </a:lnTo>
                <a:lnTo>
                  <a:pt x="133945" y="258961"/>
                </a:lnTo>
                <a:lnTo>
                  <a:pt x="142875" y="205383"/>
                </a:lnTo>
                <a:lnTo>
                  <a:pt x="151804" y="142875"/>
                </a:lnTo>
                <a:lnTo>
                  <a:pt x="160734" y="89297"/>
                </a:lnTo>
                <a:lnTo>
                  <a:pt x="151804" y="35719"/>
                </a:lnTo>
                <a:lnTo>
                  <a:pt x="151804" y="8930"/>
                </a:lnTo>
                <a:lnTo>
                  <a:pt x="142875" y="0"/>
                </a:lnTo>
                <a:lnTo>
                  <a:pt x="133945" y="17860"/>
                </a:lnTo>
                <a:lnTo>
                  <a:pt x="125015" y="44649"/>
                </a:lnTo>
                <a:lnTo>
                  <a:pt x="116086" y="89297"/>
                </a:lnTo>
                <a:lnTo>
                  <a:pt x="107156" y="142875"/>
                </a:lnTo>
                <a:lnTo>
                  <a:pt x="107156" y="196454"/>
                </a:lnTo>
                <a:lnTo>
                  <a:pt x="116086" y="250031"/>
                </a:lnTo>
                <a:lnTo>
                  <a:pt x="116086" y="303610"/>
                </a:lnTo>
                <a:lnTo>
                  <a:pt x="125015" y="339328"/>
                </a:lnTo>
                <a:lnTo>
                  <a:pt x="125015" y="366117"/>
                </a:lnTo>
                <a:lnTo>
                  <a:pt x="133945" y="375047"/>
                </a:lnTo>
                <a:lnTo>
                  <a:pt x="133945" y="366117"/>
                </a:lnTo>
                <a:lnTo>
                  <a:pt x="133945" y="357188"/>
                </a:lnTo>
                <a:lnTo>
                  <a:pt x="142875" y="321469"/>
                </a:lnTo>
                <a:lnTo>
                  <a:pt x="142875" y="3214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8233171" y="1134070"/>
            <a:ext cx="53579" cy="348259"/>
          </a:xfrm>
          <a:custGeom>
            <a:avLst/>
            <a:gdLst/>
            <a:ahLst/>
            <a:cxnLst/>
            <a:rect l="0" t="0" r="0" b="0"/>
            <a:pathLst>
              <a:path w="53579" h="348259">
                <a:moveTo>
                  <a:pt x="53578" y="0"/>
                </a:moveTo>
                <a:lnTo>
                  <a:pt x="53578" y="8930"/>
                </a:lnTo>
                <a:lnTo>
                  <a:pt x="44649" y="35719"/>
                </a:lnTo>
                <a:lnTo>
                  <a:pt x="35719" y="71438"/>
                </a:lnTo>
                <a:lnTo>
                  <a:pt x="17859" y="116086"/>
                </a:lnTo>
                <a:lnTo>
                  <a:pt x="8930" y="169664"/>
                </a:lnTo>
                <a:lnTo>
                  <a:pt x="0" y="223243"/>
                </a:lnTo>
                <a:lnTo>
                  <a:pt x="0" y="267891"/>
                </a:lnTo>
                <a:lnTo>
                  <a:pt x="0" y="303609"/>
                </a:lnTo>
                <a:lnTo>
                  <a:pt x="0" y="330399"/>
                </a:lnTo>
                <a:lnTo>
                  <a:pt x="0" y="348258"/>
                </a:lnTo>
                <a:lnTo>
                  <a:pt x="8930" y="339328"/>
                </a:lnTo>
                <a:lnTo>
                  <a:pt x="8930" y="321469"/>
                </a:lnTo>
                <a:lnTo>
                  <a:pt x="17859" y="285750"/>
                </a:lnTo>
                <a:lnTo>
                  <a:pt x="17859" y="2857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8277820" y="1134070"/>
            <a:ext cx="169665" cy="214314"/>
          </a:xfrm>
          <a:custGeom>
            <a:avLst/>
            <a:gdLst/>
            <a:ahLst/>
            <a:cxnLst/>
            <a:rect l="0" t="0" r="0" b="0"/>
            <a:pathLst>
              <a:path w="169665" h="214314">
                <a:moveTo>
                  <a:pt x="53578" y="0"/>
                </a:moveTo>
                <a:lnTo>
                  <a:pt x="53578" y="8930"/>
                </a:lnTo>
                <a:lnTo>
                  <a:pt x="35718" y="26789"/>
                </a:lnTo>
                <a:lnTo>
                  <a:pt x="26789" y="53578"/>
                </a:lnTo>
                <a:lnTo>
                  <a:pt x="17859" y="89297"/>
                </a:lnTo>
                <a:lnTo>
                  <a:pt x="8929" y="125016"/>
                </a:lnTo>
                <a:lnTo>
                  <a:pt x="0" y="151805"/>
                </a:lnTo>
                <a:lnTo>
                  <a:pt x="8929" y="187524"/>
                </a:lnTo>
                <a:lnTo>
                  <a:pt x="26789" y="205383"/>
                </a:lnTo>
                <a:lnTo>
                  <a:pt x="53578" y="214313"/>
                </a:lnTo>
                <a:lnTo>
                  <a:pt x="89296" y="214313"/>
                </a:lnTo>
                <a:lnTo>
                  <a:pt x="125015" y="214313"/>
                </a:lnTo>
                <a:lnTo>
                  <a:pt x="151804" y="205383"/>
                </a:lnTo>
                <a:lnTo>
                  <a:pt x="169664" y="187524"/>
                </a:lnTo>
                <a:lnTo>
                  <a:pt x="169664" y="18752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072313" y="1884164"/>
            <a:ext cx="473274" cy="580431"/>
          </a:xfrm>
          <a:custGeom>
            <a:avLst/>
            <a:gdLst/>
            <a:ahLst/>
            <a:cxnLst/>
            <a:rect l="0" t="0" r="0" b="0"/>
            <a:pathLst>
              <a:path w="473274" h="580431">
                <a:moveTo>
                  <a:pt x="17859" y="178594"/>
                </a:moveTo>
                <a:lnTo>
                  <a:pt x="8929" y="178594"/>
                </a:lnTo>
                <a:lnTo>
                  <a:pt x="8929" y="178594"/>
                </a:lnTo>
                <a:lnTo>
                  <a:pt x="0" y="178594"/>
                </a:lnTo>
                <a:lnTo>
                  <a:pt x="0" y="178594"/>
                </a:lnTo>
                <a:lnTo>
                  <a:pt x="8929" y="178594"/>
                </a:lnTo>
                <a:lnTo>
                  <a:pt x="26789" y="187523"/>
                </a:lnTo>
                <a:lnTo>
                  <a:pt x="44648" y="187523"/>
                </a:lnTo>
                <a:lnTo>
                  <a:pt x="71437" y="187523"/>
                </a:lnTo>
                <a:lnTo>
                  <a:pt x="107156" y="187523"/>
                </a:lnTo>
                <a:lnTo>
                  <a:pt x="142875" y="169664"/>
                </a:lnTo>
                <a:lnTo>
                  <a:pt x="178593" y="142875"/>
                </a:lnTo>
                <a:lnTo>
                  <a:pt x="205382" y="107156"/>
                </a:lnTo>
                <a:lnTo>
                  <a:pt x="232171" y="71437"/>
                </a:lnTo>
                <a:lnTo>
                  <a:pt x="250031" y="35719"/>
                </a:lnTo>
                <a:lnTo>
                  <a:pt x="258960" y="8930"/>
                </a:lnTo>
                <a:lnTo>
                  <a:pt x="258960" y="0"/>
                </a:lnTo>
                <a:lnTo>
                  <a:pt x="258960" y="17859"/>
                </a:lnTo>
                <a:lnTo>
                  <a:pt x="250031" y="53578"/>
                </a:lnTo>
                <a:lnTo>
                  <a:pt x="250031" y="125015"/>
                </a:lnTo>
                <a:lnTo>
                  <a:pt x="258960" y="214312"/>
                </a:lnTo>
                <a:lnTo>
                  <a:pt x="285750" y="303609"/>
                </a:lnTo>
                <a:lnTo>
                  <a:pt x="321468" y="392906"/>
                </a:lnTo>
                <a:lnTo>
                  <a:pt x="357187" y="464344"/>
                </a:lnTo>
                <a:lnTo>
                  <a:pt x="392906" y="526851"/>
                </a:lnTo>
                <a:lnTo>
                  <a:pt x="428625" y="562570"/>
                </a:lnTo>
                <a:lnTo>
                  <a:pt x="446484" y="580430"/>
                </a:lnTo>
                <a:lnTo>
                  <a:pt x="464343" y="571500"/>
                </a:lnTo>
                <a:lnTo>
                  <a:pt x="473273" y="544711"/>
                </a:lnTo>
                <a:lnTo>
                  <a:pt x="473273" y="500062"/>
                </a:lnTo>
                <a:lnTo>
                  <a:pt x="455414" y="428625"/>
                </a:lnTo>
                <a:lnTo>
                  <a:pt x="437554" y="339328"/>
                </a:lnTo>
                <a:lnTo>
                  <a:pt x="401835" y="250031"/>
                </a:lnTo>
                <a:lnTo>
                  <a:pt x="357187" y="169664"/>
                </a:lnTo>
                <a:lnTo>
                  <a:pt x="321468" y="116086"/>
                </a:lnTo>
                <a:lnTo>
                  <a:pt x="276820" y="98226"/>
                </a:lnTo>
                <a:lnTo>
                  <a:pt x="250031" y="107156"/>
                </a:lnTo>
                <a:lnTo>
                  <a:pt x="223242" y="133945"/>
                </a:lnTo>
                <a:lnTo>
                  <a:pt x="205382" y="160734"/>
                </a:lnTo>
                <a:lnTo>
                  <a:pt x="205382" y="196453"/>
                </a:lnTo>
                <a:lnTo>
                  <a:pt x="205382" y="214312"/>
                </a:lnTo>
                <a:lnTo>
                  <a:pt x="214312" y="232172"/>
                </a:lnTo>
                <a:lnTo>
                  <a:pt x="232171" y="232172"/>
                </a:lnTo>
                <a:lnTo>
                  <a:pt x="241101" y="214312"/>
                </a:lnTo>
                <a:lnTo>
                  <a:pt x="241101" y="21431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7527727" y="1875234"/>
            <a:ext cx="125016" cy="214314"/>
          </a:xfrm>
          <a:custGeom>
            <a:avLst/>
            <a:gdLst/>
            <a:ahLst/>
            <a:cxnLst/>
            <a:rect l="0" t="0" r="0" b="0"/>
            <a:pathLst>
              <a:path w="125016" h="214314">
                <a:moveTo>
                  <a:pt x="8929" y="62508"/>
                </a:moveTo>
                <a:lnTo>
                  <a:pt x="0" y="71438"/>
                </a:lnTo>
                <a:lnTo>
                  <a:pt x="0" y="80367"/>
                </a:lnTo>
                <a:lnTo>
                  <a:pt x="0" y="107156"/>
                </a:lnTo>
                <a:lnTo>
                  <a:pt x="0" y="125016"/>
                </a:lnTo>
                <a:lnTo>
                  <a:pt x="0" y="160735"/>
                </a:lnTo>
                <a:lnTo>
                  <a:pt x="17859" y="187524"/>
                </a:lnTo>
                <a:lnTo>
                  <a:pt x="26789" y="205383"/>
                </a:lnTo>
                <a:lnTo>
                  <a:pt x="26789" y="214313"/>
                </a:lnTo>
                <a:lnTo>
                  <a:pt x="35718" y="214313"/>
                </a:lnTo>
                <a:lnTo>
                  <a:pt x="35718" y="205383"/>
                </a:lnTo>
                <a:lnTo>
                  <a:pt x="35718" y="187524"/>
                </a:lnTo>
                <a:lnTo>
                  <a:pt x="26789" y="160735"/>
                </a:lnTo>
                <a:lnTo>
                  <a:pt x="26789" y="125016"/>
                </a:lnTo>
                <a:lnTo>
                  <a:pt x="26789" y="80367"/>
                </a:lnTo>
                <a:lnTo>
                  <a:pt x="26789" y="44649"/>
                </a:lnTo>
                <a:lnTo>
                  <a:pt x="26789" y="17860"/>
                </a:lnTo>
                <a:lnTo>
                  <a:pt x="26789" y="0"/>
                </a:lnTo>
                <a:lnTo>
                  <a:pt x="44648" y="0"/>
                </a:lnTo>
                <a:lnTo>
                  <a:pt x="53578" y="0"/>
                </a:lnTo>
                <a:lnTo>
                  <a:pt x="71437" y="0"/>
                </a:lnTo>
                <a:lnTo>
                  <a:pt x="98226" y="8930"/>
                </a:lnTo>
                <a:lnTo>
                  <a:pt x="107156" y="17860"/>
                </a:lnTo>
                <a:lnTo>
                  <a:pt x="125015" y="17860"/>
                </a:lnTo>
                <a:lnTo>
                  <a:pt x="125015" y="1786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7697391" y="1821656"/>
            <a:ext cx="294680" cy="250032"/>
          </a:xfrm>
          <a:custGeom>
            <a:avLst/>
            <a:gdLst/>
            <a:ahLst/>
            <a:cxnLst/>
            <a:rect l="0" t="0" r="0" b="0"/>
            <a:pathLst>
              <a:path w="294680" h="250032">
                <a:moveTo>
                  <a:pt x="8929" y="98227"/>
                </a:moveTo>
                <a:lnTo>
                  <a:pt x="8929" y="107156"/>
                </a:lnTo>
                <a:lnTo>
                  <a:pt x="8929" y="133945"/>
                </a:lnTo>
                <a:lnTo>
                  <a:pt x="8929" y="160734"/>
                </a:lnTo>
                <a:lnTo>
                  <a:pt x="17859" y="187523"/>
                </a:lnTo>
                <a:lnTo>
                  <a:pt x="17859" y="214313"/>
                </a:lnTo>
                <a:lnTo>
                  <a:pt x="26789" y="241102"/>
                </a:lnTo>
                <a:lnTo>
                  <a:pt x="35718" y="250031"/>
                </a:lnTo>
                <a:lnTo>
                  <a:pt x="44648" y="250031"/>
                </a:lnTo>
                <a:lnTo>
                  <a:pt x="53578" y="241102"/>
                </a:lnTo>
                <a:lnTo>
                  <a:pt x="62507" y="223242"/>
                </a:lnTo>
                <a:lnTo>
                  <a:pt x="62507" y="196453"/>
                </a:lnTo>
                <a:lnTo>
                  <a:pt x="71437" y="160734"/>
                </a:lnTo>
                <a:lnTo>
                  <a:pt x="80367" y="125016"/>
                </a:lnTo>
                <a:lnTo>
                  <a:pt x="80367" y="89297"/>
                </a:lnTo>
                <a:lnTo>
                  <a:pt x="71437" y="62508"/>
                </a:lnTo>
                <a:lnTo>
                  <a:pt x="71437" y="44648"/>
                </a:lnTo>
                <a:lnTo>
                  <a:pt x="53578" y="44648"/>
                </a:lnTo>
                <a:lnTo>
                  <a:pt x="44648" y="53578"/>
                </a:lnTo>
                <a:lnTo>
                  <a:pt x="26789" y="71438"/>
                </a:lnTo>
                <a:lnTo>
                  <a:pt x="8929" y="98227"/>
                </a:lnTo>
                <a:lnTo>
                  <a:pt x="0" y="116086"/>
                </a:lnTo>
                <a:lnTo>
                  <a:pt x="0" y="125016"/>
                </a:lnTo>
                <a:lnTo>
                  <a:pt x="0" y="133945"/>
                </a:lnTo>
                <a:lnTo>
                  <a:pt x="8929" y="125016"/>
                </a:lnTo>
                <a:lnTo>
                  <a:pt x="17859" y="116086"/>
                </a:lnTo>
                <a:lnTo>
                  <a:pt x="26789" y="98227"/>
                </a:lnTo>
                <a:lnTo>
                  <a:pt x="35718" y="80367"/>
                </a:lnTo>
                <a:lnTo>
                  <a:pt x="53578" y="53578"/>
                </a:lnTo>
                <a:lnTo>
                  <a:pt x="62507" y="35719"/>
                </a:lnTo>
                <a:lnTo>
                  <a:pt x="71437" y="26789"/>
                </a:lnTo>
                <a:lnTo>
                  <a:pt x="89297" y="26789"/>
                </a:lnTo>
                <a:lnTo>
                  <a:pt x="98226" y="26789"/>
                </a:lnTo>
                <a:lnTo>
                  <a:pt x="116086" y="44648"/>
                </a:lnTo>
                <a:lnTo>
                  <a:pt x="125015" y="62508"/>
                </a:lnTo>
                <a:lnTo>
                  <a:pt x="133945" y="80367"/>
                </a:lnTo>
                <a:lnTo>
                  <a:pt x="142875" y="98227"/>
                </a:lnTo>
                <a:lnTo>
                  <a:pt x="142875" y="107156"/>
                </a:lnTo>
                <a:lnTo>
                  <a:pt x="151804" y="125016"/>
                </a:lnTo>
                <a:lnTo>
                  <a:pt x="151804" y="133945"/>
                </a:lnTo>
                <a:lnTo>
                  <a:pt x="151804" y="133945"/>
                </a:lnTo>
                <a:lnTo>
                  <a:pt x="151804" y="142875"/>
                </a:lnTo>
                <a:lnTo>
                  <a:pt x="151804" y="133945"/>
                </a:lnTo>
                <a:lnTo>
                  <a:pt x="151804" y="125016"/>
                </a:lnTo>
                <a:lnTo>
                  <a:pt x="151804" y="107156"/>
                </a:lnTo>
                <a:lnTo>
                  <a:pt x="151804" y="89297"/>
                </a:lnTo>
                <a:lnTo>
                  <a:pt x="151804" y="62508"/>
                </a:lnTo>
                <a:lnTo>
                  <a:pt x="160734" y="35719"/>
                </a:lnTo>
                <a:lnTo>
                  <a:pt x="160734" y="17859"/>
                </a:lnTo>
                <a:lnTo>
                  <a:pt x="169664" y="0"/>
                </a:lnTo>
                <a:lnTo>
                  <a:pt x="187523" y="0"/>
                </a:lnTo>
                <a:lnTo>
                  <a:pt x="196453" y="0"/>
                </a:lnTo>
                <a:lnTo>
                  <a:pt x="214312" y="17859"/>
                </a:lnTo>
                <a:lnTo>
                  <a:pt x="232172" y="44648"/>
                </a:lnTo>
                <a:lnTo>
                  <a:pt x="250031" y="62508"/>
                </a:lnTo>
                <a:lnTo>
                  <a:pt x="258961" y="89297"/>
                </a:lnTo>
                <a:lnTo>
                  <a:pt x="267890" y="116086"/>
                </a:lnTo>
                <a:lnTo>
                  <a:pt x="276820" y="125016"/>
                </a:lnTo>
                <a:lnTo>
                  <a:pt x="276820" y="133945"/>
                </a:lnTo>
                <a:lnTo>
                  <a:pt x="276820" y="125016"/>
                </a:lnTo>
                <a:lnTo>
                  <a:pt x="285750" y="107156"/>
                </a:lnTo>
                <a:lnTo>
                  <a:pt x="285750" y="80367"/>
                </a:lnTo>
                <a:lnTo>
                  <a:pt x="294679" y="44648"/>
                </a:lnTo>
                <a:lnTo>
                  <a:pt x="294679" y="8930"/>
                </a:lnTo>
                <a:lnTo>
                  <a:pt x="294679" y="893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8009930" y="1812726"/>
            <a:ext cx="142876" cy="80369"/>
          </a:xfrm>
          <a:custGeom>
            <a:avLst/>
            <a:gdLst/>
            <a:ahLst/>
            <a:cxnLst/>
            <a:rect l="0" t="0" r="0" b="0"/>
            <a:pathLst>
              <a:path w="142876" h="8036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29" y="8930"/>
                </a:lnTo>
                <a:lnTo>
                  <a:pt x="8929" y="8930"/>
                </a:lnTo>
                <a:lnTo>
                  <a:pt x="17859" y="26789"/>
                </a:lnTo>
                <a:lnTo>
                  <a:pt x="35718" y="35719"/>
                </a:lnTo>
                <a:lnTo>
                  <a:pt x="53578" y="53578"/>
                </a:lnTo>
                <a:lnTo>
                  <a:pt x="71437" y="62508"/>
                </a:lnTo>
                <a:lnTo>
                  <a:pt x="98226" y="71438"/>
                </a:lnTo>
                <a:lnTo>
                  <a:pt x="125015" y="80368"/>
                </a:lnTo>
                <a:lnTo>
                  <a:pt x="142875" y="80368"/>
                </a:lnTo>
                <a:lnTo>
                  <a:pt x="142875" y="8036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8242101" y="1562695"/>
            <a:ext cx="107157" cy="241103"/>
          </a:xfrm>
          <a:custGeom>
            <a:avLst/>
            <a:gdLst/>
            <a:ahLst/>
            <a:cxnLst/>
            <a:rect l="0" t="0" r="0" b="0"/>
            <a:pathLst>
              <a:path w="107157" h="241103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26789"/>
                </a:lnTo>
                <a:lnTo>
                  <a:pt x="0" y="53578"/>
                </a:lnTo>
                <a:lnTo>
                  <a:pt x="8929" y="89297"/>
                </a:lnTo>
                <a:lnTo>
                  <a:pt x="8929" y="125016"/>
                </a:lnTo>
                <a:lnTo>
                  <a:pt x="26789" y="169664"/>
                </a:lnTo>
                <a:lnTo>
                  <a:pt x="26789" y="205383"/>
                </a:lnTo>
                <a:lnTo>
                  <a:pt x="44648" y="223242"/>
                </a:lnTo>
                <a:lnTo>
                  <a:pt x="53578" y="241102"/>
                </a:lnTo>
                <a:lnTo>
                  <a:pt x="62508" y="241102"/>
                </a:lnTo>
                <a:lnTo>
                  <a:pt x="71437" y="241102"/>
                </a:lnTo>
                <a:lnTo>
                  <a:pt x="89297" y="232172"/>
                </a:lnTo>
                <a:lnTo>
                  <a:pt x="98226" y="205383"/>
                </a:lnTo>
                <a:lnTo>
                  <a:pt x="107156" y="187524"/>
                </a:lnTo>
                <a:lnTo>
                  <a:pt x="107156" y="18752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8134945" y="1651992"/>
            <a:ext cx="232172" cy="116087"/>
          </a:xfrm>
          <a:custGeom>
            <a:avLst/>
            <a:gdLst/>
            <a:ahLst/>
            <a:cxnLst/>
            <a:rect l="0" t="0" r="0" b="0"/>
            <a:pathLst>
              <a:path w="232172" h="116087">
                <a:moveTo>
                  <a:pt x="0" y="116086"/>
                </a:moveTo>
                <a:lnTo>
                  <a:pt x="0" y="107156"/>
                </a:lnTo>
                <a:lnTo>
                  <a:pt x="0" y="107156"/>
                </a:lnTo>
                <a:lnTo>
                  <a:pt x="8930" y="98227"/>
                </a:lnTo>
                <a:lnTo>
                  <a:pt x="35719" y="80367"/>
                </a:lnTo>
                <a:lnTo>
                  <a:pt x="62507" y="62508"/>
                </a:lnTo>
                <a:lnTo>
                  <a:pt x="98226" y="44648"/>
                </a:lnTo>
                <a:lnTo>
                  <a:pt x="133945" y="26789"/>
                </a:lnTo>
                <a:lnTo>
                  <a:pt x="169664" y="17859"/>
                </a:lnTo>
                <a:lnTo>
                  <a:pt x="196453" y="8930"/>
                </a:lnTo>
                <a:lnTo>
                  <a:pt x="214312" y="0"/>
                </a:lnTo>
                <a:lnTo>
                  <a:pt x="232171" y="0"/>
                </a:lnTo>
                <a:lnTo>
                  <a:pt x="232171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8367116" y="1607344"/>
            <a:ext cx="89298" cy="116086"/>
          </a:xfrm>
          <a:custGeom>
            <a:avLst/>
            <a:gdLst/>
            <a:ahLst/>
            <a:cxnLst/>
            <a:rect l="0" t="0" r="0" b="0"/>
            <a:pathLst>
              <a:path w="89298" h="116086">
                <a:moveTo>
                  <a:pt x="0" y="62507"/>
                </a:moveTo>
                <a:lnTo>
                  <a:pt x="0" y="71437"/>
                </a:lnTo>
                <a:lnTo>
                  <a:pt x="0" y="80367"/>
                </a:lnTo>
                <a:lnTo>
                  <a:pt x="0" y="89296"/>
                </a:lnTo>
                <a:lnTo>
                  <a:pt x="0" y="107156"/>
                </a:lnTo>
                <a:lnTo>
                  <a:pt x="8930" y="116085"/>
                </a:lnTo>
                <a:lnTo>
                  <a:pt x="17860" y="116085"/>
                </a:lnTo>
                <a:lnTo>
                  <a:pt x="35719" y="116085"/>
                </a:lnTo>
                <a:lnTo>
                  <a:pt x="53579" y="107156"/>
                </a:lnTo>
                <a:lnTo>
                  <a:pt x="62508" y="89296"/>
                </a:lnTo>
                <a:lnTo>
                  <a:pt x="80368" y="71437"/>
                </a:lnTo>
                <a:lnTo>
                  <a:pt x="89297" y="53578"/>
                </a:lnTo>
                <a:lnTo>
                  <a:pt x="89297" y="26789"/>
                </a:lnTo>
                <a:lnTo>
                  <a:pt x="80368" y="8929"/>
                </a:lnTo>
                <a:lnTo>
                  <a:pt x="71438" y="0"/>
                </a:lnTo>
                <a:lnTo>
                  <a:pt x="53579" y="0"/>
                </a:lnTo>
                <a:lnTo>
                  <a:pt x="35719" y="8929"/>
                </a:lnTo>
                <a:lnTo>
                  <a:pt x="17860" y="17859"/>
                </a:lnTo>
                <a:lnTo>
                  <a:pt x="8930" y="35718"/>
                </a:lnTo>
                <a:lnTo>
                  <a:pt x="8930" y="44648"/>
                </a:lnTo>
                <a:lnTo>
                  <a:pt x="17860" y="53578"/>
                </a:lnTo>
                <a:lnTo>
                  <a:pt x="35719" y="62507"/>
                </a:lnTo>
                <a:lnTo>
                  <a:pt x="35719" y="6250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8492132" y="1384102"/>
            <a:ext cx="196454" cy="312539"/>
          </a:xfrm>
          <a:custGeom>
            <a:avLst/>
            <a:gdLst/>
            <a:ahLst/>
            <a:cxnLst/>
            <a:rect l="0" t="0" r="0" b="0"/>
            <a:pathLst>
              <a:path w="196454" h="312539">
                <a:moveTo>
                  <a:pt x="53578" y="178593"/>
                </a:moveTo>
                <a:lnTo>
                  <a:pt x="44648" y="187523"/>
                </a:lnTo>
                <a:lnTo>
                  <a:pt x="35719" y="196452"/>
                </a:lnTo>
                <a:lnTo>
                  <a:pt x="26789" y="214312"/>
                </a:lnTo>
                <a:lnTo>
                  <a:pt x="17859" y="232171"/>
                </a:lnTo>
                <a:lnTo>
                  <a:pt x="0" y="250031"/>
                </a:lnTo>
                <a:lnTo>
                  <a:pt x="0" y="276820"/>
                </a:lnTo>
                <a:lnTo>
                  <a:pt x="0" y="294679"/>
                </a:lnTo>
                <a:lnTo>
                  <a:pt x="0" y="303609"/>
                </a:lnTo>
                <a:lnTo>
                  <a:pt x="8930" y="312538"/>
                </a:lnTo>
                <a:lnTo>
                  <a:pt x="17859" y="303609"/>
                </a:lnTo>
                <a:lnTo>
                  <a:pt x="35719" y="294679"/>
                </a:lnTo>
                <a:lnTo>
                  <a:pt x="44648" y="276820"/>
                </a:lnTo>
                <a:lnTo>
                  <a:pt x="62508" y="250031"/>
                </a:lnTo>
                <a:lnTo>
                  <a:pt x="80367" y="223242"/>
                </a:lnTo>
                <a:lnTo>
                  <a:pt x="89297" y="178593"/>
                </a:lnTo>
                <a:lnTo>
                  <a:pt x="107156" y="133945"/>
                </a:lnTo>
                <a:lnTo>
                  <a:pt x="107156" y="89296"/>
                </a:lnTo>
                <a:lnTo>
                  <a:pt x="116086" y="44648"/>
                </a:lnTo>
                <a:lnTo>
                  <a:pt x="107156" y="17859"/>
                </a:lnTo>
                <a:lnTo>
                  <a:pt x="107156" y="0"/>
                </a:lnTo>
                <a:lnTo>
                  <a:pt x="89297" y="0"/>
                </a:lnTo>
                <a:lnTo>
                  <a:pt x="80367" y="26788"/>
                </a:lnTo>
                <a:lnTo>
                  <a:pt x="71438" y="62507"/>
                </a:lnTo>
                <a:lnTo>
                  <a:pt x="62508" y="116085"/>
                </a:lnTo>
                <a:lnTo>
                  <a:pt x="62508" y="169663"/>
                </a:lnTo>
                <a:lnTo>
                  <a:pt x="71438" y="214312"/>
                </a:lnTo>
                <a:lnTo>
                  <a:pt x="80367" y="250031"/>
                </a:lnTo>
                <a:lnTo>
                  <a:pt x="89297" y="267890"/>
                </a:lnTo>
                <a:lnTo>
                  <a:pt x="107156" y="276820"/>
                </a:lnTo>
                <a:lnTo>
                  <a:pt x="133945" y="276820"/>
                </a:lnTo>
                <a:lnTo>
                  <a:pt x="151805" y="267890"/>
                </a:lnTo>
                <a:lnTo>
                  <a:pt x="169664" y="241101"/>
                </a:lnTo>
                <a:lnTo>
                  <a:pt x="196453" y="205382"/>
                </a:lnTo>
                <a:lnTo>
                  <a:pt x="196453" y="20538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8697515" y="1446609"/>
            <a:ext cx="205384" cy="455415"/>
          </a:xfrm>
          <a:custGeom>
            <a:avLst/>
            <a:gdLst/>
            <a:ahLst/>
            <a:cxnLst/>
            <a:rect l="0" t="0" r="0" b="0"/>
            <a:pathLst>
              <a:path w="205384" h="455415">
                <a:moveTo>
                  <a:pt x="53578" y="26789"/>
                </a:moveTo>
                <a:lnTo>
                  <a:pt x="44648" y="26789"/>
                </a:lnTo>
                <a:lnTo>
                  <a:pt x="44648" y="17860"/>
                </a:lnTo>
                <a:lnTo>
                  <a:pt x="35719" y="17860"/>
                </a:lnTo>
                <a:lnTo>
                  <a:pt x="26789" y="26789"/>
                </a:lnTo>
                <a:lnTo>
                  <a:pt x="26789" y="35719"/>
                </a:lnTo>
                <a:lnTo>
                  <a:pt x="17859" y="53578"/>
                </a:lnTo>
                <a:lnTo>
                  <a:pt x="8930" y="71438"/>
                </a:lnTo>
                <a:lnTo>
                  <a:pt x="8930" y="89297"/>
                </a:lnTo>
                <a:lnTo>
                  <a:pt x="0" y="107156"/>
                </a:lnTo>
                <a:lnTo>
                  <a:pt x="0" y="125016"/>
                </a:lnTo>
                <a:lnTo>
                  <a:pt x="0" y="133945"/>
                </a:lnTo>
                <a:lnTo>
                  <a:pt x="8930" y="133945"/>
                </a:lnTo>
                <a:lnTo>
                  <a:pt x="17859" y="133945"/>
                </a:lnTo>
                <a:lnTo>
                  <a:pt x="26789" y="133945"/>
                </a:lnTo>
                <a:lnTo>
                  <a:pt x="44648" y="116086"/>
                </a:lnTo>
                <a:lnTo>
                  <a:pt x="53578" y="107156"/>
                </a:lnTo>
                <a:lnTo>
                  <a:pt x="71437" y="89297"/>
                </a:lnTo>
                <a:lnTo>
                  <a:pt x="80367" y="62508"/>
                </a:lnTo>
                <a:lnTo>
                  <a:pt x="89297" y="44649"/>
                </a:lnTo>
                <a:lnTo>
                  <a:pt x="89297" y="26789"/>
                </a:lnTo>
                <a:lnTo>
                  <a:pt x="89297" y="26789"/>
                </a:lnTo>
                <a:lnTo>
                  <a:pt x="80367" y="35719"/>
                </a:lnTo>
                <a:lnTo>
                  <a:pt x="71437" y="53578"/>
                </a:lnTo>
                <a:lnTo>
                  <a:pt x="71437" y="80367"/>
                </a:lnTo>
                <a:lnTo>
                  <a:pt x="62508" y="107156"/>
                </a:lnTo>
                <a:lnTo>
                  <a:pt x="62508" y="125016"/>
                </a:lnTo>
                <a:lnTo>
                  <a:pt x="62508" y="142875"/>
                </a:lnTo>
                <a:lnTo>
                  <a:pt x="62508" y="151805"/>
                </a:lnTo>
                <a:lnTo>
                  <a:pt x="71437" y="151805"/>
                </a:lnTo>
                <a:lnTo>
                  <a:pt x="80367" y="142875"/>
                </a:lnTo>
                <a:lnTo>
                  <a:pt x="89297" y="133945"/>
                </a:lnTo>
                <a:lnTo>
                  <a:pt x="107156" y="116086"/>
                </a:lnTo>
                <a:lnTo>
                  <a:pt x="116086" y="89297"/>
                </a:lnTo>
                <a:lnTo>
                  <a:pt x="125015" y="53578"/>
                </a:lnTo>
                <a:lnTo>
                  <a:pt x="125015" y="26789"/>
                </a:lnTo>
                <a:lnTo>
                  <a:pt x="133945" y="8930"/>
                </a:lnTo>
                <a:lnTo>
                  <a:pt x="142875" y="0"/>
                </a:lnTo>
                <a:lnTo>
                  <a:pt x="142875" y="8930"/>
                </a:lnTo>
                <a:lnTo>
                  <a:pt x="151805" y="26789"/>
                </a:lnTo>
                <a:lnTo>
                  <a:pt x="151805" y="53578"/>
                </a:lnTo>
                <a:lnTo>
                  <a:pt x="151805" y="89297"/>
                </a:lnTo>
                <a:lnTo>
                  <a:pt x="142875" y="125016"/>
                </a:lnTo>
                <a:lnTo>
                  <a:pt x="142875" y="151805"/>
                </a:lnTo>
                <a:lnTo>
                  <a:pt x="142875" y="169664"/>
                </a:lnTo>
                <a:lnTo>
                  <a:pt x="142875" y="187524"/>
                </a:lnTo>
                <a:lnTo>
                  <a:pt x="142875" y="196453"/>
                </a:lnTo>
                <a:lnTo>
                  <a:pt x="151805" y="187524"/>
                </a:lnTo>
                <a:lnTo>
                  <a:pt x="151805" y="178594"/>
                </a:lnTo>
                <a:lnTo>
                  <a:pt x="151805" y="169664"/>
                </a:lnTo>
                <a:lnTo>
                  <a:pt x="160734" y="151805"/>
                </a:lnTo>
                <a:lnTo>
                  <a:pt x="169664" y="133945"/>
                </a:lnTo>
                <a:lnTo>
                  <a:pt x="178594" y="116086"/>
                </a:lnTo>
                <a:lnTo>
                  <a:pt x="187523" y="98227"/>
                </a:lnTo>
                <a:lnTo>
                  <a:pt x="196453" y="89297"/>
                </a:lnTo>
                <a:lnTo>
                  <a:pt x="205383" y="89297"/>
                </a:lnTo>
                <a:lnTo>
                  <a:pt x="205383" y="98227"/>
                </a:lnTo>
                <a:lnTo>
                  <a:pt x="205383" y="116086"/>
                </a:lnTo>
                <a:lnTo>
                  <a:pt x="196453" y="178594"/>
                </a:lnTo>
                <a:lnTo>
                  <a:pt x="187523" y="250031"/>
                </a:lnTo>
                <a:lnTo>
                  <a:pt x="160734" y="321469"/>
                </a:lnTo>
                <a:lnTo>
                  <a:pt x="142875" y="392906"/>
                </a:lnTo>
                <a:lnTo>
                  <a:pt x="125015" y="428625"/>
                </a:lnTo>
                <a:lnTo>
                  <a:pt x="98226" y="455414"/>
                </a:lnTo>
                <a:lnTo>
                  <a:pt x="98226" y="45541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6" name="Freeform 4095"/>
          <p:cNvSpPr/>
          <p:nvPr/>
        </p:nvSpPr>
        <p:spPr>
          <a:xfrm>
            <a:off x="6447234" y="2509242"/>
            <a:ext cx="2678907" cy="89298"/>
          </a:xfrm>
          <a:custGeom>
            <a:avLst/>
            <a:gdLst/>
            <a:ahLst/>
            <a:cxnLst/>
            <a:rect l="0" t="0" r="0" b="0"/>
            <a:pathLst>
              <a:path w="2678907" h="89298">
                <a:moveTo>
                  <a:pt x="0" y="80367"/>
                </a:moveTo>
                <a:lnTo>
                  <a:pt x="0" y="80367"/>
                </a:lnTo>
                <a:lnTo>
                  <a:pt x="0" y="80367"/>
                </a:lnTo>
                <a:lnTo>
                  <a:pt x="0" y="80367"/>
                </a:lnTo>
                <a:lnTo>
                  <a:pt x="8930" y="80367"/>
                </a:lnTo>
                <a:lnTo>
                  <a:pt x="8930" y="80367"/>
                </a:lnTo>
                <a:lnTo>
                  <a:pt x="17860" y="80367"/>
                </a:lnTo>
                <a:lnTo>
                  <a:pt x="26789" y="80367"/>
                </a:lnTo>
                <a:lnTo>
                  <a:pt x="35719" y="80367"/>
                </a:lnTo>
                <a:lnTo>
                  <a:pt x="53579" y="89297"/>
                </a:lnTo>
                <a:lnTo>
                  <a:pt x="80368" y="89297"/>
                </a:lnTo>
                <a:lnTo>
                  <a:pt x="107157" y="89297"/>
                </a:lnTo>
                <a:lnTo>
                  <a:pt x="142875" y="89297"/>
                </a:lnTo>
                <a:lnTo>
                  <a:pt x="196454" y="80367"/>
                </a:lnTo>
                <a:lnTo>
                  <a:pt x="250032" y="80367"/>
                </a:lnTo>
                <a:lnTo>
                  <a:pt x="303610" y="80367"/>
                </a:lnTo>
                <a:lnTo>
                  <a:pt x="375047" y="80367"/>
                </a:lnTo>
                <a:lnTo>
                  <a:pt x="446485" y="71438"/>
                </a:lnTo>
                <a:lnTo>
                  <a:pt x="535782" y="62508"/>
                </a:lnTo>
                <a:lnTo>
                  <a:pt x="625079" y="62508"/>
                </a:lnTo>
                <a:lnTo>
                  <a:pt x="732235" y="53578"/>
                </a:lnTo>
                <a:lnTo>
                  <a:pt x="848321" y="44649"/>
                </a:lnTo>
                <a:lnTo>
                  <a:pt x="964407" y="26789"/>
                </a:lnTo>
                <a:lnTo>
                  <a:pt x="1098352" y="26789"/>
                </a:lnTo>
                <a:lnTo>
                  <a:pt x="1232297" y="17860"/>
                </a:lnTo>
                <a:lnTo>
                  <a:pt x="1366243" y="8930"/>
                </a:lnTo>
                <a:lnTo>
                  <a:pt x="1500188" y="8930"/>
                </a:lnTo>
                <a:lnTo>
                  <a:pt x="1634133" y="8930"/>
                </a:lnTo>
                <a:lnTo>
                  <a:pt x="1759148" y="8930"/>
                </a:lnTo>
                <a:lnTo>
                  <a:pt x="1884164" y="8930"/>
                </a:lnTo>
                <a:lnTo>
                  <a:pt x="2009179" y="8930"/>
                </a:lnTo>
                <a:lnTo>
                  <a:pt x="2125265" y="8930"/>
                </a:lnTo>
                <a:lnTo>
                  <a:pt x="2205632" y="8930"/>
                </a:lnTo>
                <a:lnTo>
                  <a:pt x="2268140" y="0"/>
                </a:lnTo>
                <a:lnTo>
                  <a:pt x="2321718" y="0"/>
                </a:lnTo>
                <a:lnTo>
                  <a:pt x="2375296" y="0"/>
                </a:lnTo>
                <a:lnTo>
                  <a:pt x="2437804" y="0"/>
                </a:lnTo>
                <a:lnTo>
                  <a:pt x="2509242" y="0"/>
                </a:lnTo>
                <a:lnTo>
                  <a:pt x="2571750" y="0"/>
                </a:lnTo>
                <a:lnTo>
                  <a:pt x="2625328" y="8930"/>
                </a:lnTo>
                <a:lnTo>
                  <a:pt x="2652117" y="8930"/>
                </a:lnTo>
                <a:lnTo>
                  <a:pt x="2678906" y="17860"/>
                </a:lnTo>
                <a:lnTo>
                  <a:pt x="2678906" y="1786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7" name="Freeform 4096"/>
          <p:cNvSpPr/>
          <p:nvPr/>
        </p:nvSpPr>
        <p:spPr>
          <a:xfrm>
            <a:off x="6741914" y="2741414"/>
            <a:ext cx="26790" cy="401837"/>
          </a:xfrm>
          <a:custGeom>
            <a:avLst/>
            <a:gdLst/>
            <a:ahLst/>
            <a:cxnLst/>
            <a:rect l="0" t="0" r="0" b="0"/>
            <a:pathLst>
              <a:path w="26790" h="401837">
                <a:moveTo>
                  <a:pt x="17859" y="17859"/>
                </a:moveTo>
                <a:lnTo>
                  <a:pt x="17859" y="17859"/>
                </a:lnTo>
                <a:lnTo>
                  <a:pt x="17859" y="17859"/>
                </a:lnTo>
                <a:lnTo>
                  <a:pt x="17859" y="8930"/>
                </a:lnTo>
                <a:lnTo>
                  <a:pt x="17859" y="8930"/>
                </a:lnTo>
                <a:lnTo>
                  <a:pt x="17859" y="0"/>
                </a:lnTo>
                <a:lnTo>
                  <a:pt x="26789" y="8930"/>
                </a:lnTo>
                <a:lnTo>
                  <a:pt x="26789" y="17859"/>
                </a:lnTo>
                <a:lnTo>
                  <a:pt x="26789" y="35719"/>
                </a:lnTo>
                <a:lnTo>
                  <a:pt x="26789" y="80367"/>
                </a:lnTo>
                <a:lnTo>
                  <a:pt x="26789" y="125015"/>
                </a:lnTo>
                <a:lnTo>
                  <a:pt x="17859" y="187523"/>
                </a:lnTo>
                <a:lnTo>
                  <a:pt x="8930" y="250031"/>
                </a:lnTo>
                <a:lnTo>
                  <a:pt x="8930" y="303609"/>
                </a:lnTo>
                <a:lnTo>
                  <a:pt x="0" y="348257"/>
                </a:lnTo>
                <a:lnTo>
                  <a:pt x="0" y="383976"/>
                </a:lnTo>
                <a:lnTo>
                  <a:pt x="0" y="401836"/>
                </a:lnTo>
                <a:lnTo>
                  <a:pt x="0" y="401836"/>
                </a:lnTo>
                <a:lnTo>
                  <a:pt x="8930" y="392906"/>
                </a:lnTo>
                <a:lnTo>
                  <a:pt x="8930" y="366117"/>
                </a:lnTo>
                <a:lnTo>
                  <a:pt x="0" y="321468"/>
                </a:lnTo>
                <a:lnTo>
                  <a:pt x="0" y="258961"/>
                </a:lnTo>
                <a:lnTo>
                  <a:pt x="0" y="25896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9" name="Freeform 4098"/>
          <p:cNvSpPr/>
          <p:nvPr/>
        </p:nvSpPr>
        <p:spPr>
          <a:xfrm>
            <a:off x="6590109" y="2678906"/>
            <a:ext cx="375048" cy="258962"/>
          </a:xfrm>
          <a:custGeom>
            <a:avLst/>
            <a:gdLst/>
            <a:ahLst/>
            <a:cxnLst/>
            <a:rect l="0" t="0" r="0" b="0"/>
            <a:pathLst>
              <a:path w="375048" h="258962">
                <a:moveTo>
                  <a:pt x="8930" y="71438"/>
                </a:moveTo>
                <a:lnTo>
                  <a:pt x="8930" y="71438"/>
                </a:lnTo>
                <a:lnTo>
                  <a:pt x="8930" y="71438"/>
                </a:lnTo>
                <a:lnTo>
                  <a:pt x="0" y="71438"/>
                </a:lnTo>
                <a:lnTo>
                  <a:pt x="8930" y="62508"/>
                </a:lnTo>
                <a:lnTo>
                  <a:pt x="17860" y="53578"/>
                </a:lnTo>
                <a:lnTo>
                  <a:pt x="44649" y="53578"/>
                </a:lnTo>
                <a:lnTo>
                  <a:pt x="80368" y="35719"/>
                </a:lnTo>
                <a:lnTo>
                  <a:pt x="125016" y="26789"/>
                </a:lnTo>
                <a:lnTo>
                  <a:pt x="178594" y="8930"/>
                </a:lnTo>
                <a:lnTo>
                  <a:pt x="232172" y="0"/>
                </a:lnTo>
                <a:lnTo>
                  <a:pt x="285750" y="0"/>
                </a:lnTo>
                <a:lnTo>
                  <a:pt x="330399" y="8930"/>
                </a:lnTo>
                <a:lnTo>
                  <a:pt x="366118" y="26789"/>
                </a:lnTo>
                <a:lnTo>
                  <a:pt x="375047" y="53578"/>
                </a:lnTo>
                <a:lnTo>
                  <a:pt x="366118" y="80367"/>
                </a:lnTo>
                <a:lnTo>
                  <a:pt x="330399" y="125015"/>
                </a:lnTo>
                <a:lnTo>
                  <a:pt x="285750" y="160734"/>
                </a:lnTo>
                <a:lnTo>
                  <a:pt x="232172" y="205383"/>
                </a:lnTo>
                <a:lnTo>
                  <a:pt x="187524" y="232172"/>
                </a:lnTo>
                <a:lnTo>
                  <a:pt x="151805" y="250031"/>
                </a:lnTo>
                <a:lnTo>
                  <a:pt x="133946" y="258961"/>
                </a:lnTo>
                <a:lnTo>
                  <a:pt x="142875" y="258961"/>
                </a:lnTo>
                <a:lnTo>
                  <a:pt x="160735" y="250031"/>
                </a:lnTo>
                <a:lnTo>
                  <a:pt x="160735" y="2500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0" name="Freeform 4099"/>
          <p:cNvSpPr/>
          <p:nvPr/>
        </p:nvSpPr>
        <p:spPr>
          <a:xfrm>
            <a:off x="6893719" y="2937867"/>
            <a:ext cx="142876" cy="205384"/>
          </a:xfrm>
          <a:custGeom>
            <a:avLst/>
            <a:gdLst/>
            <a:ahLst/>
            <a:cxnLst/>
            <a:rect l="0" t="0" r="0" b="0"/>
            <a:pathLst>
              <a:path w="142876" h="205384">
                <a:moveTo>
                  <a:pt x="8929" y="53578"/>
                </a:moveTo>
                <a:lnTo>
                  <a:pt x="8929" y="53578"/>
                </a:lnTo>
                <a:lnTo>
                  <a:pt x="8929" y="62508"/>
                </a:lnTo>
                <a:lnTo>
                  <a:pt x="0" y="71437"/>
                </a:lnTo>
                <a:lnTo>
                  <a:pt x="0" y="89297"/>
                </a:lnTo>
                <a:lnTo>
                  <a:pt x="8929" y="116086"/>
                </a:lnTo>
                <a:lnTo>
                  <a:pt x="8929" y="133945"/>
                </a:lnTo>
                <a:lnTo>
                  <a:pt x="8929" y="160734"/>
                </a:lnTo>
                <a:lnTo>
                  <a:pt x="8929" y="178594"/>
                </a:lnTo>
                <a:lnTo>
                  <a:pt x="17859" y="196453"/>
                </a:lnTo>
                <a:lnTo>
                  <a:pt x="17859" y="205383"/>
                </a:lnTo>
                <a:lnTo>
                  <a:pt x="26789" y="196453"/>
                </a:lnTo>
                <a:lnTo>
                  <a:pt x="26789" y="187523"/>
                </a:lnTo>
                <a:lnTo>
                  <a:pt x="35719" y="160734"/>
                </a:lnTo>
                <a:lnTo>
                  <a:pt x="44648" y="116086"/>
                </a:lnTo>
                <a:lnTo>
                  <a:pt x="62508" y="80367"/>
                </a:lnTo>
                <a:lnTo>
                  <a:pt x="71437" y="35719"/>
                </a:lnTo>
                <a:lnTo>
                  <a:pt x="89297" y="8929"/>
                </a:lnTo>
                <a:lnTo>
                  <a:pt x="107156" y="0"/>
                </a:lnTo>
                <a:lnTo>
                  <a:pt x="125015" y="8929"/>
                </a:lnTo>
                <a:lnTo>
                  <a:pt x="133945" y="17859"/>
                </a:lnTo>
                <a:lnTo>
                  <a:pt x="142875" y="35719"/>
                </a:lnTo>
                <a:lnTo>
                  <a:pt x="142875" y="53578"/>
                </a:lnTo>
                <a:lnTo>
                  <a:pt x="142875" y="62508"/>
                </a:lnTo>
                <a:lnTo>
                  <a:pt x="142875" y="6250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1" name="Freeform 4100"/>
          <p:cNvSpPr/>
          <p:nvPr/>
        </p:nvSpPr>
        <p:spPr>
          <a:xfrm>
            <a:off x="7018734" y="2955726"/>
            <a:ext cx="98228" cy="169665"/>
          </a:xfrm>
          <a:custGeom>
            <a:avLst/>
            <a:gdLst/>
            <a:ahLst/>
            <a:cxnLst/>
            <a:rect l="0" t="0" r="0" b="0"/>
            <a:pathLst>
              <a:path w="98228" h="169665">
                <a:moveTo>
                  <a:pt x="17860" y="62508"/>
                </a:moveTo>
                <a:lnTo>
                  <a:pt x="8930" y="80367"/>
                </a:lnTo>
                <a:lnTo>
                  <a:pt x="8930" y="98227"/>
                </a:lnTo>
                <a:lnTo>
                  <a:pt x="0" y="116086"/>
                </a:lnTo>
                <a:lnTo>
                  <a:pt x="0" y="142875"/>
                </a:lnTo>
                <a:lnTo>
                  <a:pt x="0" y="160735"/>
                </a:lnTo>
                <a:lnTo>
                  <a:pt x="17860" y="169664"/>
                </a:lnTo>
                <a:lnTo>
                  <a:pt x="26789" y="169664"/>
                </a:lnTo>
                <a:lnTo>
                  <a:pt x="53579" y="160735"/>
                </a:lnTo>
                <a:lnTo>
                  <a:pt x="71438" y="142875"/>
                </a:lnTo>
                <a:lnTo>
                  <a:pt x="89297" y="116086"/>
                </a:lnTo>
                <a:lnTo>
                  <a:pt x="98227" y="80367"/>
                </a:lnTo>
                <a:lnTo>
                  <a:pt x="98227" y="44649"/>
                </a:lnTo>
                <a:lnTo>
                  <a:pt x="89297" y="17860"/>
                </a:lnTo>
                <a:lnTo>
                  <a:pt x="71438" y="0"/>
                </a:lnTo>
                <a:lnTo>
                  <a:pt x="53579" y="8930"/>
                </a:lnTo>
                <a:lnTo>
                  <a:pt x="26789" y="17860"/>
                </a:lnTo>
                <a:lnTo>
                  <a:pt x="8930" y="44649"/>
                </a:lnTo>
                <a:lnTo>
                  <a:pt x="0" y="71438"/>
                </a:lnTo>
                <a:lnTo>
                  <a:pt x="0" y="98227"/>
                </a:lnTo>
                <a:lnTo>
                  <a:pt x="8930" y="125016"/>
                </a:lnTo>
                <a:lnTo>
                  <a:pt x="26789" y="142875"/>
                </a:lnTo>
                <a:lnTo>
                  <a:pt x="44649" y="160735"/>
                </a:lnTo>
                <a:lnTo>
                  <a:pt x="71438" y="160735"/>
                </a:lnTo>
                <a:lnTo>
                  <a:pt x="71438" y="16073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2" name="Freeform 4101"/>
          <p:cNvSpPr/>
          <p:nvPr/>
        </p:nvSpPr>
        <p:spPr>
          <a:xfrm>
            <a:off x="7045523" y="2982515"/>
            <a:ext cx="232173" cy="357189"/>
          </a:xfrm>
          <a:custGeom>
            <a:avLst/>
            <a:gdLst/>
            <a:ahLst/>
            <a:cxnLst/>
            <a:rect l="0" t="0" r="0" b="0"/>
            <a:pathLst>
              <a:path w="232173" h="357189">
                <a:moveTo>
                  <a:pt x="187524" y="0"/>
                </a:moveTo>
                <a:lnTo>
                  <a:pt x="169665" y="8930"/>
                </a:lnTo>
                <a:lnTo>
                  <a:pt x="151805" y="26789"/>
                </a:lnTo>
                <a:lnTo>
                  <a:pt x="125016" y="53578"/>
                </a:lnTo>
                <a:lnTo>
                  <a:pt x="98227" y="80367"/>
                </a:lnTo>
                <a:lnTo>
                  <a:pt x="89297" y="107156"/>
                </a:lnTo>
                <a:lnTo>
                  <a:pt x="80368" y="133946"/>
                </a:lnTo>
                <a:lnTo>
                  <a:pt x="80368" y="142875"/>
                </a:lnTo>
                <a:lnTo>
                  <a:pt x="89297" y="142875"/>
                </a:lnTo>
                <a:lnTo>
                  <a:pt x="107157" y="133946"/>
                </a:lnTo>
                <a:lnTo>
                  <a:pt x="125016" y="116086"/>
                </a:lnTo>
                <a:lnTo>
                  <a:pt x="142875" y="98227"/>
                </a:lnTo>
                <a:lnTo>
                  <a:pt x="169665" y="71438"/>
                </a:lnTo>
                <a:lnTo>
                  <a:pt x="187524" y="44649"/>
                </a:lnTo>
                <a:lnTo>
                  <a:pt x="196454" y="35719"/>
                </a:lnTo>
                <a:lnTo>
                  <a:pt x="214313" y="35719"/>
                </a:lnTo>
                <a:lnTo>
                  <a:pt x="223243" y="44649"/>
                </a:lnTo>
                <a:lnTo>
                  <a:pt x="223243" y="71438"/>
                </a:lnTo>
                <a:lnTo>
                  <a:pt x="223243" y="107156"/>
                </a:lnTo>
                <a:lnTo>
                  <a:pt x="223243" y="142875"/>
                </a:lnTo>
                <a:lnTo>
                  <a:pt x="232172" y="187524"/>
                </a:lnTo>
                <a:lnTo>
                  <a:pt x="232172" y="223242"/>
                </a:lnTo>
                <a:lnTo>
                  <a:pt x="223243" y="267891"/>
                </a:lnTo>
                <a:lnTo>
                  <a:pt x="214313" y="303610"/>
                </a:lnTo>
                <a:lnTo>
                  <a:pt x="187524" y="330399"/>
                </a:lnTo>
                <a:lnTo>
                  <a:pt x="160735" y="348258"/>
                </a:lnTo>
                <a:lnTo>
                  <a:pt x="116086" y="357188"/>
                </a:lnTo>
                <a:lnTo>
                  <a:pt x="71438" y="348258"/>
                </a:lnTo>
                <a:lnTo>
                  <a:pt x="35719" y="339328"/>
                </a:lnTo>
                <a:lnTo>
                  <a:pt x="0" y="312539"/>
                </a:lnTo>
                <a:lnTo>
                  <a:pt x="0" y="31253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3" name="Freeform 4102"/>
          <p:cNvSpPr/>
          <p:nvPr/>
        </p:nvSpPr>
        <p:spPr>
          <a:xfrm>
            <a:off x="6536531" y="3259336"/>
            <a:ext cx="1026915" cy="44649"/>
          </a:xfrm>
          <a:custGeom>
            <a:avLst/>
            <a:gdLst/>
            <a:ahLst/>
            <a:cxnLst/>
            <a:rect l="0" t="0" r="0" b="0"/>
            <a:pathLst>
              <a:path w="1026915" h="44649">
                <a:moveTo>
                  <a:pt x="0" y="26789"/>
                </a:moveTo>
                <a:lnTo>
                  <a:pt x="0" y="26789"/>
                </a:lnTo>
                <a:lnTo>
                  <a:pt x="8930" y="26789"/>
                </a:lnTo>
                <a:lnTo>
                  <a:pt x="17860" y="26789"/>
                </a:lnTo>
                <a:lnTo>
                  <a:pt x="44649" y="26789"/>
                </a:lnTo>
                <a:lnTo>
                  <a:pt x="80367" y="26789"/>
                </a:lnTo>
                <a:lnTo>
                  <a:pt x="142875" y="26789"/>
                </a:lnTo>
                <a:lnTo>
                  <a:pt x="232172" y="26789"/>
                </a:lnTo>
                <a:lnTo>
                  <a:pt x="339328" y="26789"/>
                </a:lnTo>
                <a:lnTo>
                  <a:pt x="455414" y="35718"/>
                </a:lnTo>
                <a:lnTo>
                  <a:pt x="580430" y="35718"/>
                </a:lnTo>
                <a:lnTo>
                  <a:pt x="696516" y="35718"/>
                </a:lnTo>
                <a:lnTo>
                  <a:pt x="803672" y="44648"/>
                </a:lnTo>
                <a:lnTo>
                  <a:pt x="892969" y="44648"/>
                </a:lnTo>
                <a:lnTo>
                  <a:pt x="973336" y="35718"/>
                </a:lnTo>
                <a:lnTo>
                  <a:pt x="1026914" y="0"/>
                </a:lnTo>
                <a:lnTo>
                  <a:pt x="1026914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4" name="Freeform 4103"/>
          <p:cNvSpPr/>
          <p:nvPr/>
        </p:nvSpPr>
        <p:spPr>
          <a:xfrm>
            <a:off x="7679531" y="2714625"/>
            <a:ext cx="276822" cy="437555"/>
          </a:xfrm>
          <a:custGeom>
            <a:avLst/>
            <a:gdLst/>
            <a:ahLst/>
            <a:cxnLst/>
            <a:rect l="0" t="0" r="0" b="0"/>
            <a:pathLst>
              <a:path w="276822" h="437555">
                <a:moveTo>
                  <a:pt x="8930" y="26789"/>
                </a:moveTo>
                <a:lnTo>
                  <a:pt x="8930" y="26789"/>
                </a:lnTo>
                <a:lnTo>
                  <a:pt x="17860" y="26789"/>
                </a:lnTo>
                <a:lnTo>
                  <a:pt x="17860" y="17859"/>
                </a:lnTo>
                <a:lnTo>
                  <a:pt x="17860" y="17859"/>
                </a:lnTo>
                <a:lnTo>
                  <a:pt x="17860" y="17859"/>
                </a:lnTo>
                <a:lnTo>
                  <a:pt x="17860" y="17859"/>
                </a:lnTo>
                <a:lnTo>
                  <a:pt x="26789" y="26789"/>
                </a:lnTo>
                <a:lnTo>
                  <a:pt x="35719" y="53578"/>
                </a:lnTo>
                <a:lnTo>
                  <a:pt x="35719" y="80367"/>
                </a:lnTo>
                <a:lnTo>
                  <a:pt x="44649" y="116086"/>
                </a:lnTo>
                <a:lnTo>
                  <a:pt x="44649" y="160734"/>
                </a:lnTo>
                <a:lnTo>
                  <a:pt x="35719" y="205382"/>
                </a:lnTo>
                <a:lnTo>
                  <a:pt x="35719" y="250031"/>
                </a:lnTo>
                <a:lnTo>
                  <a:pt x="26789" y="294679"/>
                </a:lnTo>
                <a:lnTo>
                  <a:pt x="26789" y="321468"/>
                </a:lnTo>
                <a:lnTo>
                  <a:pt x="26789" y="339328"/>
                </a:lnTo>
                <a:lnTo>
                  <a:pt x="17860" y="357187"/>
                </a:lnTo>
                <a:lnTo>
                  <a:pt x="8930" y="357187"/>
                </a:lnTo>
                <a:lnTo>
                  <a:pt x="8930" y="357187"/>
                </a:lnTo>
                <a:lnTo>
                  <a:pt x="0" y="348257"/>
                </a:lnTo>
                <a:lnTo>
                  <a:pt x="0" y="330398"/>
                </a:lnTo>
                <a:lnTo>
                  <a:pt x="0" y="303609"/>
                </a:lnTo>
                <a:lnTo>
                  <a:pt x="0" y="258961"/>
                </a:lnTo>
                <a:lnTo>
                  <a:pt x="0" y="214312"/>
                </a:lnTo>
                <a:lnTo>
                  <a:pt x="8930" y="169664"/>
                </a:lnTo>
                <a:lnTo>
                  <a:pt x="17860" y="125015"/>
                </a:lnTo>
                <a:lnTo>
                  <a:pt x="26789" y="89296"/>
                </a:lnTo>
                <a:lnTo>
                  <a:pt x="35719" y="62508"/>
                </a:lnTo>
                <a:lnTo>
                  <a:pt x="44649" y="44648"/>
                </a:lnTo>
                <a:lnTo>
                  <a:pt x="62508" y="44648"/>
                </a:lnTo>
                <a:lnTo>
                  <a:pt x="62508" y="53578"/>
                </a:lnTo>
                <a:lnTo>
                  <a:pt x="71438" y="71438"/>
                </a:lnTo>
                <a:lnTo>
                  <a:pt x="80367" y="98226"/>
                </a:lnTo>
                <a:lnTo>
                  <a:pt x="89297" y="142875"/>
                </a:lnTo>
                <a:lnTo>
                  <a:pt x="98227" y="196453"/>
                </a:lnTo>
                <a:lnTo>
                  <a:pt x="116086" y="258961"/>
                </a:lnTo>
                <a:lnTo>
                  <a:pt x="125016" y="303609"/>
                </a:lnTo>
                <a:lnTo>
                  <a:pt x="125016" y="348257"/>
                </a:lnTo>
                <a:lnTo>
                  <a:pt x="133946" y="392906"/>
                </a:lnTo>
                <a:lnTo>
                  <a:pt x="133946" y="410765"/>
                </a:lnTo>
                <a:lnTo>
                  <a:pt x="133946" y="428625"/>
                </a:lnTo>
                <a:lnTo>
                  <a:pt x="133946" y="437554"/>
                </a:lnTo>
                <a:lnTo>
                  <a:pt x="133946" y="419695"/>
                </a:lnTo>
                <a:lnTo>
                  <a:pt x="125016" y="392906"/>
                </a:lnTo>
                <a:lnTo>
                  <a:pt x="125016" y="348257"/>
                </a:lnTo>
                <a:lnTo>
                  <a:pt x="133946" y="285750"/>
                </a:lnTo>
                <a:lnTo>
                  <a:pt x="142875" y="223242"/>
                </a:lnTo>
                <a:lnTo>
                  <a:pt x="151805" y="151804"/>
                </a:lnTo>
                <a:lnTo>
                  <a:pt x="169664" y="89296"/>
                </a:lnTo>
                <a:lnTo>
                  <a:pt x="187524" y="44648"/>
                </a:lnTo>
                <a:lnTo>
                  <a:pt x="205383" y="17859"/>
                </a:lnTo>
                <a:lnTo>
                  <a:pt x="214313" y="0"/>
                </a:lnTo>
                <a:lnTo>
                  <a:pt x="223242" y="8930"/>
                </a:lnTo>
                <a:lnTo>
                  <a:pt x="232172" y="17859"/>
                </a:lnTo>
                <a:lnTo>
                  <a:pt x="241102" y="53578"/>
                </a:lnTo>
                <a:lnTo>
                  <a:pt x="250032" y="89296"/>
                </a:lnTo>
                <a:lnTo>
                  <a:pt x="250032" y="142875"/>
                </a:lnTo>
                <a:lnTo>
                  <a:pt x="250032" y="187523"/>
                </a:lnTo>
                <a:lnTo>
                  <a:pt x="250032" y="241101"/>
                </a:lnTo>
                <a:lnTo>
                  <a:pt x="258961" y="285750"/>
                </a:lnTo>
                <a:lnTo>
                  <a:pt x="267891" y="330398"/>
                </a:lnTo>
                <a:lnTo>
                  <a:pt x="267891" y="366117"/>
                </a:lnTo>
                <a:lnTo>
                  <a:pt x="276821" y="383976"/>
                </a:lnTo>
                <a:lnTo>
                  <a:pt x="276821" y="401836"/>
                </a:lnTo>
                <a:lnTo>
                  <a:pt x="276821" y="401836"/>
                </a:lnTo>
                <a:lnTo>
                  <a:pt x="276821" y="40183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5" name="Freeform 4104"/>
          <p:cNvSpPr/>
          <p:nvPr/>
        </p:nvSpPr>
        <p:spPr>
          <a:xfrm>
            <a:off x="7992070" y="2920007"/>
            <a:ext cx="80369" cy="169665"/>
          </a:xfrm>
          <a:custGeom>
            <a:avLst/>
            <a:gdLst/>
            <a:ahLst/>
            <a:cxnLst/>
            <a:rect l="0" t="0" r="0" b="0"/>
            <a:pathLst>
              <a:path w="80369" h="169665">
                <a:moveTo>
                  <a:pt x="26789" y="26789"/>
                </a:moveTo>
                <a:lnTo>
                  <a:pt x="17860" y="44649"/>
                </a:lnTo>
                <a:lnTo>
                  <a:pt x="8930" y="62508"/>
                </a:lnTo>
                <a:lnTo>
                  <a:pt x="0" y="89297"/>
                </a:lnTo>
                <a:lnTo>
                  <a:pt x="0" y="116086"/>
                </a:lnTo>
                <a:lnTo>
                  <a:pt x="0" y="142875"/>
                </a:lnTo>
                <a:lnTo>
                  <a:pt x="8930" y="160735"/>
                </a:lnTo>
                <a:lnTo>
                  <a:pt x="26789" y="169664"/>
                </a:lnTo>
                <a:lnTo>
                  <a:pt x="35719" y="169664"/>
                </a:lnTo>
                <a:lnTo>
                  <a:pt x="53578" y="169664"/>
                </a:lnTo>
                <a:lnTo>
                  <a:pt x="62508" y="151805"/>
                </a:lnTo>
                <a:lnTo>
                  <a:pt x="80368" y="133946"/>
                </a:lnTo>
                <a:lnTo>
                  <a:pt x="80368" y="98227"/>
                </a:lnTo>
                <a:lnTo>
                  <a:pt x="71438" y="71438"/>
                </a:lnTo>
                <a:lnTo>
                  <a:pt x="62508" y="35719"/>
                </a:lnTo>
                <a:lnTo>
                  <a:pt x="44649" y="8930"/>
                </a:lnTo>
                <a:lnTo>
                  <a:pt x="26789" y="0"/>
                </a:lnTo>
                <a:lnTo>
                  <a:pt x="17860" y="0"/>
                </a:lnTo>
                <a:lnTo>
                  <a:pt x="0" y="17860"/>
                </a:lnTo>
                <a:lnTo>
                  <a:pt x="0" y="35719"/>
                </a:lnTo>
                <a:lnTo>
                  <a:pt x="0" y="62508"/>
                </a:lnTo>
                <a:lnTo>
                  <a:pt x="8930" y="80368"/>
                </a:lnTo>
                <a:lnTo>
                  <a:pt x="8930" y="8036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6" name="Freeform 4105"/>
          <p:cNvSpPr/>
          <p:nvPr/>
        </p:nvSpPr>
        <p:spPr>
          <a:xfrm>
            <a:off x="8143875" y="2866429"/>
            <a:ext cx="151805" cy="267892"/>
          </a:xfrm>
          <a:custGeom>
            <a:avLst/>
            <a:gdLst/>
            <a:ahLst/>
            <a:cxnLst/>
            <a:rect l="0" t="0" r="0" b="0"/>
            <a:pathLst>
              <a:path w="151805" h="267892">
                <a:moveTo>
                  <a:pt x="71437" y="26789"/>
                </a:moveTo>
                <a:lnTo>
                  <a:pt x="62507" y="35719"/>
                </a:lnTo>
                <a:lnTo>
                  <a:pt x="53577" y="53578"/>
                </a:lnTo>
                <a:lnTo>
                  <a:pt x="44648" y="80367"/>
                </a:lnTo>
                <a:lnTo>
                  <a:pt x="35719" y="107157"/>
                </a:lnTo>
                <a:lnTo>
                  <a:pt x="17859" y="142875"/>
                </a:lnTo>
                <a:lnTo>
                  <a:pt x="8930" y="178594"/>
                </a:lnTo>
                <a:lnTo>
                  <a:pt x="0" y="214313"/>
                </a:lnTo>
                <a:lnTo>
                  <a:pt x="0" y="241102"/>
                </a:lnTo>
                <a:lnTo>
                  <a:pt x="0" y="250032"/>
                </a:lnTo>
                <a:lnTo>
                  <a:pt x="0" y="267891"/>
                </a:lnTo>
                <a:lnTo>
                  <a:pt x="0" y="267891"/>
                </a:lnTo>
                <a:lnTo>
                  <a:pt x="8930" y="258961"/>
                </a:lnTo>
                <a:lnTo>
                  <a:pt x="8930" y="241102"/>
                </a:lnTo>
                <a:lnTo>
                  <a:pt x="8930" y="214313"/>
                </a:lnTo>
                <a:lnTo>
                  <a:pt x="8930" y="169664"/>
                </a:lnTo>
                <a:lnTo>
                  <a:pt x="17859" y="125016"/>
                </a:lnTo>
                <a:lnTo>
                  <a:pt x="17859" y="89297"/>
                </a:lnTo>
                <a:lnTo>
                  <a:pt x="26789" y="53578"/>
                </a:lnTo>
                <a:lnTo>
                  <a:pt x="26789" y="44649"/>
                </a:lnTo>
                <a:lnTo>
                  <a:pt x="35719" y="53578"/>
                </a:lnTo>
                <a:lnTo>
                  <a:pt x="35719" y="80367"/>
                </a:lnTo>
                <a:lnTo>
                  <a:pt x="44648" y="107157"/>
                </a:lnTo>
                <a:lnTo>
                  <a:pt x="53577" y="151805"/>
                </a:lnTo>
                <a:lnTo>
                  <a:pt x="62507" y="187524"/>
                </a:lnTo>
                <a:lnTo>
                  <a:pt x="71437" y="214313"/>
                </a:lnTo>
                <a:lnTo>
                  <a:pt x="89296" y="232172"/>
                </a:lnTo>
                <a:lnTo>
                  <a:pt x="98226" y="250032"/>
                </a:lnTo>
                <a:lnTo>
                  <a:pt x="107155" y="250032"/>
                </a:lnTo>
                <a:lnTo>
                  <a:pt x="116085" y="241102"/>
                </a:lnTo>
                <a:lnTo>
                  <a:pt x="125015" y="223242"/>
                </a:lnTo>
                <a:lnTo>
                  <a:pt x="133945" y="196453"/>
                </a:lnTo>
                <a:lnTo>
                  <a:pt x="142874" y="151805"/>
                </a:lnTo>
                <a:lnTo>
                  <a:pt x="142874" y="107157"/>
                </a:lnTo>
                <a:lnTo>
                  <a:pt x="151804" y="53578"/>
                </a:lnTo>
                <a:lnTo>
                  <a:pt x="151804" y="26789"/>
                </a:lnTo>
                <a:lnTo>
                  <a:pt x="151804" y="0"/>
                </a:lnTo>
                <a:lnTo>
                  <a:pt x="151804" y="0"/>
                </a:lnTo>
                <a:lnTo>
                  <a:pt x="151804" y="17860"/>
                </a:lnTo>
                <a:lnTo>
                  <a:pt x="151804" y="44649"/>
                </a:lnTo>
                <a:lnTo>
                  <a:pt x="151804" y="71438"/>
                </a:lnTo>
                <a:lnTo>
                  <a:pt x="151804" y="98227"/>
                </a:lnTo>
                <a:lnTo>
                  <a:pt x="151804" y="9822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7" name="Freeform 4106"/>
          <p:cNvSpPr/>
          <p:nvPr/>
        </p:nvSpPr>
        <p:spPr>
          <a:xfrm>
            <a:off x="8331398" y="2857500"/>
            <a:ext cx="53579" cy="276821"/>
          </a:xfrm>
          <a:custGeom>
            <a:avLst/>
            <a:gdLst/>
            <a:ahLst/>
            <a:cxnLst/>
            <a:rect l="0" t="0" r="0" b="0"/>
            <a:pathLst>
              <a:path w="53579" h="276821">
                <a:moveTo>
                  <a:pt x="53578" y="0"/>
                </a:moveTo>
                <a:lnTo>
                  <a:pt x="44648" y="8929"/>
                </a:lnTo>
                <a:lnTo>
                  <a:pt x="44648" y="26789"/>
                </a:lnTo>
                <a:lnTo>
                  <a:pt x="35718" y="53578"/>
                </a:lnTo>
                <a:lnTo>
                  <a:pt x="26789" y="89296"/>
                </a:lnTo>
                <a:lnTo>
                  <a:pt x="17859" y="133945"/>
                </a:lnTo>
                <a:lnTo>
                  <a:pt x="8929" y="178593"/>
                </a:lnTo>
                <a:lnTo>
                  <a:pt x="8929" y="214312"/>
                </a:lnTo>
                <a:lnTo>
                  <a:pt x="0" y="241101"/>
                </a:lnTo>
                <a:lnTo>
                  <a:pt x="0" y="258961"/>
                </a:lnTo>
                <a:lnTo>
                  <a:pt x="8929" y="276820"/>
                </a:lnTo>
                <a:lnTo>
                  <a:pt x="17859" y="276820"/>
                </a:lnTo>
                <a:lnTo>
                  <a:pt x="17859" y="267890"/>
                </a:lnTo>
                <a:lnTo>
                  <a:pt x="26789" y="241101"/>
                </a:lnTo>
                <a:lnTo>
                  <a:pt x="26789" y="205382"/>
                </a:lnTo>
                <a:lnTo>
                  <a:pt x="35718" y="151804"/>
                </a:lnTo>
                <a:lnTo>
                  <a:pt x="35718" y="15180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8" name="Freeform 4107"/>
          <p:cNvSpPr/>
          <p:nvPr/>
        </p:nvSpPr>
        <p:spPr>
          <a:xfrm>
            <a:off x="8340327" y="2884289"/>
            <a:ext cx="116087" cy="276821"/>
          </a:xfrm>
          <a:custGeom>
            <a:avLst/>
            <a:gdLst/>
            <a:ahLst/>
            <a:cxnLst/>
            <a:rect l="0" t="0" r="0" b="0"/>
            <a:pathLst>
              <a:path w="116087" h="276821">
                <a:moveTo>
                  <a:pt x="0" y="8929"/>
                </a:moveTo>
                <a:lnTo>
                  <a:pt x="0" y="8929"/>
                </a:lnTo>
                <a:lnTo>
                  <a:pt x="0" y="8929"/>
                </a:lnTo>
                <a:lnTo>
                  <a:pt x="8930" y="8929"/>
                </a:lnTo>
                <a:lnTo>
                  <a:pt x="17860" y="0"/>
                </a:lnTo>
                <a:lnTo>
                  <a:pt x="35719" y="0"/>
                </a:lnTo>
                <a:lnTo>
                  <a:pt x="53578" y="0"/>
                </a:lnTo>
                <a:lnTo>
                  <a:pt x="71438" y="8929"/>
                </a:lnTo>
                <a:lnTo>
                  <a:pt x="89297" y="26789"/>
                </a:lnTo>
                <a:lnTo>
                  <a:pt x="107157" y="53578"/>
                </a:lnTo>
                <a:lnTo>
                  <a:pt x="116086" y="89297"/>
                </a:lnTo>
                <a:lnTo>
                  <a:pt x="116086" y="125015"/>
                </a:lnTo>
                <a:lnTo>
                  <a:pt x="107157" y="169664"/>
                </a:lnTo>
                <a:lnTo>
                  <a:pt x="89297" y="205382"/>
                </a:lnTo>
                <a:lnTo>
                  <a:pt x="62508" y="241101"/>
                </a:lnTo>
                <a:lnTo>
                  <a:pt x="44649" y="267890"/>
                </a:lnTo>
                <a:lnTo>
                  <a:pt x="26789" y="276820"/>
                </a:lnTo>
                <a:lnTo>
                  <a:pt x="17860" y="276820"/>
                </a:lnTo>
                <a:lnTo>
                  <a:pt x="26789" y="258961"/>
                </a:lnTo>
                <a:lnTo>
                  <a:pt x="35719" y="223242"/>
                </a:lnTo>
                <a:lnTo>
                  <a:pt x="35719" y="22324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9" name="Freeform 4108"/>
          <p:cNvSpPr/>
          <p:nvPr/>
        </p:nvSpPr>
        <p:spPr>
          <a:xfrm>
            <a:off x="8483202" y="2866429"/>
            <a:ext cx="80369" cy="285751"/>
          </a:xfrm>
          <a:custGeom>
            <a:avLst/>
            <a:gdLst/>
            <a:ahLst/>
            <a:cxnLst/>
            <a:rect l="0" t="0" r="0" b="0"/>
            <a:pathLst>
              <a:path w="80369" h="285751">
                <a:moveTo>
                  <a:pt x="35719" y="35719"/>
                </a:moveTo>
                <a:lnTo>
                  <a:pt x="35719" y="35719"/>
                </a:lnTo>
                <a:lnTo>
                  <a:pt x="26789" y="44649"/>
                </a:lnTo>
                <a:lnTo>
                  <a:pt x="26789" y="62508"/>
                </a:lnTo>
                <a:lnTo>
                  <a:pt x="17860" y="89297"/>
                </a:lnTo>
                <a:lnTo>
                  <a:pt x="17860" y="125016"/>
                </a:lnTo>
                <a:lnTo>
                  <a:pt x="17860" y="160735"/>
                </a:lnTo>
                <a:lnTo>
                  <a:pt x="8930" y="187524"/>
                </a:lnTo>
                <a:lnTo>
                  <a:pt x="8930" y="214313"/>
                </a:lnTo>
                <a:lnTo>
                  <a:pt x="8930" y="241102"/>
                </a:lnTo>
                <a:lnTo>
                  <a:pt x="0" y="258961"/>
                </a:lnTo>
                <a:lnTo>
                  <a:pt x="0" y="258961"/>
                </a:lnTo>
                <a:lnTo>
                  <a:pt x="0" y="267891"/>
                </a:lnTo>
                <a:lnTo>
                  <a:pt x="0" y="258961"/>
                </a:lnTo>
                <a:lnTo>
                  <a:pt x="0" y="241102"/>
                </a:lnTo>
                <a:lnTo>
                  <a:pt x="0" y="205383"/>
                </a:lnTo>
                <a:lnTo>
                  <a:pt x="8930" y="151805"/>
                </a:lnTo>
                <a:lnTo>
                  <a:pt x="26789" y="107157"/>
                </a:lnTo>
                <a:lnTo>
                  <a:pt x="35719" y="53578"/>
                </a:lnTo>
                <a:lnTo>
                  <a:pt x="44649" y="17860"/>
                </a:lnTo>
                <a:lnTo>
                  <a:pt x="53578" y="0"/>
                </a:lnTo>
                <a:lnTo>
                  <a:pt x="62508" y="8930"/>
                </a:lnTo>
                <a:lnTo>
                  <a:pt x="62508" y="26789"/>
                </a:lnTo>
                <a:lnTo>
                  <a:pt x="71438" y="62508"/>
                </a:lnTo>
                <a:lnTo>
                  <a:pt x="71438" y="98227"/>
                </a:lnTo>
                <a:lnTo>
                  <a:pt x="62508" y="133946"/>
                </a:lnTo>
                <a:lnTo>
                  <a:pt x="62508" y="178594"/>
                </a:lnTo>
                <a:lnTo>
                  <a:pt x="62508" y="205383"/>
                </a:lnTo>
                <a:lnTo>
                  <a:pt x="62508" y="232172"/>
                </a:lnTo>
                <a:lnTo>
                  <a:pt x="62508" y="258961"/>
                </a:lnTo>
                <a:lnTo>
                  <a:pt x="71438" y="276821"/>
                </a:lnTo>
                <a:lnTo>
                  <a:pt x="80368" y="285750"/>
                </a:lnTo>
                <a:lnTo>
                  <a:pt x="80368" y="2857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0" name="Freeform 4109"/>
          <p:cNvSpPr/>
          <p:nvPr/>
        </p:nvSpPr>
        <p:spPr>
          <a:xfrm>
            <a:off x="8465343" y="3027164"/>
            <a:ext cx="116087" cy="26790"/>
          </a:xfrm>
          <a:custGeom>
            <a:avLst/>
            <a:gdLst/>
            <a:ahLst/>
            <a:cxnLst/>
            <a:rect l="0" t="0" r="0" b="0"/>
            <a:pathLst>
              <a:path w="116087" h="26790">
                <a:moveTo>
                  <a:pt x="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17859" y="26789"/>
                </a:lnTo>
                <a:lnTo>
                  <a:pt x="26789" y="26789"/>
                </a:lnTo>
                <a:lnTo>
                  <a:pt x="44648" y="26789"/>
                </a:lnTo>
                <a:lnTo>
                  <a:pt x="62508" y="26789"/>
                </a:lnTo>
                <a:lnTo>
                  <a:pt x="80367" y="17859"/>
                </a:lnTo>
                <a:lnTo>
                  <a:pt x="107156" y="17859"/>
                </a:lnTo>
                <a:lnTo>
                  <a:pt x="116086" y="0"/>
                </a:lnTo>
                <a:lnTo>
                  <a:pt x="116086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1" name="Freeform 4110"/>
          <p:cNvSpPr/>
          <p:nvPr/>
        </p:nvSpPr>
        <p:spPr>
          <a:xfrm>
            <a:off x="8617148" y="2911078"/>
            <a:ext cx="142876" cy="366118"/>
          </a:xfrm>
          <a:custGeom>
            <a:avLst/>
            <a:gdLst/>
            <a:ahLst/>
            <a:cxnLst/>
            <a:rect l="0" t="0" r="0" b="0"/>
            <a:pathLst>
              <a:path w="142876" h="366118">
                <a:moveTo>
                  <a:pt x="44648" y="26789"/>
                </a:moveTo>
                <a:lnTo>
                  <a:pt x="35718" y="44648"/>
                </a:lnTo>
                <a:lnTo>
                  <a:pt x="26789" y="62508"/>
                </a:lnTo>
                <a:lnTo>
                  <a:pt x="17859" y="89297"/>
                </a:lnTo>
                <a:lnTo>
                  <a:pt x="8929" y="125015"/>
                </a:lnTo>
                <a:lnTo>
                  <a:pt x="0" y="142875"/>
                </a:lnTo>
                <a:lnTo>
                  <a:pt x="0" y="169664"/>
                </a:lnTo>
                <a:lnTo>
                  <a:pt x="8929" y="169664"/>
                </a:lnTo>
                <a:lnTo>
                  <a:pt x="17859" y="178593"/>
                </a:lnTo>
                <a:lnTo>
                  <a:pt x="26789" y="169664"/>
                </a:lnTo>
                <a:lnTo>
                  <a:pt x="53578" y="151804"/>
                </a:lnTo>
                <a:lnTo>
                  <a:pt x="71437" y="125015"/>
                </a:lnTo>
                <a:lnTo>
                  <a:pt x="89297" y="89297"/>
                </a:lnTo>
                <a:lnTo>
                  <a:pt x="98226" y="53578"/>
                </a:lnTo>
                <a:lnTo>
                  <a:pt x="107156" y="17859"/>
                </a:lnTo>
                <a:lnTo>
                  <a:pt x="116086" y="0"/>
                </a:lnTo>
                <a:lnTo>
                  <a:pt x="116086" y="0"/>
                </a:lnTo>
                <a:lnTo>
                  <a:pt x="116086" y="26789"/>
                </a:lnTo>
                <a:lnTo>
                  <a:pt x="116086" y="62508"/>
                </a:lnTo>
                <a:lnTo>
                  <a:pt x="125015" y="116086"/>
                </a:lnTo>
                <a:lnTo>
                  <a:pt x="125015" y="169664"/>
                </a:lnTo>
                <a:lnTo>
                  <a:pt x="133945" y="223242"/>
                </a:lnTo>
                <a:lnTo>
                  <a:pt x="142875" y="276820"/>
                </a:lnTo>
                <a:lnTo>
                  <a:pt x="142875" y="312539"/>
                </a:lnTo>
                <a:lnTo>
                  <a:pt x="133945" y="348258"/>
                </a:lnTo>
                <a:lnTo>
                  <a:pt x="116086" y="366117"/>
                </a:lnTo>
                <a:lnTo>
                  <a:pt x="89297" y="366117"/>
                </a:lnTo>
                <a:lnTo>
                  <a:pt x="62507" y="357187"/>
                </a:lnTo>
                <a:lnTo>
                  <a:pt x="62507" y="3571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2" name="Freeform 4111"/>
          <p:cNvSpPr/>
          <p:nvPr/>
        </p:nvSpPr>
        <p:spPr>
          <a:xfrm>
            <a:off x="6215063" y="705445"/>
            <a:ext cx="178594" cy="5822157"/>
          </a:xfrm>
          <a:custGeom>
            <a:avLst/>
            <a:gdLst/>
            <a:ahLst/>
            <a:cxnLst/>
            <a:rect l="0" t="0" r="0" b="0"/>
            <a:pathLst>
              <a:path w="178594" h="5822157">
                <a:moveTo>
                  <a:pt x="178593" y="17860"/>
                </a:moveTo>
                <a:lnTo>
                  <a:pt x="169664" y="17860"/>
                </a:lnTo>
                <a:lnTo>
                  <a:pt x="160734" y="8930"/>
                </a:lnTo>
                <a:lnTo>
                  <a:pt x="142875" y="0"/>
                </a:lnTo>
                <a:lnTo>
                  <a:pt x="133945" y="0"/>
                </a:lnTo>
                <a:lnTo>
                  <a:pt x="125015" y="8930"/>
                </a:lnTo>
                <a:lnTo>
                  <a:pt x="125015" y="26789"/>
                </a:lnTo>
                <a:lnTo>
                  <a:pt x="116085" y="71438"/>
                </a:lnTo>
                <a:lnTo>
                  <a:pt x="116085" y="116086"/>
                </a:lnTo>
                <a:lnTo>
                  <a:pt x="116085" y="178594"/>
                </a:lnTo>
                <a:lnTo>
                  <a:pt x="125015" y="241102"/>
                </a:lnTo>
                <a:lnTo>
                  <a:pt x="125015" y="321469"/>
                </a:lnTo>
                <a:lnTo>
                  <a:pt x="133945" y="401836"/>
                </a:lnTo>
                <a:lnTo>
                  <a:pt x="133945" y="491133"/>
                </a:lnTo>
                <a:lnTo>
                  <a:pt x="125015" y="580430"/>
                </a:lnTo>
                <a:lnTo>
                  <a:pt x="116085" y="669727"/>
                </a:lnTo>
                <a:lnTo>
                  <a:pt x="116085" y="767953"/>
                </a:lnTo>
                <a:lnTo>
                  <a:pt x="107156" y="875109"/>
                </a:lnTo>
                <a:lnTo>
                  <a:pt x="98226" y="991195"/>
                </a:lnTo>
                <a:lnTo>
                  <a:pt x="89296" y="1116211"/>
                </a:lnTo>
                <a:lnTo>
                  <a:pt x="80367" y="1250156"/>
                </a:lnTo>
                <a:lnTo>
                  <a:pt x="71437" y="1393031"/>
                </a:lnTo>
                <a:lnTo>
                  <a:pt x="71437" y="1526977"/>
                </a:lnTo>
                <a:lnTo>
                  <a:pt x="62507" y="1669852"/>
                </a:lnTo>
                <a:lnTo>
                  <a:pt x="62507" y="1821657"/>
                </a:lnTo>
                <a:lnTo>
                  <a:pt x="53578" y="1964532"/>
                </a:lnTo>
                <a:lnTo>
                  <a:pt x="53578" y="2116336"/>
                </a:lnTo>
                <a:lnTo>
                  <a:pt x="53578" y="2268141"/>
                </a:lnTo>
                <a:lnTo>
                  <a:pt x="44648" y="2428875"/>
                </a:lnTo>
                <a:lnTo>
                  <a:pt x="44648" y="2589609"/>
                </a:lnTo>
                <a:lnTo>
                  <a:pt x="44648" y="2768203"/>
                </a:lnTo>
                <a:lnTo>
                  <a:pt x="44648" y="2955726"/>
                </a:lnTo>
                <a:lnTo>
                  <a:pt x="44648" y="3152180"/>
                </a:lnTo>
                <a:lnTo>
                  <a:pt x="35718" y="3348633"/>
                </a:lnTo>
                <a:lnTo>
                  <a:pt x="35718" y="3554016"/>
                </a:lnTo>
                <a:lnTo>
                  <a:pt x="35718" y="3750469"/>
                </a:lnTo>
                <a:lnTo>
                  <a:pt x="35718" y="3946922"/>
                </a:lnTo>
                <a:lnTo>
                  <a:pt x="26789" y="4143375"/>
                </a:lnTo>
                <a:lnTo>
                  <a:pt x="26789" y="4321969"/>
                </a:lnTo>
                <a:lnTo>
                  <a:pt x="17859" y="4500563"/>
                </a:lnTo>
                <a:lnTo>
                  <a:pt x="17859" y="4670227"/>
                </a:lnTo>
                <a:lnTo>
                  <a:pt x="8929" y="4839891"/>
                </a:lnTo>
                <a:lnTo>
                  <a:pt x="8929" y="5018484"/>
                </a:lnTo>
                <a:lnTo>
                  <a:pt x="8929" y="5188148"/>
                </a:lnTo>
                <a:lnTo>
                  <a:pt x="0" y="5357812"/>
                </a:lnTo>
                <a:lnTo>
                  <a:pt x="0" y="5482828"/>
                </a:lnTo>
                <a:lnTo>
                  <a:pt x="0" y="5572125"/>
                </a:lnTo>
                <a:lnTo>
                  <a:pt x="0" y="5661421"/>
                </a:lnTo>
                <a:lnTo>
                  <a:pt x="0" y="5732859"/>
                </a:lnTo>
                <a:lnTo>
                  <a:pt x="0" y="5822156"/>
                </a:lnTo>
                <a:lnTo>
                  <a:pt x="0" y="58221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3" name="Freeform 4112"/>
          <p:cNvSpPr/>
          <p:nvPr/>
        </p:nvSpPr>
        <p:spPr>
          <a:xfrm>
            <a:off x="6518672" y="3893343"/>
            <a:ext cx="267892" cy="232173"/>
          </a:xfrm>
          <a:custGeom>
            <a:avLst/>
            <a:gdLst/>
            <a:ahLst/>
            <a:cxnLst/>
            <a:rect l="0" t="0" r="0" b="0"/>
            <a:pathLst>
              <a:path w="267892" h="232173">
                <a:moveTo>
                  <a:pt x="26789" y="8930"/>
                </a:moveTo>
                <a:lnTo>
                  <a:pt x="26789" y="8930"/>
                </a:lnTo>
                <a:lnTo>
                  <a:pt x="26789" y="893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17859" y="8930"/>
                </a:lnTo>
                <a:lnTo>
                  <a:pt x="17859" y="26789"/>
                </a:lnTo>
                <a:lnTo>
                  <a:pt x="17859" y="53578"/>
                </a:lnTo>
                <a:lnTo>
                  <a:pt x="8930" y="80368"/>
                </a:lnTo>
                <a:lnTo>
                  <a:pt x="8930" y="116086"/>
                </a:lnTo>
                <a:lnTo>
                  <a:pt x="0" y="151805"/>
                </a:lnTo>
                <a:lnTo>
                  <a:pt x="0" y="178594"/>
                </a:lnTo>
                <a:lnTo>
                  <a:pt x="8930" y="205383"/>
                </a:lnTo>
                <a:lnTo>
                  <a:pt x="8930" y="223243"/>
                </a:lnTo>
                <a:lnTo>
                  <a:pt x="26789" y="232172"/>
                </a:lnTo>
                <a:lnTo>
                  <a:pt x="53578" y="232172"/>
                </a:lnTo>
                <a:lnTo>
                  <a:pt x="98226" y="214313"/>
                </a:lnTo>
                <a:lnTo>
                  <a:pt x="133945" y="205383"/>
                </a:lnTo>
                <a:lnTo>
                  <a:pt x="178594" y="187524"/>
                </a:lnTo>
                <a:lnTo>
                  <a:pt x="223242" y="169664"/>
                </a:lnTo>
                <a:lnTo>
                  <a:pt x="250031" y="151805"/>
                </a:lnTo>
                <a:lnTo>
                  <a:pt x="267891" y="133946"/>
                </a:lnTo>
                <a:lnTo>
                  <a:pt x="267891" y="13394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4" name="Freeform 4113"/>
          <p:cNvSpPr/>
          <p:nvPr/>
        </p:nvSpPr>
        <p:spPr>
          <a:xfrm>
            <a:off x="6545461" y="3875484"/>
            <a:ext cx="250032" cy="116087"/>
          </a:xfrm>
          <a:custGeom>
            <a:avLst/>
            <a:gdLst/>
            <a:ahLst/>
            <a:cxnLst/>
            <a:rect l="0" t="0" r="0" b="0"/>
            <a:pathLst>
              <a:path w="250032" h="116087">
                <a:moveTo>
                  <a:pt x="8930" y="98227"/>
                </a:moveTo>
                <a:lnTo>
                  <a:pt x="8930" y="98227"/>
                </a:lnTo>
                <a:lnTo>
                  <a:pt x="0" y="107156"/>
                </a:lnTo>
                <a:lnTo>
                  <a:pt x="0" y="116086"/>
                </a:lnTo>
                <a:lnTo>
                  <a:pt x="8930" y="116086"/>
                </a:lnTo>
                <a:lnTo>
                  <a:pt x="26789" y="116086"/>
                </a:lnTo>
                <a:lnTo>
                  <a:pt x="62508" y="107156"/>
                </a:lnTo>
                <a:lnTo>
                  <a:pt x="107156" y="89297"/>
                </a:lnTo>
                <a:lnTo>
                  <a:pt x="142875" y="71437"/>
                </a:lnTo>
                <a:lnTo>
                  <a:pt x="187523" y="53578"/>
                </a:lnTo>
                <a:lnTo>
                  <a:pt x="214312" y="35719"/>
                </a:lnTo>
                <a:lnTo>
                  <a:pt x="241102" y="17859"/>
                </a:lnTo>
                <a:lnTo>
                  <a:pt x="250031" y="8930"/>
                </a:lnTo>
                <a:lnTo>
                  <a:pt x="250031" y="0"/>
                </a:lnTo>
                <a:lnTo>
                  <a:pt x="250031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5" name="Freeform 4114"/>
          <p:cNvSpPr/>
          <p:nvPr/>
        </p:nvSpPr>
        <p:spPr>
          <a:xfrm>
            <a:off x="6527602" y="3732609"/>
            <a:ext cx="321469" cy="116087"/>
          </a:xfrm>
          <a:custGeom>
            <a:avLst/>
            <a:gdLst/>
            <a:ahLst/>
            <a:cxnLst/>
            <a:rect l="0" t="0" r="0" b="0"/>
            <a:pathLst>
              <a:path w="321469" h="116087">
                <a:moveTo>
                  <a:pt x="0" y="116086"/>
                </a:moveTo>
                <a:lnTo>
                  <a:pt x="0" y="116086"/>
                </a:lnTo>
                <a:lnTo>
                  <a:pt x="0" y="116086"/>
                </a:lnTo>
                <a:lnTo>
                  <a:pt x="8929" y="107156"/>
                </a:lnTo>
                <a:lnTo>
                  <a:pt x="26789" y="98227"/>
                </a:lnTo>
                <a:lnTo>
                  <a:pt x="62507" y="89297"/>
                </a:lnTo>
                <a:lnTo>
                  <a:pt x="107156" y="71437"/>
                </a:lnTo>
                <a:lnTo>
                  <a:pt x="160734" y="44648"/>
                </a:lnTo>
                <a:lnTo>
                  <a:pt x="205382" y="35719"/>
                </a:lnTo>
                <a:lnTo>
                  <a:pt x="250031" y="17859"/>
                </a:lnTo>
                <a:lnTo>
                  <a:pt x="294679" y="8930"/>
                </a:lnTo>
                <a:lnTo>
                  <a:pt x="321468" y="0"/>
                </a:lnTo>
                <a:lnTo>
                  <a:pt x="321468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6" name="Freeform 4115"/>
          <p:cNvSpPr/>
          <p:nvPr/>
        </p:nvSpPr>
        <p:spPr>
          <a:xfrm>
            <a:off x="6866930" y="3786187"/>
            <a:ext cx="232173" cy="276821"/>
          </a:xfrm>
          <a:custGeom>
            <a:avLst/>
            <a:gdLst/>
            <a:ahLst/>
            <a:cxnLst/>
            <a:rect l="0" t="0" r="0" b="0"/>
            <a:pathLst>
              <a:path w="232173" h="276821">
                <a:moveTo>
                  <a:pt x="8929" y="62508"/>
                </a:moveTo>
                <a:lnTo>
                  <a:pt x="8929" y="62508"/>
                </a:lnTo>
                <a:lnTo>
                  <a:pt x="8929" y="62508"/>
                </a:lnTo>
                <a:lnTo>
                  <a:pt x="0" y="80367"/>
                </a:lnTo>
                <a:lnTo>
                  <a:pt x="0" y="98227"/>
                </a:lnTo>
                <a:lnTo>
                  <a:pt x="0" y="125016"/>
                </a:lnTo>
                <a:lnTo>
                  <a:pt x="0" y="151805"/>
                </a:lnTo>
                <a:lnTo>
                  <a:pt x="0" y="178594"/>
                </a:lnTo>
                <a:lnTo>
                  <a:pt x="0" y="214313"/>
                </a:lnTo>
                <a:lnTo>
                  <a:pt x="0" y="241102"/>
                </a:lnTo>
                <a:lnTo>
                  <a:pt x="0" y="258961"/>
                </a:lnTo>
                <a:lnTo>
                  <a:pt x="0" y="267891"/>
                </a:lnTo>
                <a:lnTo>
                  <a:pt x="0" y="276820"/>
                </a:lnTo>
                <a:lnTo>
                  <a:pt x="0" y="258961"/>
                </a:lnTo>
                <a:lnTo>
                  <a:pt x="0" y="241102"/>
                </a:lnTo>
                <a:lnTo>
                  <a:pt x="0" y="205383"/>
                </a:lnTo>
                <a:lnTo>
                  <a:pt x="17859" y="160734"/>
                </a:lnTo>
                <a:lnTo>
                  <a:pt x="26789" y="107156"/>
                </a:lnTo>
                <a:lnTo>
                  <a:pt x="44648" y="62508"/>
                </a:lnTo>
                <a:lnTo>
                  <a:pt x="71437" y="35719"/>
                </a:lnTo>
                <a:lnTo>
                  <a:pt x="89297" y="17859"/>
                </a:lnTo>
                <a:lnTo>
                  <a:pt x="98226" y="17859"/>
                </a:lnTo>
                <a:lnTo>
                  <a:pt x="98226" y="26789"/>
                </a:lnTo>
                <a:lnTo>
                  <a:pt x="98226" y="53578"/>
                </a:lnTo>
                <a:lnTo>
                  <a:pt x="98226" y="89297"/>
                </a:lnTo>
                <a:lnTo>
                  <a:pt x="89297" y="125016"/>
                </a:lnTo>
                <a:lnTo>
                  <a:pt x="80367" y="169664"/>
                </a:lnTo>
                <a:lnTo>
                  <a:pt x="71437" y="205383"/>
                </a:lnTo>
                <a:lnTo>
                  <a:pt x="71437" y="232172"/>
                </a:lnTo>
                <a:lnTo>
                  <a:pt x="62508" y="250031"/>
                </a:lnTo>
                <a:lnTo>
                  <a:pt x="62508" y="250031"/>
                </a:lnTo>
                <a:lnTo>
                  <a:pt x="71437" y="241102"/>
                </a:lnTo>
                <a:lnTo>
                  <a:pt x="80367" y="223242"/>
                </a:lnTo>
                <a:lnTo>
                  <a:pt x="89297" y="187524"/>
                </a:lnTo>
                <a:lnTo>
                  <a:pt x="107156" y="142875"/>
                </a:lnTo>
                <a:lnTo>
                  <a:pt x="125015" y="98227"/>
                </a:lnTo>
                <a:lnTo>
                  <a:pt x="151804" y="44649"/>
                </a:lnTo>
                <a:lnTo>
                  <a:pt x="169664" y="17859"/>
                </a:lnTo>
                <a:lnTo>
                  <a:pt x="178593" y="0"/>
                </a:lnTo>
                <a:lnTo>
                  <a:pt x="187523" y="8930"/>
                </a:lnTo>
                <a:lnTo>
                  <a:pt x="187523" y="35719"/>
                </a:lnTo>
                <a:lnTo>
                  <a:pt x="187523" y="71438"/>
                </a:lnTo>
                <a:lnTo>
                  <a:pt x="187523" y="116086"/>
                </a:lnTo>
                <a:lnTo>
                  <a:pt x="187523" y="151805"/>
                </a:lnTo>
                <a:lnTo>
                  <a:pt x="187523" y="196453"/>
                </a:lnTo>
                <a:lnTo>
                  <a:pt x="187523" y="223242"/>
                </a:lnTo>
                <a:lnTo>
                  <a:pt x="196453" y="241102"/>
                </a:lnTo>
                <a:lnTo>
                  <a:pt x="205383" y="241102"/>
                </a:lnTo>
                <a:lnTo>
                  <a:pt x="214312" y="232172"/>
                </a:lnTo>
                <a:lnTo>
                  <a:pt x="232172" y="205383"/>
                </a:lnTo>
                <a:lnTo>
                  <a:pt x="232172" y="20538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7" name="Freeform 4116"/>
          <p:cNvSpPr/>
          <p:nvPr/>
        </p:nvSpPr>
        <p:spPr>
          <a:xfrm>
            <a:off x="7143750" y="3562945"/>
            <a:ext cx="473274" cy="500063"/>
          </a:xfrm>
          <a:custGeom>
            <a:avLst/>
            <a:gdLst/>
            <a:ahLst/>
            <a:cxnLst/>
            <a:rect l="0" t="0" r="0" b="0"/>
            <a:pathLst>
              <a:path w="473274" h="500063">
                <a:moveTo>
                  <a:pt x="98227" y="241101"/>
                </a:moveTo>
                <a:lnTo>
                  <a:pt x="89297" y="250031"/>
                </a:lnTo>
                <a:lnTo>
                  <a:pt x="80367" y="250031"/>
                </a:lnTo>
                <a:lnTo>
                  <a:pt x="71438" y="258961"/>
                </a:lnTo>
                <a:lnTo>
                  <a:pt x="62508" y="276820"/>
                </a:lnTo>
                <a:lnTo>
                  <a:pt x="44648" y="294680"/>
                </a:lnTo>
                <a:lnTo>
                  <a:pt x="26789" y="330398"/>
                </a:lnTo>
                <a:lnTo>
                  <a:pt x="8930" y="366117"/>
                </a:lnTo>
                <a:lnTo>
                  <a:pt x="0" y="401836"/>
                </a:lnTo>
                <a:lnTo>
                  <a:pt x="0" y="446484"/>
                </a:lnTo>
                <a:lnTo>
                  <a:pt x="0" y="473273"/>
                </a:lnTo>
                <a:lnTo>
                  <a:pt x="0" y="482203"/>
                </a:lnTo>
                <a:lnTo>
                  <a:pt x="17859" y="491133"/>
                </a:lnTo>
                <a:lnTo>
                  <a:pt x="26789" y="482203"/>
                </a:lnTo>
                <a:lnTo>
                  <a:pt x="44648" y="455414"/>
                </a:lnTo>
                <a:lnTo>
                  <a:pt x="71438" y="428625"/>
                </a:lnTo>
                <a:lnTo>
                  <a:pt x="89297" y="383976"/>
                </a:lnTo>
                <a:lnTo>
                  <a:pt x="107156" y="339328"/>
                </a:lnTo>
                <a:lnTo>
                  <a:pt x="125016" y="303609"/>
                </a:lnTo>
                <a:lnTo>
                  <a:pt x="133945" y="276820"/>
                </a:lnTo>
                <a:lnTo>
                  <a:pt x="133945" y="267891"/>
                </a:lnTo>
                <a:lnTo>
                  <a:pt x="133945" y="276820"/>
                </a:lnTo>
                <a:lnTo>
                  <a:pt x="125016" y="303609"/>
                </a:lnTo>
                <a:lnTo>
                  <a:pt x="116086" y="339328"/>
                </a:lnTo>
                <a:lnTo>
                  <a:pt x="107156" y="375047"/>
                </a:lnTo>
                <a:lnTo>
                  <a:pt x="98227" y="410766"/>
                </a:lnTo>
                <a:lnTo>
                  <a:pt x="98227" y="446484"/>
                </a:lnTo>
                <a:lnTo>
                  <a:pt x="98227" y="473273"/>
                </a:lnTo>
                <a:lnTo>
                  <a:pt x="107156" y="482203"/>
                </a:lnTo>
                <a:lnTo>
                  <a:pt x="116086" y="482203"/>
                </a:lnTo>
                <a:lnTo>
                  <a:pt x="133945" y="473273"/>
                </a:lnTo>
                <a:lnTo>
                  <a:pt x="151805" y="455414"/>
                </a:lnTo>
                <a:lnTo>
                  <a:pt x="178594" y="428625"/>
                </a:lnTo>
                <a:lnTo>
                  <a:pt x="205383" y="401836"/>
                </a:lnTo>
                <a:lnTo>
                  <a:pt x="232172" y="383976"/>
                </a:lnTo>
                <a:lnTo>
                  <a:pt x="250031" y="375047"/>
                </a:lnTo>
                <a:lnTo>
                  <a:pt x="258961" y="375047"/>
                </a:lnTo>
                <a:lnTo>
                  <a:pt x="258961" y="375047"/>
                </a:lnTo>
                <a:lnTo>
                  <a:pt x="258961" y="375047"/>
                </a:lnTo>
                <a:lnTo>
                  <a:pt x="258961" y="392906"/>
                </a:lnTo>
                <a:lnTo>
                  <a:pt x="258961" y="401836"/>
                </a:lnTo>
                <a:lnTo>
                  <a:pt x="258961" y="401836"/>
                </a:lnTo>
                <a:lnTo>
                  <a:pt x="267891" y="410766"/>
                </a:lnTo>
                <a:lnTo>
                  <a:pt x="267891" y="428625"/>
                </a:lnTo>
                <a:lnTo>
                  <a:pt x="267891" y="446484"/>
                </a:lnTo>
                <a:lnTo>
                  <a:pt x="276820" y="464344"/>
                </a:lnTo>
                <a:lnTo>
                  <a:pt x="294680" y="482203"/>
                </a:lnTo>
                <a:lnTo>
                  <a:pt x="303609" y="500062"/>
                </a:lnTo>
                <a:lnTo>
                  <a:pt x="321469" y="500062"/>
                </a:lnTo>
                <a:lnTo>
                  <a:pt x="339328" y="491133"/>
                </a:lnTo>
                <a:lnTo>
                  <a:pt x="366117" y="482203"/>
                </a:lnTo>
                <a:lnTo>
                  <a:pt x="383977" y="455414"/>
                </a:lnTo>
                <a:lnTo>
                  <a:pt x="401836" y="410766"/>
                </a:lnTo>
                <a:lnTo>
                  <a:pt x="410766" y="357187"/>
                </a:lnTo>
                <a:lnTo>
                  <a:pt x="428625" y="294680"/>
                </a:lnTo>
                <a:lnTo>
                  <a:pt x="437555" y="214312"/>
                </a:lnTo>
                <a:lnTo>
                  <a:pt x="455414" y="142875"/>
                </a:lnTo>
                <a:lnTo>
                  <a:pt x="464344" y="80367"/>
                </a:lnTo>
                <a:lnTo>
                  <a:pt x="473273" y="35719"/>
                </a:lnTo>
                <a:lnTo>
                  <a:pt x="473273" y="8930"/>
                </a:lnTo>
                <a:lnTo>
                  <a:pt x="464344" y="0"/>
                </a:lnTo>
                <a:lnTo>
                  <a:pt x="446484" y="0"/>
                </a:lnTo>
                <a:lnTo>
                  <a:pt x="419695" y="17859"/>
                </a:lnTo>
                <a:lnTo>
                  <a:pt x="401836" y="44648"/>
                </a:lnTo>
                <a:lnTo>
                  <a:pt x="383977" y="89297"/>
                </a:lnTo>
                <a:lnTo>
                  <a:pt x="366117" y="142875"/>
                </a:lnTo>
                <a:lnTo>
                  <a:pt x="366117" y="214312"/>
                </a:lnTo>
                <a:lnTo>
                  <a:pt x="366117" y="276820"/>
                </a:lnTo>
                <a:lnTo>
                  <a:pt x="375047" y="339328"/>
                </a:lnTo>
                <a:lnTo>
                  <a:pt x="392906" y="392906"/>
                </a:lnTo>
                <a:lnTo>
                  <a:pt x="410766" y="437555"/>
                </a:lnTo>
                <a:lnTo>
                  <a:pt x="428625" y="464344"/>
                </a:lnTo>
                <a:lnTo>
                  <a:pt x="437555" y="473273"/>
                </a:lnTo>
                <a:lnTo>
                  <a:pt x="446484" y="464344"/>
                </a:lnTo>
                <a:lnTo>
                  <a:pt x="446484" y="4643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8" name="Freeform 4117"/>
          <p:cNvSpPr/>
          <p:nvPr/>
        </p:nvSpPr>
        <p:spPr>
          <a:xfrm>
            <a:off x="7331273" y="3661171"/>
            <a:ext cx="1" cy="8931"/>
          </a:xfrm>
          <a:custGeom>
            <a:avLst/>
            <a:gdLst/>
            <a:ahLst/>
            <a:cxnLst/>
            <a:rect l="0" t="0" r="0" b="0"/>
            <a:pathLst>
              <a:path w="1" h="893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9" name="Freeform 4118"/>
          <p:cNvSpPr/>
          <p:nvPr/>
        </p:nvSpPr>
        <p:spPr>
          <a:xfrm>
            <a:off x="7956352" y="3723679"/>
            <a:ext cx="142876" cy="214314"/>
          </a:xfrm>
          <a:custGeom>
            <a:avLst/>
            <a:gdLst/>
            <a:ahLst/>
            <a:cxnLst/>
            <a:rect l="0" t="0" r="0" b="0"/>
            <a:pathLst>
              <a:path w="142876" h="214314">
                <a:moveTo>
                  <a:pt x="35718" y="116086"/>
                </a:moveTo>
                <a:lnTo>
                  <a:pt x="44648" y="107157"/>
                </a:lnTo>
                <a:lnTo>
                  <a:pt x="44648" y="107157"/>
                </a:lnTo>
                <a:lnTo>
                  <a:pt x="44648" y="89297"/>
                </a:lnTo>
                <a:lnTo>
                  <a:pt x="53578" y="71438"/>
                </a:lnTo>
                <a:lnTo>
                  <a:pt x="53578" y="53578"/>
                </a:lnTo>
                <a:lnTo>
                  <a:pt x="53578" y="44649"/>
                </a:lnTo>
                <a:lnTo>
                  <a:pt x="53578" y="35719"/>
                </a:lnTo>
                <a:lnTo>
                  <a:pt x="44648" y="35719"/>
                </a:lnTo>
                <a:lnTo>
                  <a:pt x="35718" y="44649"/>
                </a:lnTo>
                <a:lnTo>
                  <a:pt x="26789" y="71438"/>
                </a:lnTo>
                <a:lnTo>
                  <a:pt x="17859" y="98227"/>
                </a:lnTo>
                <a:lnTo>
                  <a:pt x="8929" y="125016"/>
                </a:lnTo>
                <a:lnTo>
                  <a:pt x="0" y="151805"/>
                </a:lnTo>
                <a:lnTo>
                  <a:pt x="8929" y="169664"/>
                </a:lnTo>
                <a:lnTo>
                  <a:pt x="8929" y="187524"/>
                </a:lnTo>
                <a:lnTo>
                  <a:pt x="17859" y="205383"/>
                </a:lnTo>
                <a:lnTo>
                  <a:pt x="35718" y="214313"/>
                </a:lnTo>
                <a:lnTo>
                  <a:pt x="53578" y="214313"/>
                </a:lnTo>
                <a:lnTo>
                  <a:pt x="71437" y="214313"/>
                </a:lnTo>
                <a:lnTo>
                  <a:pt x="89296" y="196453"/>
                </a:lnTo>
                <a:lnTo>
                  <a:pt x="107156" y="178594"/>
                </a:lnTo>
                <a:lnTo>
                  <a:pt x="116086" y="151805"/>
                </a:lnTo>
                <a:lnTo>
                  <a:pt x="116086" y="125016"/>
                </a:lnTo>
                <a:lnTo>
                  <a:pt x="116086" y="89297"/>
                </a:lnTo>
                <a:lnTo>
                  <a:pt x="107156" y="53578"/>
                </a:lnTo>
                <a:lnTo>
                  <a:pt x="98226" y="26789"/>
                </a:lnTo>
                <a:lnTo>
                  <a:pt x="80367" y="8930"/>
                </a:lnTo>
                <a:lnTo>
                  <a:pt x="71437" y="0"/>
                </a:lnTo>
                <a:lnTo>
                  <a:pt x="71437" y="0"/>
                </a:lnTo>
                <a:lnTo>
                  <a:pt x="62507" y="8930"/>
                </a:lnTo>
                <a:lnTo>
                  <a:pt x="71437" y="8930"/>
                </a:lnTo>
                <a:lnTo>
                  <a:pt x="80367" y="17860"/>
                </a:lnTo>
                <a:lnTo>
                  <a:pt x="98226" y="26789"/>
                </a:lnTo>
                <a:lnTo>
                  <a:pt x="116086" y="26789"/>
                </a:lnTo>
                <a:lnTo>
                  <a:pt x="142875" y="17860"/>
                </a:lnTo>
                <a:lnTo>
                  <a:pt x="142875" y="1786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0" name="Freeform 4119"/>
          <p:cNvSpPr/>
          <p:nvPr/>
        </p:nvSpPr>
        <p:spPr>
          <a:xfrm>
            <a:off x="8188523" y="3589734"/>
            <a:ext cx="53579" cy="375048"/>
          </a:xfrm>
          <a:custGeom>
            <a:avLst/>
            <a:gdLst/>
            <a:ahLst/>
            <a:cxnLst/>
            <a:rect l="0" t="0" r="0" b="0"/>
            <a:pathLst>
              <a:path w="53579" h="375048">
                <a:moveTo>
                  <a:pt x="17859" y="0"/>
                </a:moveTo>
                <a:lnTo>
                  <a:pt x="17859" y="8930"/>
                </a:lnTo>
                <a:lnTo>
                  <a:pt x="8929" y="8930"/>
                </a:lnTo>
                <a:lnTo>
                  <a:pt x="0" y="26789"/>
                </a:lnTo>
                <a:lnTo>
                  <a:pt x="0" y="44648"/>
                </a:lnTo>
                <a:lnTo>
                  <a:pt x="0" y="71437"/>
                </a:lnTo>
                <a:lnTo>
                  <a:pt x="0" y="98227"/>
                </a:lnTo>
                <a:lnTo>
                  <a:pt x="0" y="133945"/>
                </a:lnTo>
                <a:lnTo>
                  <a:pt x="8929" y="187523"/>
                </a:lnTo>
                <a:lnTo>
                  <a:pt x="17859" y="241102"/>
                </a:lnTo>
                <a:lnTo>
                  <a:pt x="26789" y="285750"/>
                </a:lnTo>
                <a:lnTo>
                  <a:pt x="26789" y="330398"/>
                </a:lnTo>
                <a:lnTo>
                  <a:pt x="35718" y="357187"/>
                </a:lnTo>
                <a:lnTo>
                  <a:pt x="44648" y="375047"/>
                </a:lnTo>
                <a:lnTo>
                  <a:pt x="44648" y="366117"/>
                </a:lnTo>
                <a:lnTo>
                  <a:pt x="53578" y="348258"/>
                </a:lnTo>
                <a:lnTo>
                  <a:pt x="53578" y="34825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1" name="Freeform 4120"/>
          <p:cNvSpPr/>
          <p:nvPr/>
        </p:nvSpPr>
        <p:spPr>
          <a:xfrm>
            <a:off x="8286749" y="3643312"/>
            <a:ext cx="178595" cy="312540"/>
          </a:xfrm>
          <a:custGeom>
            <a:avLst/>
            <a:gdLst/>
            <a:ahLst/>
            <a:cxnLst/>
            <a:rect l="0" t="0" r="0" b="0"/>
            <a:pathLst>
              <a:path w="178595" h="312540">
                <a:moveTo>
                  <a:pt x="44649" y="196453"/>
                </a:moveTo>
                <a:lnTo>
                  <a:pt x="35719" y="196453"/>
                </a:lnTo>
                <a:lnTo>
                  <a:pt x="35719" y="187524"/>
                </a:lnTo>
                <a:lnTo>
                  <a:pt x="26789" y="178594"/>
                </a:lnTo>
                <a:lnTo>
                  <a:pt x="26789" y="169664"/>
                </a:lnTo>
                <a:lnTo>
                  <a:pt x="17860" y="160734"/>
                </a:lnTo>
                <a:lnTo>
                  <a:pt x="17860" y="160734"/>
                </a:lnTo>
                <a:lnTo>
                  <a:pt x="17860" y="169664"/>
                </a:lnTo>
                <a:lnTo>
                  <a:pt x="17860" y="187524"/>
                </a:lnTo>
                <a:lnTo>
                  <a:pt x="8930" y="205383"/>
                </a:lnTo>
                <a:lnTo>
                  <a:pt x="8930" y="241102"/>
                </a:lnTo>
                <a:lnTo>
                  <a:pt x="8930" y="267891"/>
                </a:lnTo>
                <a:lnTo>
                  <a:pt x="0" y="285750"/>
                </a:lnTo>
                <a:lnTo>
                  <a:pt x="8930" y="303609"/>
                </a:lnTo>
                <a:lnTo>
                  <a:pt x="8930" y="312539"/>
                </a:lnTo>
                <a:lnTo>
                  <a:pt x="17860" y="312539"/>
                </a:lnTo>
                <a:lnTo>
                  <a:pt x="26789" y="312539"/>
                </a:lnTo>
                <a:lnTo>
                  <a:pt x="35719" y="303609"/>
                </a:lnTo>
                <a:lnTo>
                  <a:pt x="44649" y="285750"/>
                </a:lnTo>
                <a:lnTo>
                  <a:pt x="62508" y="258961"/>
                </a:lnTo>
                <a:lnTo>
                  <a:pt x="71438" y="232172"/>
                </a:lnTo>
                <a:lnTo>
                  <a:pt x="80367" y="187524"/>
                </a:lnTo>
                <a:lnTo>
                  <a:pt x="89297" y="142875"/>
                </a:lnTo>
                <a:lnTo>
                  <a:pt x="98227" y="89297"/>
                </a:lnTo>
                <a:lnTo>
                  <a:pt x="98227" y="53578"/>
                </a:lnTo>
                <a:lnTo>
                  <a:pt x="89297" y="17859"/>
                </a:lnTo>
                <a:lnTo>
                  <a:pt x="80367" y="0"/>
                </a:lnTo>
                <a:lnTo>
                  <a:pt x="62508" y="0"/>
                </a:lnTo>
                <a:lnTo>
                  <a:pt x="44649" y="8930"/>
                </a:lnTo>
                <a:lnTo>
                  <a:pt x="35719" y="35719"/>
                </a:lnTo>
                <a:lnTo>
                  <a:pt x="17860" y="71438"/>
                </a:lnTo>
                <a:lnTo>
                  <a:pt x="17860" y="107156"/>
                </a:lnTo>
                <a:lnTo>
                  <a:pt x="17860" y="160734"/>
                </a:lnTo>
                <a:lnTo>
                  <a:pt x="26789" y="205383"/>
                </a:lnTo>
                <a:lnTo>
                  <a:pt x="44649" y="241102"/>
                </a:lnTo>
                <a:lnTo>
                  <a:pt x="71438" y="276820"/>
                </a:lnTo>
                <a:lnTo>
                  <a:pt x="98227" y="294680"/>
                </a:lnTo>
                <a:lnTo>
                  <a:pt x="133946" y="303609"/>
                </a:lnTo>
                <a:lnTo>
                  <a:pt x="160735" y="303609"/>
                </a:lnTo>
                <a:lnTo>
                  <a:pt x="178594" y="285750"/>
                </a:lnTo>
                <a:lnTo>
                  <a:pt x="178594" y="2857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2" name="Freeform 4121"/>
          <p:cNvSpPr/>
          <p:nvPr/>
        </p:nvSpPr>
        <p:spPr>
          <a:xfrm>
            <a:off x="8536780" y="3607593"/>
            <a:ext cx="35720" cy="339329"/>
          </a:xfrm>
          <a:custGeom>
            <a:avLst/>
            <a:gdLst/>
            <a:ahLst/>
            <a:cxnLst/>
            <a:rect l="0" t="0" r="0" b="0"/>
            <a:pathLst>
              <a:path w="35720" h="339329">
                <a:moveTo>
                  <a:pt x="26790" y="0"/>
                </a:moveTo>
                <a:lnTo>
                  <a:pt x="26790" y="0"/>
                </a:lnTo>
                <a:lnTo>
                  <a:pt x="17860" y="0"/>
                </a:lnTo>
                <a:lnTo>
                  <a:pt x="8930" y="8930"/>
                </a:lnTo>
                <a:lnTo>
                  <a:pt x="8930" y="26789"/>
                </a:lnTo>
                <a:lnTo>
                  <a:pt x="0" y="53578"/>
                </a:lnTo>
                <a:lnTo>
                  <a:pt x="0" y="89297"/>
                </a:lnTo>
                <a:lnTo>
                  <a:pt x="0" y="133946"/>
                </a:lnTo>
                <a:lnTo>
                  <a:pt x="0" y="187524"/>
                </a:lnTo>
                <a:lnTo>
                  <a:pt x="0" y="232172"/>
                </a:lnTo>
                <a:lnTo>
                  <a:pt x="0" y="267891"/>
                </a:lnTo>
                <a:lnTo>
                  <a:pt x="8930" y="303610"/>
                </a:lnTo>
                <a:lnTo>
                  <a:pt x="17860" y="321469"/>
                </a:lnTo>
                <a:lnTo>
                  <a:pt x="26790" y="330399"/>
                </a:lnTo>
                <a:lnTo>
                  <a:pt x="26790" y="339328"/>
                </a:lnTo>
                <a:lnTo>
                  <a:pt x="35719" y="330399"/>
                </a:lnTo>
                <a:lnTo>
                  <a:pt x="35719" y="33039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3" name="Freeform 4122"/>
          <p:cNvSpPr/>
          <p:nvPr/>
        </p:nvSpPr>
        <p:spPr>
          <a:xfrm>
            <a:off x="8358187" y="3777257"/>
            <a:ext cx="250032" cy="44650"/>
          </a:xfrm>
          <a:custGeom>
            <a:avLst/>
            <a:gdLst/>
            <a:ahLst/>
            <a:cxnLst/>
            <a:rect l="0" t="0" r="0" b="0"/>
            <a:pathLst>
              <a:path w="250032" h="44650">
                <a:moveTo>
                  <a:pt x="0" y="44649"/>
                </a:moveTo>
                <a:lnTo>
                  <a:pt x="0" y="44649"/>
                </a:lnTo>
                <a:lnTo>
                  <a:pt x="8929" y="44649"/>
                </a:lnTo>
                <a:lnTo>
                  <a:pt x="8929" y="44649"/>
                </a:lnTo>
                <a:lnTo>
                  <a:pt x="26789" y="35719"/>
                </a:lnTo>
                <a:lnTo>
                  <a:pt x="53578" y="26789"/>
                </a:lnTo>
                <a:lnTo>
                  <a:pt x="89297" y="26789"/>
                </a:lnTo>
                <a:lnTo>
                  <a:pt x="125015" y="8930"/>
                </a:lnTo>
                <a:lnTo>
                  <a:pt x="160734" y="0"/>
                </a:lnTo>
                <a:lnTo>
                  <a:pt x="196453" y="0"/>
                </a:lnTo>
                <a:lnTo>
                  <a:pt x="223242" y="0"/>
                </a:lnTo>
                <a:lnTo>
                  <a:pt x="250031" y="8930"/>
                </a:lnTo>
                <a:lnTo>
                  <a:pt x="250031" y="893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4" name="Freeform 4123"/>
          <p:cNvSpPr/>
          <p:nvPr/>
        </p:nvSpPr>
        <p:spPr>
          <a:xfrm>
            <a:off x="8590359" y="3759398"/>
            <a:ext cx="178594" cy="169665"/>
          </a:xfrm>
          <a:custGeom>
            <a:avLst/>
            <a:gdLst/>
            <a:ahLst/>
            <a:cxnLst/>
            <a:rect l="0" t="0" r="0" b="0"/>
            <a:pathLst>
              <a:path w="178594" h="169665">
                <a:moveTo>
                  <a:pt x="17859" y="53578"/>
                </a:moveTo>
                <a:lnTo>
                  <a:pt x="8929" y="62508"/>
                </a:lnTo>
                <a:lnTo>
                  <a:pt x="8929" y="71438"/>
                </a:lnTo>
                <a:lnTo>
                  <a:pt x="0" y="80367"/>
                </a:lnTo>
                <a:lnTo>
                  <a:pt x="0" y="98227"/>
                </a:lnTo>
                <a:lnTo>
                  <a:pt x="8929" y="107156"/>
                </a:lnTo>
                <a:lnTo>
                  <a:pt x="26789" y="107156"/>
                </a:lnTo>
                <a:lnTo>
                  <a:pt x="44648" y="107156"/>
                </a:lnTo>
                <a:lnTo>
                  <a:pt x="71437" y="98227"/>
                </a:lnTo>
                <a:lnTo>
                  <a:pt x="107156" y="89297"/>
                </a:lnTo>
                <a:lnTo>
                  <a:pt x="125015" y="71438"/>
                </a:lnTo>
                <a:lnTo>
                  <a:pt x="151804" y="53578"/>
                </a:lnTo>
                <a:lnTo>
                  <a:pt x="169664" y="35719"/>
                </a:lnTo>
                <a:lnTo>
                  <a:pt x="178593" y="17859"/>
                </a:lnTo>
                <a:lnTo>
                  <a:pt x="160734" y="0"/>
                </a:lnTo>
                <a:lnTo>
                  <a:pt x="142875" y="8930"/>
                </a:lnTo>
                <a:lnTo>
                  <a:pt x="116086" y="17859"/>
                </a:lnTo>
                <a:lnTo>
                  <a:pt x="80367" y="44648"/>
                </a:lnTo>
                <a:lnTo>
                  <a:pt x="53578" y="71438"/>
                </a:lnTo>
                <a:lnTo>
                  <a:pt x="44648" y="98227"/>
                </a:lnTo>
                <a:lnTo>
                  <a:pt x="35718" y="125016"/>
                </a:lnTo>
                <a:lnTo>
                  <a:pt x="35718" y="142875"/>
                </a:lnTo>
                <a:lnTo>
                  <a:pt x="53578" y="160734"/>
                </a:lnTo>
                <a:lnTo>
                  <a:pt x="71437" y="169664"/>
                </a:lnTo>
                <a:lnTo>
                  <a:pt x="98226" y="169664"/>
                </a:lnTo>
                <a:lnTo>
                  <a:pt x="116086" y="169664"/>
                </a:lnTo>
                <a:lnTo>
                  <a:pt x="116086" y="16966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5" name="Freeform 4124"/>
          <p:cNvSpPr/>
          <p:nvPr/>
        </p:nvSpPr>
        <p:spPr>
          <a:xfrm>
            <a:off x="8768952" y="3777257"/>
            <a:ext cx="89298" cy="178595"/>
          </a:xfrm>
          <a:custGeom>
            <a:avLst/>
            <a:gdLst/>
            <a:ahLst/>
            <a:cxnLst/>
            <a:rect l="0" t="0" r="0" b="0"/>
            <a:pathLst>
              <a:path w="89298" h="178595">
                <a:moveTo>
                  <a:pt x="62508" y="0"/>
                </a:moveTo>
                <a:lnTo>
                  <a:pt x="62508" y="0"/>
                </a:lnTo>
                <a:lnTo>
                  <a:pt x="53578" y="8930"/>
                </a:lnTo>
                <a:lnTo>
                  <a:pt x="53578" y="17860"/>
                </a:lnTo>
                <a:lnTo>
                  <a:pt x="62508" y="35719"/>
                </a:lnTo>
                <a:lnTo>
                  <a:pt x="62508" y="44649"/>
                </a:lnTo>
                <a:lnTo>
                  <a:pt x="71438" y="62508"/>
                </a:lnTo>
                <a:lnTo>
                  <a:pt x="80368" y="71438"/>
                </a:lnTo>
                <a:lnTo>
                  <a:pt x="80368" y="80368"/>
                </a:lnTo>
                <a:lnTo>
                  <a:pt x="89297" y="98227"/>
                </a:lnTo>
                <a:lnTo>
                  <a:pt x="89297" y="125016"/>
                </a:lnTo>
                <a:lnTo>
                  <a:pt x="80368" y="151805"/>
                </a:lnTo>
                <a:lnTo>
                  <a:pt x="53578" y="169664"/>
                </a:lnTo>
                <a:lnTo>
                  <a:pt x="35719" y="178594"/>
                </a:lnTo>
                <a:lnTo>
                  <a:pt x="17860" y="169664"/>
                </a:lnTo>
                <a:lnTo>
                  <a:pt x="0" y="151805"/>
                </a:lnTo>
                <a:lnTo>
                  <a:pt x="0" y="125016"/>
                </a:lnTo>
                <a:lnTo>
                  <a:pt x="8930" y="89297"/>
                </a:lnTo>
                <a:lnTo>
                  <a:pt x="8930" y="8929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6" name="Freeform 4125"/>
          <p:cNvSpPr/>
          <p:nvPr/>
        </p:nvSpPr>
        <p:spPr>
          <a:xfrm>
            <a:off x="8938616" y="3607593"/>
            <a:ext cx="26790" cy="258962"/>
          </a:xfrm>
          <a:custGeom>
            <a:avLst/>
            <a:gdLst/>
            <a:ahLst/>
            <a:cxnLst/>
            <a:rect l="0" t="0" r="0" b="0"/>
            <a:pathLst>
              <a:path w="26790" h="258962">
                <a:moveTo>
                  <a:pt x="26789" y="0"/>
                </a:moveTo>
                <a:lnTo>
                  <a:pt x="26789" y="8930"/>
                </a:lnTo>
                <a:lnTo>
                  <a:pt x="17860" y="17860"/>
                </a:lnTo>
                <a:lnTo>
                  <a:pt x="17860" y="26789"/>
                </a:lnTo>
                <a:lnTo>
                  <a:pt x="8930" y="44649"/>
                </a:lnTo>
                <a:lnTo>
                  <a:pt x="8930" y="62508"/>
                </a:lnTo>
                <a:lnTo>
                  <a:pt x="8930" y="89297"/>
                </a:lnTo>
                <a:lnTo>
                  <a:pt x="8930" y="107157"/>
                </a:lnTo>
                <a:lnTo>
                  <a:pt x="0" y="142875"/>
                </a:lnTo>
                <a:lnTo>
                  <a:pt x="0" y="169664"/>
                </a:lnTo>
                <a:lnTo>
                  <a:pt x="0" y="196453"/>
                </a:lnTo>
                <a:lnTo>
                  <a:pt x="0" y="214313"/>
                </a:lnTo>
                <a:lnTo>
                  <a:pt x="0" y="232172"/>
                </a:lnTo>
                <a:lnTo>
                  <a:pt x="8930" y="250032"/>
                </a:lnTo>
                <a:lnTo>
                  <a:pt x="8930" y="250032"/>
                </a:lnTo>
                <a:lnTo>
                  <a:pt x="8930" y="258961"/>
                </a:lnTo>
                <a:lnTo>
                  <a:pt x="8930" y="25896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7" name="Freeform 4126"/>
          <p:cNvSpPr/>
          <p:nvPr/>
        </p:nvSpPr>
        <p:spPr>
          <a:xfrm>
            <a:off x="8831460" y="3705820"/>
            <a:ext cx="196454" cy="17860"/>
          </a:xfrm>
          <a:custGeom>
            <a:avLst/>
            <a:gdLst/>
            <a:ahLst/>
            <a:cxnLst/>
            <a:rect l="0" t="0" r="0" b="0"/>
            <a:pathLst>
              <a:path w="196454" h="17860">
                <a:moveTo>
                  <a:pt x="8930" y="17859"/>
                </a:moveTo>
                <a:lnTo>
                  <a:pt x="0" y="8930"/>
                </a:lnTo>
                <a:lnTo>
                  <a:pt x="8930" y="0"/>
                </a:lnTo>
                <a:lnTo>
                  <a:pt x="17860" y="0"/>
                </a:lnTo>
                <a:lnTo>
                  <a:pt x="35719" y="0"/>
                </a:lnTo>
                <a:lnTo>
                  <a:pt x="53578" y="0"/>
                </a:lnTo>
                <a:lnTo>
                  <a:pt x="89297" y="0"/>
                </a:lnTo>
                <a:lnTo>
                  <a:pt x="125016" y="0"/>
                </a:lnTo>
                <a:lnTo>
                  <a:pt x="160735" y="0"/>
                </a:lnTo>
                <a:lnTo>
                  <a:pt x="196453" y="0"/>
                </a:lnTo>
                <a:lnTo>
                  <a:pt x="196453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2592" name="Freeform 622591"/>
          <p:cNvSpPr/>
          <p:nvPr/>
        </p:nvSpPr>
        <p:spPr>
          <a:xfrm>
            <a:off x="7893844" y="4063007"/>
            <a:ext cx="1017984" cy="187525"/>
          </a:xfrm>
          <a:custGeom>
            <a:avLst/>
            <a:gdLst/>
            <a:ahLst/>
            <a:cxnLst/>
            <a:rect l="0" t="0" r="0" b="0"/>
            <a:pathLst>
              <a:path w="1017984" h="187525">
                <a:moveTo>
                  <a:pt x="0" y="187524"/>
                </a:moveTo>
                <a:lnTo>
                  <a:pt x="0" y="178594"/>
                </a:lnTo>
                <a:lnTo>
                  <a:pt x="8929" y="178594"/>
                </a:lnTo>
                <a:lnTo>
                  <a:pt x="26789" y="169664"/>
                </a:lnTo>
                <a:lnTo>
                  <a:pt x="53578" y="160735"/>
                </a:lnTo>
                <a:lnTo>
                  <a:pt x="107156" y="142875"/>
                </a:lnTo>
                <a:lnTo>
                  <a:pt x="187523" y="125016"/>
                </a:lnTo>
                <a:lnTo>
                  <a:pt x="285750" y="98227"/>
                </a:lnTo>
                <a:lnTo>
                  <a:pt x="392905" y="80368"/>
                </a:lnTo>
                <a:lnTo>
                  <a:pt x="508991" y="62508"/>
                </a:lnTo>
                <a:lnTo>
                  <a:pt x="625077" y="44649"/>
                </a:lnTo>
                <a:lnTo>
                  <a:pt x="714374" y="35719"/>
                </a:lnTo>
                <a:lnTo>
                  <a:pt x="776882" y="35719"/>
                </a:lnTo>
                <a:lnTo>
                  <a:pt x="821530" y="26789"/>
                </a:lnTo>
                <a:lnTo>
                  <a:pt x="866179" y="17860"/>
                </a:lnTo>
                <a:lnTo>
                  <a:pt x="919757" y="17860"/>
                </a:lnTo>
                <a:lnTo>
                  <a:pt x="964405" y="8930"/>
                </a:lnTo>
                <a:lnTo>
                  <a:pt x="1009054" y="8930"/>
                </a:lnTo>
                <a:lnTo>
                  <a:pt x="1017983" y="0"/>
                </a:lnTo>
                <a:lnTo>
                  <a:pt x="1000124" y="0"/>
                </a:lnTo>
                <a:lnTo>
                  <a:pt x="964405" y="0"/>
                </a:lnTo>
                <a:lnTo>
                  <a:pt x="892968" y="0"/>
                </a:lnTo>
                <a:lnTo>
                  <a:pt x="892968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2593" name="Freeform 622592"/>
          <p:cNvSpPr/>
          <p:nvPr/>
        </p:nvSpPr>
        <p:spPr>
          <a:xfrm>
            <a:off x="7750969" y="4286250"/>
            <a:ext cx="1044773" cy="62508"/>
          </a:xfrm>
          <a:custGeom>
            <a:avLst/>
            <a:gdLst/>
            <a:ahLst/>
            <a:cxnLst/>
            <a:rect l="0" t="0" r="0" b="0"/>
            <a:pathLst>
              <a:path w="1044773" h="62508">
                <a:moveTo>
                  <a:pt x="0" y="53578"/>
                </a:moveTo>
                <a:lnTo>
                  <a:pt x="26789" y="62507"/>
                </a:lnTo>
                <a:lnTo>
                  <a:pt x="80367" y="62507"/>
                </a:lnTo>
                <a:lnTo>
                  <a:pt x="169664" y="62507"/>
                </a:lnTo>
                <a:lnTo>
                  <a:pt x="285750" y="53578"/>
                </a:lnTo>
                <a:lnTo>
                  <a:pt x="428625" y="53578"/>
                </a:lnTo>
                <a:lnTo>
                  <a:pt x="571499" y="44648"/>
                </a:lnTo>
                <a:lnTo>
                  <a:pt x="723304" y="44648"/>
                </a:lnTo>
                <a:lnTo>
                  <a:pt x="821530" y="35718"/>
                </a:lnTo>
                <a:lnTo>
                  <a:pt x="884038" y="26789"/>
                </a:lnTo>
                <a:lnTo>
                  <a:pt x="928686" y="26789"/>
                </a:lnTo>
                <a:lnTo>
                  <a:pt x="973335" y="17859"/>
                </a:lnTo>
                <a:lnTo>
                  <a:pt x="1017983" y="8929"/>
                </a:lnTo>
                <a:lnTo>
                  <a:pt x="1044772" y="0"/>
                </a:lnTo>
                <a:lnTo>
                  <a:pt x="1044772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2594" name="Freeform 622593"/>
          <p:cNvSpPr/>
          <p:nvPr/>
        </p:nvSpPr>
        <p:spPr>
          <a:xfrm>
            <a:off x="6241852" y="4634507"/>
            <a:ext cx="2661047" cy="53580"/>
          </a:xfrm>
          <a:custGeom>
            <a:avLst/>
            <a:gdLst/>
            <a:ahLst/>
            <a:cxnLst/>
            <a:rect l="0" t="0" r="0" b="0"/>
            <a:pathLst>
              <a:path w="2661047" h="53580">
                <a:moveTo>
                  <a:pt x="0" y="17860"/>
                </a:moveTo>
                <a:lnTo>
                  <a:pt x="0" y="17860"/>
                </a:lnTo>
                <a:lnTo>
                  <a:pt x="0" y="8930"/>
                </a:lnTo>
                <a:lnTo>
                  <a:pt x="8929" y="8930"/>
                </a:lnTo>
                <a:lnTo>
                  <a:pt x="8929" y="0"/>
                </a:lnTo>
                <a:lnTo>
                  <a:pt x="26789" y="0"/>
                </a:lnTo>
                <a:lnTo>
                  <a:pt x="44648" y="0"/>
                </a:lnTo>
                <a:lnTo>
                  <a:pt x="62507" y="0"/>
                </a:lnTo>
                <a:lnTo>
                  <a:pt x="80367" y="0"/>
                </a:lnTo>
                <a:lnTo>
                  <a:pt x="116086" y="8930"/>
                </a:lnTo>
                <a:lnTo>
                  <a:pt x="151804" y="8930"/>
                </a:lnTo>
                <a:lnTo>
                  <a:pt x="187523" y="17860"/>
                </a:lnTo>
                <a:lnTo>
                  <a:pt x="232171" y="17860"/>
                </a:lnTo>
                <a:lnTo>
                  <a:pt x="294679" y="26789"/>
                </a:lnTo>
                <a:lnTo>
                  <a:pt x="357187" y="26789"/>
                </a:lnTo>
                <a:lnTo>
                  <a:pt x="428625" y="26789"/>
                </a:lnTo>
                <a:lnTo>
                  <a:pt x="508992" y="26789"/>
                </a:lnTo>
                <a:lnTo>
                  <a:pt x="598289" y="26789"/>
                </a:lnTo>
                <a:lnTo>
                  <a:pt x="696515" y="17860"/>
                </a:lnTo>
                <a:lnTo>
                  <a:pt x="803671" y="17860"/>
                </a:lnTo>
                <a:lnTo>
                  <a:pt x="910828" y="26789"/>
                </a:lnTo>
                <a:lnTo>
                  <a:pt x="1035843" y="26789"/>
                </a:lnTo>
                <a:lnTo>
                  <a:pt x="1160859" y="26789"/>
                </a:lnTo>
                <a:lnTo>
                  <a:pt x="1285875" y="35719"/>
                </a:lnTo>
                <a:lnTo>
                  <a:pt x="1419820" y="35719"/>
                </a:lnTo>
                <a:lnTo>
                  <a:pt x="1553765" y="35719"/>
                </a:lnTo>
                <a:lnTo>
                  <a:pt x="1687711" y="26789"/>
                </a:lnTo>
                <a:lnTo>
                  <a:pt x="1830586" y="26789"/>
                </a:lnTo>
                <a:lnTo>
                  <a:pt x="1964530" y="26789"/>
                </a:lnTo>
                <a:lnTo>
                  <a:pt x="2098475" y="17860"/>
                </a:lnTo>
                <a:lnTo>
                  <a:pt x="2223491" y="17860"/>
                </a:lnTo>
                <a:lnTo>
                  <a:pt x="2339577" y="17860"/>
                </a:lnTo>
                <a:lnTo>
                  <a:pt x="2411014" y="17860"/>
                </a:lnTo>
                <a:lnTo>
                  <a:pt x="2473522" y="26789"/>
                </a:lnTo>
                <a:lnTo>
                  <a:pt x="2527100" y="26789"/>
                </a:lnTo>
                <a:lnTo>
                  <a:pt x="2562819" y="35719"/>
                </a:lnTo>
                <a:lnTo>
                  <a:pt x="2607468" y="44649"/>
                </a:lnTo>
                <a:lnTo>
                  <a:pt x="2661046" y="53579"/>
                </a:lnTo>
                <a:lnTo>
                  <a:pt x="2661046" y="5357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12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781800" y="152400"/>
            <a:ext cx="2362200" cy="990600"/>
          </a:xfrm>
        </p:spPr>
        <p:txBody>
          <a:bodyPr/>
          <a:lstStyle/>
          <a:p>
            <a:r>
              <a:rPr lang="en-US" dirty="0" err="1" smtClean="0"/>
              <a:t>System.c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20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822" y="228600"/>
            <a:ext cx="8382000" cy="59283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  case 0: /* Child: exec command */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   /* We ignore possible error returns because the only specified error</a:t>
            </a:r>
          </a:p>
          <a:p>
            <a:pPr marL="0" indent="0">
              <a:buNone/>
            </a:pPr>
            <a:r>
              <a:rPr lang="en-US" sz="2000" dirty="0"/>
              <a:t>           is for a failed exec(), and because errors in these calls can't</a:t>
            </a:r>
          </a:p>
          <a:p>
            <a:pPr marL="0" indent="0">
              <a:buNone/>
            </a:pPr>
            <a:r>
              <a:rPr lang="en-US" sz="2000" dirty="0"/>
              <a:t>           affect the caller of system() (which is a separate process) */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   </a:t>
            </a:r>
            <a:r>
              <a:rPr lang="en-US" sz="2000" dirty="0" err="1"/>
              <a:t>saDefault.sa_handler</a:t>
            </a:r>
            <a:r>
              <a:rPr lang="en-US" sz="2000" dirty="0"/>
              <a:t> = SIG_DFL;</a:t>
            </a:r>
          </a:p>
          <a:p>
            <a:pPr marL="0" indent="0">
              <a:buNone/>
            </a:pPr>
            <a:r>
              <a:rPr lang="en-US" sz="2000" dirty="0"/>
              <a:t>        </a:t>
            </a:r>
            <a:r>
              <a:rPr lang="en-US" sz="2000" dirty="0" err="1"/>
              <a:t>saDefault.sa_flags</a:t>
            </a:r>
            <a:r>
              <a:rPr lang="en-US" sz="2000" dirty="0"/>
              <a:t> = 0;</a:t>
            </a:r>
          </a:p>
          <a:p>
            <a:pPr marL="0" indent="0">
              <a:buNone/>
            </a:pPr>
            <a:r>
              <a:rPr lang="en-US" sz="2000" dirty="0"/>
              <a:t>        </a:t>
            </a:r>
            <a:r>
              <a:rPr lang="en-US" sz="2000" dirty="0" err="1"/>
              <a:t>sigemptyset</a:t>
            </a:r>
            <a:r>
              <a:rPr lang="en-US" sz="2000" dirty="0"/>
              <a:t>(&amp;</a:t>
            </a:r>
            <a:r>
              <a:rPr lang="en-US" sz="2000" dirty="0" err="1"/>
              <a:t>saDefault.sa_mask</a:t>
            </a:r>
            <a:r>
              <a:rPr lang="en-US" sz="2000" dirty="0"/>
              <a:t>);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   if (</a:t>
            </a:r>
            <a:r>
              <a:rPr lang="en-US" sz="2000" dirty="0" err="1"/>
              <a:t>saOrigInt.sa_handler</a:t>
            </a:r>
            <a:r>
              <a:rPr lang="en-US" sz="2000" dirty="0"/>
              <a:t> != SIG_IGN)</a:t>
            </a:r>
          </a:p>
          <a:p>
            <a:pPr marL="0" indent="0">
              <a:buNone/>
            </a:pPr>
            <a:r>
              <a:rPr lang="en-US" sz="2000" dirty="0"/>
              <a:t>            </a:t>
            </a:r>
            <a:r>
              <a:rPr lang="en-US" sz="2000" dirty="0" err="1"/>
              <a:t>sigaction</a:t>
            </a:r>
            <a:r>
              <a:rPr lang="en-US" sz="2000" dirty="0"/>
              <a:t>(SIGINT, &amp;</a:t>
            </a:r>
            <a:r>
              <a:rPr lang="en-US" sz="2000" dirty="0" err="1"/>
              <a:t>saDefault</a:t>
            </a:r>
            <a:r>
              <a:rPr lang="en-US" sz="2000" dirty="0"/>
              <a:t>, NULL);</a:t>
            </a:r>
          </a:p>
          <a:p>
            <a:pPr marL="0" indent="0">
              <a:buNone/>
            </a:pPr>
            <a:r>
              <a:rPr lang="en-US" sz="2000" dirty="0"/>
              <a:t>        if (</a:t>
            </a:r>
            <a:r>
              <a:rPr lang="en-US" sz="2000" dirty="0" err="1"/>
              <a:t>saOrigQuit.sa_handler</a:t>
            </a:r>
            <a:r>
              <a:rPr lang="en-US" sz="2000" dirty="0"/>
              <a:t> != SIG_IGN)</a:t>
            </a:r>
          </a:p>
          <a:p>
            <a:pPr marL="0" indent="0">
              <a:buNone/>
            </a:pPr>
            <a:r>
              <a:rPr lang="en-US" sz="2000" dirty="0"/>
              <a:t>            </a:t>
            </a:r>
            <a:r>
              <a:rPr lang="en-US" sz="2000" dirty="0" err="1"/>
              <a:t>sigaction</a:t>
            </a:r>
            <a:r>
              <a:rPr lang="en-US" sz="2000" dirty="0"/>
              <a:t>(SIGQUIT, &amp;</a:t>
            </a:r>
            <a:r>
              <a:rPr lang="en-US" sz="2000" dirty="0" err="1"/>
              <a:t>saDefault</a:t>
            </a:r>
            <a:r>
              <a:rPr lang="en-US" sz="2000" dirty="0"/>
              <a:t>, NULL);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   </a:t>
            </a:r>
            <a:r>
              <a:rPr lang="en-US" sz="2000" dirty="0" err="1"/>
              <a:t>sigprocmask</a:t>
            </a:r>
            <a:r>
              <a:rPr lang="en-US" sz="2000" dirty="0"/>
              <a:t>(SIG_SETMASK, &amp;</a:t>
            </a:r>
            <a:r>
              <a:rPr lang="en-US" sz="2000" dirty="0" err="1"/>
              <a:t>origMask</a:t>
            </a:r>
            <a:r>
              <a:rPr lang="en-US" sz="2000" dirty="0"/>
              <a:t>, NULL);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2" name="Freeform 1"/>
          <p:cNvSpPr/>
          <p:nvPr/>
        </p:nvSpPr>
        <p:spPr>
          <a:xfrm>
            <a:off x="6259711" y="2893218"/>
            <a:ext cx="241103" cy="339329"/>
          </a:xfrm>
          <a:custGeom>
            <a:avLst/>
            <a:gdLst/>
            <a:ahLst/>
            <a:cxnLst/>
            <a:rect l="0" t="0" r="0" b="0"/>
            <a:pathLst>
              <a:path w="241103" h="339329">
                <a:moveTo>
                  <a:pt x="196453" y="0"/>
                </a:moveTo>
                <a:lnTo>
                  <a:pt x="196453" y="0"/>
                </a:lnTo>
                <a:lnTo>
                  <a:pt x="187523" y="0"/>
                </a:lnTo>
                <a:lnTo>
                  <a:pt x="178594" y="0"/>
                </a:lnTo>
                <a:lnTo>
                  <a:pt x="151805" y="0"/>
                </a:lnTo>
                <a:lnTo>
                  <a:pt x="125016" y="17860"/>
                </a:lnTo>
                <a:lnTo>
                  <a:pt x="89297" y="35719"/>
                </a:lnTo>
                <a:lnTo>
                  <a:pt x="53578" y="53578"/>
                </a:lnTo>
                <a:lnTo>
                  <a:pt x="17859" y="80368"/>
                </a:lnTo>
                <a:lnTo>
                  <a:pt x="0" y="98227"/>
                </a:lnTo>
                <a:lnTo>
                  <a:pt x="0" y="116086"/>
                </a:lnTo>
                <a:lnTo>
                  <a:pt x="8930" y="125016"/>
                </a:lnTo>
                <a:lnTo>
                  <a:pt x="44648" y="133946"/>
                </a:lnTo>
                <a:lnTo>
                  <a:pt x="89297" y="142875"/>
                </a:lnTo>
                <a:lnTo>
                  <a:pt x="142875" y="142875"/>
                </a:lnTo>
                <a:lnTo>
                  <a:pt x="187523" y="160735"/>
                </a:lnTo>
                <a:lnTo>
                  <a:pt x="223242" y="178594"/>
                </a:lnTo>
                <a:lnTo>
                  <a:pt x="241102" y="205383"/>
                </a:lnTo>
                <a:lnTo>
                  <a:pt x="232172" y="232172"/>
                </a:lnTo>
                <a:lnTo>
                  <a:pt x="214312" y="267891"/>
                </a:lnTo>
                <a:lnTo>
                  <a:pt x="178594" y="294680"/>
                </a:lnTo>
                <a:lnTo>
                  <a:pt x="133945" y="321469"/>
                </a:lnTo>
                <a:lnTo>
                  <a:pt x="89297" y="330399"/>
                </a:lnTo>
                <a:lnTo>
                  <a:pt x="44648" y="339328"/>
                </a:lnTo>
                <a:lnTo>
                  <a:pt x="17859" y="330399"/>
                </a:lnTo>
                <a:lnTo>
                  <a:pt x="0" y="321469"/>
                </a:lnTo>
                <a:lnTo>
                  <a:pt x="0" y="303610"/>
                </a:lnTo>
                <a:lnTo>
                  <a:pt x="17859" y="267891"/>
                </a:lnTo>
                <a:lnTo>
                  <a:pt x="17859" y="26789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6491883" y="2946796"/>
            <a:ext cx="232173" cy="437556"/>
          </a:xfrm>
          <a:custGeom>
            <a:avLst/>
            <a:gdLst/>
            <a:ahLst/>
            <a:cxnLst/>
            <a:rect l="0" t="0" r="0" b="0"/>
            <a:pathLst>
              <a:path w="232173" h="437556">
                <a:moveTo>
                  <a:pt x="26789" y="35719"/>
                </a:moveTo>
                <a:lnTo>
                  <a:pt x="17859" y="44649"/>
                </a:lnTo>
                <a:lnTo>
                  <a:pt x="8930" y="53579"/>
                </a:lnTo>
                <a:lnTo>
                  <a:pt x="0" y="80368"/>
                </a:lnTo>
                <a:lnTo>
                  <a:pt x="0" y="107157"/>
                </a:lnTo>
                <a:lnTo>
                  <a:pt x="0" y="125016"/>
                </a:lnTo>
                <a:lnTo>
                  <a:pt x="17859" y="151805"/>
                </a:lnTo>
                <a:lnTo>
                  <a:pt x="44648" y="160735"/>
                </a:lnTo>
                <a:lnTo>
                  <a:pt x="71437" y="160735"/>
                </a:lnTo>
                <a:lnTo>
                  <a:pt x="98226" y="160735"/>
                </a:lnTo>
                <a:lnTo>
                  <a:pt x="125015" y="142875"/>
                </a:lnTo>
                <a:lnTo>
                  <a:pt x="151805" y="125016"/>
                </a:lnTo>
                <a:lnTo>
                  <a:pt x="178594" y="89297"/>
                </a:lnTo>
                <a:lnTo>
                  <a:pt x="187523" y="62508"/>
                </a:lnTo>
                <a:lnTo>
                  <a:pt x="187523" y="26790"/>
                </a:lnTo>
                <a:lnTo>
                  <a:pt x="196453" y="8930"/>
                </a:lnTo>
                <a:lnTo>
                  <a:pt x="196453" y="0"/>
                </a:lnTo>
                <a:lnTo>
                  <a:pt x="196453" y="0"/>
                </a:lnTo>
                <a:lnTo>
                  <a:pt x="196453" y="17860"/>
                </a:lnTo>
                <a:lnTo>
                  <a:pt x="196453" y="44649"/>
                </a:lnTo>
                <a:lnTo>
                  <a:pt x="205383" y="80368"/>
                </a:lnTo>
                <a:lnTo>
                  <a:pt x="205383" y="125016"/>
                </a:lnTo>
                <a:lnTo>
                  <a:pt x="214312" y="169665"/>
                </a:lnTo>
                <a:lnTo>
                  <a:pt x="223242" y="223243"/>
                </a:lnTo>
                <a:lnTo>
                  <a:pt x="232172" y="276821"/>
                </a:lnTo>
                <a:lnTo>
                  <a:pt x="232172" y="321469"/>
                </a:lnTo>
                <a:lnTo>
                  <a:pt x="223242" y="366118"/>
                </a:lnTo>
                <a:lnTo>
                  <a:pt x="205383" y="401836"/>
                </a:lnTo>
                <a:lnTo>
                  <a:pt x="187523" y="428625"/>
                </a:lnTo>
                <a:lnTo>
                  <a:pt x="160734" y="437555"/>
                </a:lnTo>
                <a:lnTo>
                  <a:pt x="142875" y="428625"/>
                </a:lnTo>
                <a:lnTo>
                  <a:pt x="125015" y="401836"/>
                </a:lnTo>
                <a:lnTo>
                  <a:pt x="125015" y="40183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6732984" y="2830711"/>
            <a:ext cx="223244" cy="321469"/>
          </a:xfrm>
          <a:custGeom>
            <a:avLst/>
            <a:gdLst/>
            <a:ahLst/>
            <a:cxnLst/>
            <a:rect l="0" t="0" r="0" b="0"/>
            <a:pathLst>
              <a:path w="223244" h="321469">
                <a:moveTo>
                  <a:pt x="160735" y="17859"/>
                </a:moveTo>
                <a:lnTo>
                  <a:pt x="160735" y="8929"/>
                </a:lnTo>
                <a:lnTo>
                  <a:pt x="151805" y="8929"/>
                </a:lnTo>
                <a:lnTo>
                  <a:pt x="142875" y="0"/>
                </a:lnTo>
                <a:lnTo>
                  <a:pt x="125016" y="8929"/>
                </a:lnTo>
                <a:lnTo>
                  <a:pt x="116086" y="26789"/>
                </a:lnTo>
                <a:lnTo>
                  <a:pt x="98227" y="44648"/>
                </a:lnTo>
                <a:lnTo>
                  <a:pt x="89297" y="71437"/>
                </a:lnTo>
                <a:lnTo>
                  <a:pt x="89297" y="107156"/>
                </a:lnTo>
                <a:lnTo>
                  <a:pt x="98227" y="133945"/>
                </a:lnTo>
                <a:lnTo>
                  <a:pt x="107157" y="151804"/>
                </a:lnTo>
                <a:lnTo>
                  <a:pt x="133946" y="178593"/>
                </a:lnTo>
                <a:lnTo>
                  <a:pt x="160735" y="196453"/>
                </a:lnTo>
                <a:lnTo>
                  <a:pt x="196454" y="205382"/>
                </a:lnTo>
                <a:lnTo>
                  <a:pt x="214313" y="223242"/>
                </a:lnTo>
                <a:lnTo>
                  <a:pt x="223243" y="241101"/>
                </a:lnTo>
                <a:lnTo>
                  <a:pt x="223243" y="267890"/>
                </a:lnTo>
                <a:lnTo>
                  <a:pt x="205383" y="285750"/>
                </a:lnTo>
                <a:lnTo>
                  <a:pt x="169664" y="303609"/>
                </a:lnTo>
                <a:lnTo>
                  <a:pt x="125016" y="312539"/>
                </a:lnTo>
                <a:lnTo>
                  <a:pt x="80368" y="321468"/>
                </a:lnTo>
                <a:lnTo>
                  <a:pt x="35719" y="303609"/>
                </a:lnTo>
                <a:lnTo>
                  <a:pt x="8930" y="285750"/>
                </a:lnTo>
                <a:lnTo>
                  <a:pt x="0" y="250031"/>
                </a:lnTo>
                <a:lnTo>
                  <a:pt x="0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938367" y="2536031"/>
            <a:ext cx="142876" cy="580431"/>
          </a:xfrm>
          <a:custGeom>
            <a:avLst/>
            <a:gdLst/>
            <a:ahLst/>
            <a:cxnLst/>
            <a:rect l="0" t="0" r="0" b="0"/>
            <a:pathLst>
              <a:path w="142876" h="580431">
                <a:moveTo>
                  <a:pt x="26789" y="0"/>
                </a:moveTo>
                <a:lnTo>
                  <a:pt x="17860" y="0"/>
                </a:lnTo>
                <a:lnTo>
                  <a:pt x="17860" y="8930"/>
                </a:lnTo>
                <a:lnTo>
                  <a:pt x="8930" y="17860"/>
                </a:lnTo>
                <a:lnTo>
                  <a:pt x="0" y="26789"/>
                </a:lnTo>
                <a:lnTo>
                  <a:pt x="0" y="44649"/>
                </a:lnTo>
                <a:lnTo>
                  <a:pt x="8930" y="62508"/>
                </a:lnTo>
                <a:lnTo>
                  <a:pt x="17860" y="89297"/>
                </a:lnTo>
                <a:lnTo>
                  <a:pt x="35719" y="125016"/>
                </a:lnTo>
                <a:lnTo>
                  <a:pt x="53578" y="169664"/>
                </a:lnTo>
                <a:lnTo>
                  <a:pt x="71438" y="241102"/>
                </a:lnTo>
                <a:lnTo>
                  <a:pt x="80367" y="312539"/>
                </a:lnTo>
                <a:lnTo>
                  <a:pt x="98227" y="383976"/>
                </a:lnTo>
                <a:lnTo>
                  <a:pt x="107156" y="455414"/>
                </a:lnTo>
                <a:lnTo>
                  <a:pt x="116086" y="508992"/>
                </a:lnTo>
                <a:lnTo>
                  <a:pt x="116086" y="553640"/>
                </a:lnTo>
                <a:lnTo>
                  <a:pt x="125016" y="580430"/>
                </a:lnTo>
                <a:lnTo>
                  <a:pt x="133946" y="580430"/>
                </a:lnTo>
                <a:lnTo>
                  <a:pt x="142875" y="571500"/>
                </a:lnTo>
                <a:lnTo>
                  <a:pt x="142875" y="526851"/>
                </a:lnTo>
                <a:lnTo>
                  <a:pt x="142875" y="52685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947297" y="2902148"/>
            <a:ext cx="187524" cy="35720"/>
          </a:xfrm>
          <a:custGeom>
            <a:avLst/>
            <a:gdLst/>
            <a:ahLst/>
            <a:cxnLst/>
            <a:rect l="0" t="0" r="0" b="0"/>
            <a:pathLst>
              <a:path w="187524" h="35720">
                <a:moveTo>
                  <a:pt x="8930" y="0"/>
                </a:moveTo>
                <a:lnTo>
                  <a:pt x="0" y="8930"/>
                </a:lnTo>
                <a:lnTo>
                  <a:pt x="0" y="17859"/>
                </a:lnTo>
                <a:lnTo>
                  <a:pt x="0" y="26789"/>
                </a:lnTo>
                <a:lnTo>
                  <a:pt x="8930" y="35719"/>
                </a:lnTo>
                <a:lnTo>
                  <a:pt x="35719" y="35719"/>
                </a:lnTo>
                <a:lnTo>
                  <a:pt x="62508" y="26789"/>
                </a:lnTo>
                <a:lnTo>
                  <a:pt x="107156" y="17859"/>
                </a:lnTo>
                <a:lnTo>
                  <a:pt x="151805" y="8930"/>
                </a:lnTo>
                <a:lnTo>
                  <a:pt x="187523" y="0"/>
                </a:lnTo>
                <a:lnTo>
                  <a:pt x="18752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7090172" y="2911078"/>
            <a:ext cx="160735" cy="116087"/>
          </a:xfrm>
          <a:custGeom>
            <a:avLst/>
            <a:gdLst/>
            <a:ahLst/>
            <a:cxnLst/>
            <a:rect l="0" t="0" r="0" b="0"/>
            <a:pathLst>
              <a:path w="160735" h="116087">
                <a:moveTo>
                  <a:pt x="0" y="98226"/>
                </a:moveTo>
                <a:lnTo>
                  <a:pt x="8930" y="107156"/>
                </a:lnTo>
                <a:lnTo>
                  <a:pt x="17859" y="107156"/>
                </a:lnTo>
                <a:lnTo>
                  <a:pt x="35719" y="116086"/>
                </a:lnTo>
                <a:lnTo>
                  <a:pt x="53578" y="116086"/>
                </a:lnTo>
                <a:lnTo>
                  <a:pt x="80367" y="107156"/>
                </a:lnTo>
                <a:lnTo>
                  <a:pt x="107156" y="89297"/>
                </a:lnTo>
                <a:lnTo>
                  <a:pt x="133945" y="71437"/>
                </a:lnTo>
                <a:lnTo>
                  <a:pt x="151805" y="35718"/>
                </a:lnTo>
                <a:lnTo>
                  <a:pt x="160734" y="0"/>
                </a:lnTo>
                <a:lnTo>
                  <a:pt x="16073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7179469" y="2786063"/>
            <a:ext cx="62509" cy="267891"/>
          </a:xfrm>
          <a:custGeom>
            <a:avLst/>
            <a:gdLst/>
            <a:ahLst/>
            <a:cxnLst/>
            <a:rect l="0" t="0" r="0" b="0"/>
            <a:pathLst>
              <a:path w="62509" h="267891">
                <a:moveTo>
                  <a:pt x="26789" y="0"/>
                </a:moveTo>
                <a:lnTo>
                  <a:pt x="26789" y="8929"/>
                </a:lnTo>
                <a:lnTo>
                  <a:pt x="17859" y="35718"/>
                </a:lnTo>
                <a:lnTo>
                  <a:pt x="8929" y="71437"/>
                </a:lnTo>
                <a:lnTo>
                  <a:pt x="0" y="116085"/>
                </a:lnTo>
                <a:lnTo>
                  <a:pt x="0" y="160733"/>
                </a:lnTo>
                <a:lnTo>
                  <a:pt x="8929" y="196452"/>
                </a:lnTo>
                <a:lnTo>
                  <a:pt x="17859" y="232171"/>
                </a:lnTo>
                <a:lnTo>
                  <a:pt x="26789" y="258960"/>
                </a:lnTo>
                <a:lnTo>
                  <a:pt x="35719" y="267890"/>
                </a:lnTo>
                <a:lnTo>
                  <a:pt x="53578" y="267890"/>
                </a:lnTo>
                <a:lnTo>
                  <a:pt x="62508" y="250030"/>
                </a:lnTo>
                <a:lnTo>
                  <a:pt x="62508" y="2500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7286625" y="2803921"/>
            <a:ext cx="8931" cy="17861"/>
          </a:xfrm>
          <a:custGeom>
            <a:avLst/>
            <a:gdLst/>
            <a:ahLst/>
            <a:cxnLst/>
            <a:rect l="0" t="0" r="0" b="0"/>
            <a:pathLst>
              <a:path w="8931" h="17861">
                <a:moveTo>
                  <a:pt x="0" y="17860"/>
                </a:move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7349133" y="2803921"/>
            <a:ext cx="116087" cy="169666"/>
          </a:xfrm>
          <a:custGeom>
            <a:avLst/>
            <a:gdLst/>
            <a:ahLst/>
            <a:cxnLst/>
            <a:rect l="0" t="0" r="0" b="0"/>
            <a:pathLst>
              <a:path w="116087" h="169666">
                <a:moveTo>
                  <a:pt x="0" y="169665"/>
                </a:moveTo>
                <a:lnTo>
                  <a:pt x="0" y="151805"/>
                </a:lnTo>
                <a:lnTo>
                  <a:pt x="8930" y="116086"/>
                </a:lnTo>
                <a:lnTo>
                  <a:pt x="17859" y="71438"/>
                </a:lnTo>
                <a:lnTo>
                  <a:pt x="26789" y="35719"/>
                </a:lnTo>
                <a:lnTo>
                  <a:pt x="44648" y="8930"/>
                </a:lnTo>
                <a:lnTo>
                  <a:pt x="53578" y="0"/>
                </a:lnTo>
                <a:lnTo>
                  <a:pt x="62508" y="8930"/>
                </a:lnTo>
                <a:lnTo>
                  <a:pt x="80367" y="35719"/>
                </a:lnTo>
                <a:lnTo>
                  <a:pt x="89297" y="62508"/>
                </a:lnTo>
                <a:lnTo>
                  <a:pt x="98226" y="98227"/>
                </a:lnTo>
                <a:lnTo>
                  <a:pt x="107156" y="125016"/>
                </a:lnTo>
                <a:lnTo>
                  <a:pt x="107156" y="151805"/>
                </a:lnTo>
                <a:lnTo>
                  <a:pt x="107156" y="160735"/>
                </a:lnTo>
                <a:lnTo>
                  <a:pt x="107156" y="169665"/>
                </a:lnTo>
                <a:lnTo>
                  <a:pt x="116086" y="169665"/>
                </a:lnTo>
                <a:lnTo>
                  <a:pt x="116086" y="16966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7509867" y="2821781"/>
            <a:ext cx="98228" cy="151806"/>
          </a:xfrm>
          <a:custGeom>
            <a:avLst/>
            <a:gdLst/>
            <a:ahLst/>
            <a:cxnLst/>
            <a:rect l="0" t="0" r="0" b="0"/>
            <a:pathLst>
              <a:path w="98228" h="151806">
                <a:moveTo>
                  <a:pt x="0" y="0"/>
                </a:moveTo>
                <a:lnTo>
                  <a:pt x="0" y="8930"/>
                </a:lnTo>
                <a:lnTo>
                  <a:pt x="8930" y="8930"/>
                </a:lnTo>
                <a:lnTo>
                  <a:pt x="26789" y="17859"/>
                </a:lnTo>
                <a:lnTo>
                  <a:pt x="35719" y="44648"/>
                </a:lnTo>
                <a:lnTo>
                  <a:pt x="53578" y="71437"/>
                </a:lnTo>
                <a:lnTo>
                  <a:pt x="71438" y="98226"/>
                </a:lnTo>
                <a:lnTo>
                  <a:pt x="80367" y="125015"/>
                </a:lnTo>
                <a:lnTo>
                  <a:pt x="89297" y="142875"/>
                </a:lnTo>
                <a:lnTo>
                  <a:pt x="98227" y="151805"/>
                </a:lnTo>
                <a:lnTo>
                  <a:pt x="98227" y="151805"/>
                </a:lnTo>
                <a:lnTo>
                  <a:pt x="98227" y="142875"/>
                </a:lnTo>
                <a:lnTo>
                  <a:pt x="98227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7706320" y="2223492"/>
            <a:ext cx="178595" cy="750095"/>
          </a:xfrm>
          <a:custGeom>
            <a:avLst/>
            <a:gdLst/>
            <a:ahLst/>
            <a:cxnLst/>
            <a:rect l="0" t="0" r="0" b="0"/>
            <a:pathLst>
              <a:path w="178595" h="750095">
                <a:moveTo>
                  <a:pt x="26789" y="26789"/>
                </a:moveTo>
                <a:lnTo>
                  <a:pt x="26789" y="17859"/>
                </a:lnTo>
                <a:lnTo>
                  <a:pt x="26789" y="8930"/>
                </a:lnTo>
                <a:lnTo>
                  <a:pt x="26789" y="0"/>
                </a:lnTo>
                <a:lnTo>
                  <a:pt x="26789" y="0"/>
                </a:lnTo>
                <a:lnTo>
                  <a:pt x="26789" y="8930"/>
                </a:lnTo>
                <a:lnTo>
                  <a:pt x="17860" y="35719"/>
                </a:lnTo>
                <a:lnTo>
                  <a:pt x="8930" y="89297"/>
                </a:lnTo>
                <a:lnTo>
                  <a:pt x="8930" y="169664"/>
                </a:lnTo>
                <a:lnTo>
                  <a:pt x="0" y="258961"/>
                </a:lnTo>
                <a:lnTo>
                  <a:pt x="0" y="366117"/>
                </a:lnTo>
                <a:lnTo>
                  <a:pt x="0" y="464344"/>
                </a:lnTo>
                <a:lnTo>
                  <a:pt x="17860" y="562571"/>
                </a:lnTo>
                <a:lnTo>
                  <a:pt x="44649" y="642937"/>
                </a:lnTo>
                <a:lnTo>
                  <a:pt x="71438" y="696515"/>
                </a:lnTo>
                <a:lnTo>
                  <a:pt x="107157" y="732234"/>
                </a:lnTo>
                <a:lnTo>
                  <a:pt x="142875" y="750094"/>
                </a:lnTo>
                <a:lnTo>
                  <a:pt x="178594" y="750094"/>
                </a:lnTo>
                <a:lnTo>
                  <a:pt x="178594" y="7500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7849195" y="2303859"/>
            <a:ext cx="35720" cy="125017"/>
          </a:xfrm>
          <a:custGeom>
            <a:avLst/>
            <a:gdLst/>
            <a:ahLst/>
            <a:cxnLst/>
            <a:rect l="0" t="0" r="0" b="0"/>
            <a:pathLst>
              <a:path w="35720" h="125017">
                <a:moveTo>
                  <a:pt x="0" y="0"/>
                </a:moveTo>
                <a:lnTo>
                  <a:pt x="0" y="8930"/>
                </a:lnTo>
                <a:lnTo>
                  <a:pt x="0" y="17860"/>
                </a:lnTo>
                <a:lnTo>
                  <a:pt x="8930" y="26789"/>
                </a:lnTo>
                <a:lnTo>
                  <a:pt x="8930" y="44649"/>
                </a:lnTo>
                <a:lnTo>
                  <a:pt x="17860" y="62508"/>
                </a:lnTo>
                <a:lnTo>
                  <a:pt x="17860" y="80367"/>
                </a:lnTo>
                <a:lnTo>
                  <a:pt x="17860" y="98227"/>
                </a:lnTo>
                <a:lnTo>
                  <a:pt x="26789" y="116086"/>
                </a:lnTo>
                <a:lnTo>
                  <a:pt x="26789" y="125016"/>
                </a:lnTo>
                <a:lnTo>
                  <a:pt x="35719" y="125016"/>
                </a:lnTo>
                <a:lnTo>
                  <a:pt x="35719" y="107156"/>
                </a:lnTo>
                <a:lnTo>
                  <a:pt x="35719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7920633" y="2312789"/>
            <a:ext cx="44649" cy="98227"/>
          </a:xfrm>
          <a:custGeom>
            <a:avLst/>
            <a:gdLst/>
            <a:ahLst/>
            <a:cxnLst/>
            <a:rect l="0" t="0" r="0" b="0"/>
            <a:pathLst>
              <a:path w="44649" h="98227">
                <a:moveTo>
                  <a:pt x="0" y="0"/>
                </a:moveTo>
                <a:lnTo>
                  <a:pt x="0" y="8930"/>
                </a:lnTo>
                <a:lnTo>
                  <a:pt x="0" y="17859"/>
                </a:lnTo>
                <a:lnTo>
                  <a:pt x="0" y="44648"/>
                </a:lnTo>
                <a:lnTo>
                  <a:pt x="0" y="62508"/>
                </a:lnTo>
                <a:lnTo>
                  <a:pt x="8930" y="80367"/>
                </a:lnTo>
                <a:lnTo>
                  <a:pt x="17859" y="98226"/>
                </a:lnTo>
                <a:lnTo>
                  <a:pt x="26789" y="98226"/>
                </a:lnTo>
                <a:lnTo>
                  <a:pt x="35719" y="98226"/>
                </a:lnTo>
                <a:lnTo>
                  <a:pt x="44648" y="89297"/>
                </a:lnTo>
                <a:lnTo>
                  <a:pt x="44648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8063508" y="2294929"/>
            <a:ext cx="232172" cy="419697"/>
          </a:xfrm>
          <a:custGeom>
            <a:avLst/>
            <a:gdLst/>
            <a:ahLst/>
            <a:cxnLst/>
            <a:rect l="0" t="0" r="0" b="0"/>
            <a:pathLst>
              <a:path w="232172" h="419697">
                <a:moveTo>
                  <a:pt x="71437" y="160735"/>
                </a:moveTo>
                <a:lnTo>
                  <a:pt x="62508" y="160735"/>
                </a:lnTo>
                <a:lnTo>
                  <a:pt x="62508" y="160735"/>
                </a:lnTo>
                <a:lnTo>
                  <a:pt x="44648" y="178594"/>
                </a:lnTo>
                <a:lnTo>
                  <a:pt x="35719" y="205384"/>
                </a:lnTo>
                <a:lnTo>
                  <a:pt x="17859" y="241102"/>
                </a:lnTo>
                <a:lnTo>
                  <a:pt x="8930" y="276821"/>
                </a:lnTo>
                <a:lnTo>
                  <a:pt x="0" y="321469"/>
                </a:lnTo>
                <a:lnTo>
                  <a:pt x="0" y="357188"/>
                </a:lnTo>
                <a:lnTo>
                  <a:pt x="8930" y="392907"/>
                </a:lnTo>
                <a:lnTo>
                  <a:pt x="17859" y="410766"/>
                </a:lnTo>
                <a:lnTo>
                  <a:pt x="26789" y="419696"/>
                </a:lnTo>
                <a:lnTo>
                  <a:pt x="44648" y="419696"/>
                </a:lnTo>
                <a:lnTo>
                  <a:pt x="62508" y="410766"/>
                </a:lnTo>
                <a:lnTo>
                  <a:pt x="80367" y="383977"/>
                </a:lnTo>
                <a:lnTo>
                  <a:pt x="98226" y="339329"/>
                </a:lnTo>
                <a:lnTo>
                  <a:pt x="107156" y="285751"/>
                </a:lnTo>
                <a:lnTo>
                  <a:pt x="116086" y="223243"/>
                </a:lnTo>
                <a:lnTo>
                  <a:pt x="116086" y="151805"/>
                </a:lnTo>
                <a:lnTo>
                  <a:pt x="107156" y="80368"/>
                </a:lnTo>
                <a:lnTo>
                  <a:pt x="98226" y="26790"/>
                </a:lnTo>
                <a:lnTo>
                  <a:pt x="89297" y="8930"/>
                </a:lnTo>
                <a:lnTo>
                  <a:pt x="80367" y="0"/>
                </a:lnTo>
                <a:lnTo>
                  <a:pt x="80367" y="26790"/>
                </a:lnTo>
                <a:lnTo>
                  <a:pt x="80367" y="62508"/>
                </a:lnTo>
                <a:lnTo>
                  <a:pt x="80367" y="116086"/>
                </a:lnTo>
                <a:lnTo>
                  <a:pt x="89297" y="160735"/>
                </a:lnTo>
                <a:lnTo>
                  <a:pt x="107156" y="205384"/>
                </a:lnTo>
                <a:lnTo>
                  <a:pt x="125015" y="241102"/>
                </a:lnTo>
                <a:lnTo>
                  <a:pt x="142874" y="267891"/>
                </a:lnTo>
                <a:lnTo>
                  <a:pt x="169663" y="285751"/>
                </a:lnTo>
                <a:lnTo>
                  <a:pt x="187522" y="285751"/>
                </a:lnTo>
                <a:lnTo>
                  <a:pt x="205382" y="276821"/>
                </a:lnTo>
                <a:lnTo>
                  <a:pt x="232171" y="258962"/>
                </a:lnTo>
                <a:lnTo>
                  <a:pt x="232171" y="2589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8268890" y="2464594"/>
            <a:ext cx="35720" cy="116087"/>
          </a:xfrm>
          <a:custGeom>
            <a:avLst/>
            <a:gdLst/>
            <a:ahLst/>
            <a:cxnLst/>
            <a:rect l="0" t="0" r="0" b="0"/>
            <a:pathLst>
              <a:path w="35720" h="116087">
                <a:moveTo>
                  <a:pt x="26789" y="0"/>
                </a:moveTo>
                <a:lnTo>
                  <a:pt x="26789" y="8929"/>
                </a:lnTo>
                <a:lnTo>
                  <a:pt x="17859" y="26789"/>
                </a:lnTo>
                <a:lnTo>
                  <a:pt x="8930" y="44648"/>
                </a:lnTo>
                <a:lnTo>
                  <a:pt x="0" y="71437"/>
                </a:lnTo>
                <a:lnTo>
                  <a:pt x="0" y="89297"/>
                </a:lnTo>
                <a:lnTo>
                  <a:pt x="0" y="107156"/>
                </a:lnTo>
                <a:lnTo>
                  <a:pt x="8930" y="116086"/>
                </a:lnTo>
                <a:lnTo>
                  <a:pt x="17859" y="116086"/>
                </a:lnTo>
                <a:lnTo>
                  <a:pt x="35719" y="107156"/>
                </a:lnTo>
                <a:lnTo>
                  <a:pt x="35719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8349257" y="2393156"/>
            <a:ext cx="71439" cy="151806"/>
          </a:xfrm>
          <a:custGeom>
            <a:avLst/>
            <a:gdLst/>
            <a:ahLst/>
            <a:cxnLst/>
            <a:rect l="0" t="0" r="0" b="0"/>
            <a:pathLst>
              <a:path w="71439" h="151806">
                <a:moveTo>
                  <a:pt x="17859" y="0"/>
                </a:moveTo>
                <a:lnTo>
                  <a:pt x="17859" y="8930"/>
                </a:lnTo>
                <a:lnTo>
                  <a:pt x="17859" y="26789"/>
                </a:lnTo>
                <a:lnTo>
                  <a:pt x="8930" y="44648"/>
                </a:lnTo>
                <a:lnTo>
                  <a:pt x="8930" y="80367"/>
                </a:lnTo>
                <a:lnTo>
                  <a:pt x="8930" y="107157"/>
                </a:lnTo>
                <a:lnTo>
                  <a:pt x="0" y="125016"/>
                </a:lnTo>
                <a:lnTo>
                  <a:pt x="0" y="142875"/>
                </a:lnTo>
                <a:lnTo>
                  <a:pt x="8930" y="151805"/>
                </a:lnTo>
                <a:lnTo>
                  <a:pt x="8930" y="151805"/>
                </a:lnTo>
                <a:lnTo>
                  <a:pt x="26789" y="142875"/>
                </a:lnTo>
                <a:lnTo>
                  <a:pt x="35719" y="125016"/>
                </a:lnTo>
                <a:lnTo>
                  <a:pt x="53578" y="98227"/>
                </a:lnTo>
                <a:lnTo>
                  <a:pt x="71438" y="53578"/>
                </a:lnTo>
                <a:lnTo>
                  <a:pt x="71438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8393905" y="2143125"/>
            <a:ext cx="205384" cy="366118"/>
          </a:xfrm>
          <a:custGeom>
            <a:avLst/>
            <a:gdLst/>
            <a:ahLst/>
            <a:cxnLst/>
            <a:rect l="0" t="0" r="0" b="0"/>
            <a:pathLst>
              <a:path w="205384" h="366118">
                <a:moveTo>
                  <a:pt x="62508" y="0"/>
                </a:moveTo>
                <a:lnTo>
                  <a:pt x="53579" y="8929"/>
                </a:lnTo>
                <a:lnTo>
                  <a:pt x="53579" y="17859"/>
                </a:lnTo>
                <a:lnTo>
                  <a:pt x="35719" y="35719"/>
                </a:lnTo>
                <a:lnTo>
                  <a:pt x="26790" y="62508"/>
                </a:lnTo>
                <a:lnTo>
                  <a:pt x="17860" y="107156"/>
                </a:lnTo>
                <a:lnTo>
                  <a:pt x="8930" y="160734"/>
                </a:lnTo>
                <a:lnTo>
                  <a:pt x="0" y="214312"/>
                </a:lnTo>
                <a:lnTo>
                  <a:pt x="8930" y="258961"/>
                </a:lnTo>
                <a:lnTo>
                  <a:pt x="17860" y="303609"/>
                </a:lnTo>
                <a:lnTo>
                  <a:pt x="26790" y="339328"/>
                </a:lnTo>
                <a:lnTo>
                  <a:pt x="44649" y="357188"/>
                </a:lnTo>
                <a:lnTo>
                  <a:pt x="62508" y="366117"/>
                </a:lnTo>
                <a:lnTo>
                  <a:pt x="89297" y="366117"/>
                </a:lnTo>
                <a:lnTo>
                  <a:pt x="116086" y="348258"/>
                </a:lnTo>
                <a:lnTo>
                  <a:pt x="142875" y="321469"/>
                </a:lnTo>
                <a:lnTo>
                  <a:pt x="169665" y="285750"/>
                </a:lnTo>
                <a:lnTo>
                  <a:pt x="187524" y="250031"/>
                </a:lnTo>
                <a:lnTo>
                  <a:pt x="196454" y="214312"/>
                </a:lnTo>
                <a:lnTo>
                  <a:pt x="205383" y="196453"/>
                </a:lnTo>
                <a:lnTo>
                  <a:pt x="205383" y="196453"/>
                </a:lnTo>
                <a:lnTo>
                  <a:pt x="205383" y="214312"/>
                </a:lnTo>
                <a:lnTo>
                  <a:pt x="196454" y="241101"/>
                </a:lnTo>
                <a:lnTo>
                  <a:pt x="196454" y="267890"/>
                </a:lnTo>
                <a:lnTo>
                  <a:pt x="187524" y="294679"/>
                </a:lnTo>
                <a:lnTo>
                  <a:pt x="187524" y="321469"/>
                </a:lnTo>
                <a:lnTo>
                  <a:pt x="187524" y="339328"/>
                </a:lnTo>
                <a:lnTo>
                  <a:pt x="196454" y="348258"/>
                </a:lnTo>
                <a:lnTo>
                  <a:pt x="196454" y="348258"/>
                </a:lnTo>
                <a:lnTo>
                  <a:pt x="205383" y="339328"/>
                </a:lnTo>
                <a:lnTo>
                  <a:pt x="205383" y="33932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8251030" y="2250281"/>
            <a:ext cx="250033" cy="71439"/>
          </a:xfrm>
          <a:custGeom>
            <a:avLst/>
            <a:gdLst/>
            <a:ahLst/>
            <a:cxnLst/>
            <a:rect l="0" t="0" r="0" b="0"/>
            <a:pathLst>
              <a:path w="250033" h="71439">
                <a:moveTo>
                  <a:pt x="17860" y="62508"/>
                </a:moveTo>
                <a:lnTo>
                  <a:pt x="8930" y="62508"/>
                </a:lnTo>
                <a:lnTo>
                  <a:pt x="0" y="71438"/>
                </a:lnTo>
                <a:lnTo>
                  <a:pt x="0" y="71438"/>
                </a:lnTo>
                <a:lnTo>
                  <a:pt x="8930" y="71438"/>
                </a:lnTo>
                <a:lnTo>
                  <a:pt x="35719" y="71438"/>
                </a:lnTo>
                <a:lnTo>
                  <a:pt x="71438" y="53578"/>
                </a:lnTo>
                <a:lnTo>
                  <a:pt x="116086" y="44648"/>
                </a:lnTo>
                <a:lnTo>
                  <a:pt x="160735" y="35719"/>
                </a:lnTo>
                <a:lnTo>
                  <a:pt x="205383" y="26789"/>
                </a:lnTo>
                <a:lnTo>
                  <a:pt x="232172" y="8930"/>
                </a:lnTo>
                <a:lnTo>
                  <a:pt x="250032" y="0"/>
                </a:lnTo>
                <a:lnTo>
                  <a:pt x="25003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8679655" y="2018109"/>
            <a:ext cx="17861" cy="125017"/>
          </a:xfrm>
          <a:custGeom>
            <a:avLst/>
            <a:gdLst/>
            <a:ahLst/>
            <a:cxnLst/>
            <a:rect l="0" t="0" r="0" b="0"/>
            <a:pathLst>
              <a:path w="17861" h="125017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8930"/>
                </a:lnTo>
                <a:lnTo>
                  <a:pt x="17860" y="17860"/>
                </a:lnTo>
                <a:lnTo>
                  <a:pt x="17860" y="35719"/>
                </a:lnTo>
                <a:lnTo>
                  <a:pt x="17860" y="53578"/>
                </a:lnTo>
                <a:lnTo>
                  <a:pt x="17860" y="71438"/>
                </a:lnTo>
                <a:lnTo>
                  <a:pt x="8930" y="89297"/>
                </a:lnTo>
                <a:lnTo>
                  <a:pt x="0" y="107156"/>
                </a:lnTo>
                <a:lnTo>
                  <a:pt x="0" y="116086"/>
                </a:lnTo>
                <a:lnTo>
                  <a:pt x="0" y="125016"/>
                </a:lnTo>
                <a:lnTo>
                  <a:pt x="0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8760023" y="2000250"/>
            <a:ext cx="35719" cy="133946"/>
          </a:xfrm>
          <a:custGeom>
            <a:avLst/>
            <a:gdLst/>
            <a:ahLst/>
            <a:cxnLst/>
            <a:rect l="0" t="0" r="0" b="0"/>
            <a:pathLst>
              <a:path w="35719" h="133946">
                <a:moveTo>
                  <a:pt x="35718" y="0"/>
                </a:moveTo>
                <a:lnTo>
                  <a:pt x="35718" y="8929"/>
                </a:lnTo>
                <a:lnTo>
                  <a:pt x="26789" y="17859"/>
                </a:lnTo>
                <a:lnTo>
                  <a:pt x="17859" y="35719"/>
                </a:lnTo>
                <a:lnTo>
                  <a:pt x="8929" y="53578"/>
                </a:lnTo>
                <a:lnTo>
                  <a:pt x="8929" y="80367"/>
                </a:lnTo>
                <a:lnTo>
                  <a:pt x="8929" y="98226"/>
                </a:lnTo>
                <a:lnTo>
                  <a:pt x="0" y="116086"/>
                </a:lnTo>
                <a:lnTo>
                  <a:pt x="0" y="125015"/>
                </a:lnTo>
                <a:lnTo>
                  <a:pt x="8929" y="133945"/>
                </a:lnTo>
                <a:lnTo>
                  <a:pt x="8929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8777882" y="1910953"/>
            <a:ext cx="142876" cy="634009"/>
          </a:xfrm>
          <a:custGeom>
            <a:avLst/>
            <a:gdLst/>
            <a:ahLst/>
            <a:cxnLst/>
            <a:rect l="0" t="0" r="0" b="0"/>
            <a:pathLst>
              <a:path w="142876" h="634009">
                <a:moveTo>
                  <a:pt x="80367" y="0"/>
                </a:moveTo>
                <a:lnTo>
                  <a:pt x="89297" y="0"/>
                </a:lnTo>
                <a:lnTo>
                  <a:pt x="98227" y="8930"/>
                </a:lnTo>
                <a:lnTo>
                  <a:pt x="107156" y="26789"/>
                </a:lnTo>
                <a:lnTo>
                  <a:pt x="116086" y="44648"/>
                </a:lnTo>
                <a:lnTo>
                  <a:pt x="133945" y="80367"/>
                </a:lnTo>
                <a:lnTo>
                  <a:pt x="142875" y="133945"/>
                </a:lnTo>
                <a:lnTo>
                  <a:pt x="142875" y="196453"/>
                </a:lnTo>
                <a:lnTo>
                  <a:pt x="133945" y="285750"/>
                </a:lnTo>
                <a:lnTo>
                  <a:pt x="107156" y="410766"/>
                </a:lnTo>
                <a:lnTo>
                  <a:pt x="53578" y="526851"/>
                </a:lnTo>
                <a:lnTo>
                  <a:pt x="0" y="634008"/>
                </a:lnTo>
                <a:lnTo>
                  <a:pt x="0" y="6340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9018984" y="2143125"/>
            <a:ext cx="35719" cy="8930"/>
          </a:xfrm>
          <a:custGeom>
            <a:avLst/>
            <a:gdLst/>
            <a:ahLst/>
            <a:cxnLst/>
            <a:rect l="0" t="0" r="0" b="0"/>
            <a:pathLst>
              <a:path w="35719" h="8930">
                <a:moveTo>
                  <a:pt x="0" y="0"/>
                </a:moveTo>
                <a:lnTo>
                  <a:pt x="8929" y="0"/>
                </a:lnTo>
                <a:lnTo>
                  <a:pt x="8929" y="0"/>
                </a:lnTo>
                <a:lnTo>
                  <a:pt x="17859" y="0"/>
                </a:lnTo>
                <a:lnTo>
                  <a:pt x="1785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35718" y="0"/>
                </a:lnTo>
                <a:lnTo>
                  <a:pt x="35718" y="8929"/>
                </a:lnTo>
                <a:lnTo>
                  <a:pt x="35718" y="8929"/>
                </a:lnTo>
                <a:lnTo>
                  <a:pt x="35718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9018984" y="2312789"/>
            <a:ext cx="35719" cy="178595"/>
          </a:xfrm>
          <a:custGeom>
            <a:avLst/>
            <a:gdLst/>
            <a:ahLst/>
            <a:cxnLst/>
            <a:rect l="0" t="0" r="0" b="0"/>
            <a:pathLst>
              <a:path w="35719" h="178595">
                <a:moveTo>
                  <a:pt x="26789" y="0"/>
                </a:moveTo>
                <a:lnTo>
                  <a:pt x="35718" y="26789"/>
                </a:lnTo>
                <a:lnTo>
                  <a:pt x="35718" y="53578"/>
                </a:lnTo>
                <a:lnTo>
                  <a:pt x="35718" y="71437"/>
                </a:lnTo>
                <a:lnTo>
                  <a:pt x="35718" y="98226"/>
                </a:lnTo>
                <a:lnTo>
                  <a:pt x="26789" y="125015"/>
                </a:lnTo>
                <a:lnTo>
                  <a:pt x="17859" y="151805"/>
                </a:lnTo>
                <a:lnTo>
                  <a:pt x="0" y="178594"/>
                </a:lnTo>
                <a:lnTo>
                  <a:pt x="0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133945" y="1589484"/>
            <a:ext cx="53580" cy="44650"/>
          </a:xfrm>
          <a:custGeom>
            <a:avLst/>
            <a:gdLst/>
            <a:ahLst/>
            <a:cxnLst/>
            <a:rect l="0" t="0" r="0" b="0"/>
            <a:pathLst>
              <a:path w="53580" h="44650">
                <a:moveTo>
                  <a:pt x="44649" y="26789"/>
                </a:moveTo>
                <a:lnTo>
                  <a:pt x="17860" y="44649"/>
                </a:lnTo>
                <a:lnTo>
                  <a:pt x="8930" y="44649"/>
                </a:lnTo>
                <a:lnTo>
                  <a:pt x="0" y="44649"/>
                </a:lnTo>
                <a:lnTo>
                  <a:pt x="17860" y="26789"/>
                </a:lnTo>
                <a:lnTo>
                  <a:pt x="53579" y="0"/>
                </a:lnTo>
                <a:lnTo>
                  <a:pt x="5357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696516" y="142875"/>
            <a:ext cx="1375173" cy="866181"/>
          </a:xfrm>
          <a:custGeom>
            <a:avLst/>
            <a:gdLst/>
            <a:ahLst/>
            <a:cxnLst/>
            <a:rect l="0" t="0" r="0" b="0"/>
            <a:pathLst>
              <a:path w="1375173" h="866181">
                <a:moveTo>
                  <a:pt x="1062632" y="205383"/>
                </a:moveTo>
                <a:lnTo>
                  <a:pt x="1098351" y="178594"/>
                </a:lnTo>
                <a:lnTo>
                  <a:pt x="1134070" y="151805"/>
                </a:lnTo>
                <a:lnTo>
                  <a:pt x="1169789" y="133945"/>
                </a:lnTo>
                <a:lnTo>
                  <a:pt x="1214437" y="98227"/>
                </a:lnTo>
                <a:lnTo>
                  <a:pt x="1259086" y="71437"/>
                </a:lnTo>
                <a:lnTo>
                  <a:pt x="1312664" y="35719"/>
                </a:lnTo>
                <a:lnTo>
                  <a:pt x="1357312" y="8930"/>
                </a:lnTo>
                <a:lnTo>
                  <a:pt x="1375172" y="0"/>
                </a:lnTo>
                <a:lnTo>
                  <a:pt x="1357312" y="17859"/>
                </a:lnTo>
                <a:lnTo>
                  <a:pt x="1268015" y="71437"/>
                </a:lnTo>
                <a:lnTo>
                  <a:pt x="1116211" y="169664"/>
                </a:lnTo>
                <a:lnTo>
                  <a:pt x="892968" y="312539"/>
                </a:lnTo>
                <a:lnTo>
                  <a:pt x="642937" y="455414"/>
                </a:lnTo>
                <a:lnTo>
                  <a:pt x="375047" y="625078"/>
                </a:lnTo>
                <a:lnTo>
                  <a:pt x="169664" y="759023"/>
                </a:lnTo>
                <a:lnTo>
                  <a:pt x="0" y="866180"/>
                </a:lnTo>
                <a:lnTo>
                  <a:pt x="0" y="8661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0" y="98227"/>
            <a:ext cx="2348509" cy="1777008"/>
          </a:xfrm>
          <a:custGeom>
            <a:avLst/>
            <a:gdLst/>
            <a:ahLst/>
            <a:cxnLst/>
            <a:rect l="0" t="0" r="0" b="0"/>
            <a:pathLst>
              <a:path w="2348509" h="1777008">
                <a:moveTo>
                  <a:pt x="0" y="1634132"/>
                </a:moveTo>
                <a:lnTo>
                  <a:pt x="0" y="1687710"/>
                </a:lnTo>
                <a:lnTo>
                  <a:pt x="0" y="1714499"/>
                </a:lnTo>
                <a:lnTo>
                  <a:pt x="0" y="1705570"/>
                </a:lnTo>
                <a:lnTo>
                  <a:pt x="0" y="1669851"/>
                </a:lnTo>
                <a:lnTo>
                  <a:pt x="0" y="1589484"/>
                </a:lnTo>
                <a:lnTo>
                  <a:pt x="151805" y="1464468"/>
                </a:lnTo>
                <a:lnTo>
                  <a:pt x="392906" y="1285875"/>
                </a:lnTo>
                <a:lnTo>
                  <a:pt x="625078" y="1107281"/>
                </a:lnTo>
                <a:lnTo>
                  <a:pt x="857250" y="919757"/>
                </a:lnTo>
                <a:lnTo>
                  <a:pt x="1089422" y="750093"/>
                </a:lnTo>
                <a:lnTo>
                  <a:pt x="1268016" y="625078"/>
                </a:lnTo>
                <a:lnTo>
                  <a:pt x="1401961" y="535781"/>
                </a:lnTo>
                <a:lnTo>
                  <a:pt x="1509117" y="455414"/>
                </a:lnTo>
                <a:lnTo>
                  <a:pt x="1607344" y="383976"/>
                </a:lnTo>
                <a:lnTo>
                  <a:pt x="1741289" y="294679"/>
                </a:lnTo>
                <a:lnTo>
                  <a:pt x="1866305" y="205382"/>
                </a:lnTo>
                <a:lnTo>
                  <a:pt x="1991320" y="116085"/>
                </a:lnTo>
                <a:lnTo>
                  <a:pt x="2089547" y="53578"/>
                </a:lnTo>
                <a:lnTo>
                  <a:pt x="2152055" y="8929"/>
                </a:lnTo>
                <a:lnTo>
                  <a:pt x="2169914" y="0"/>
                </a:lnTo>
                <a:lnTo>
                  <a:pt x="2143125" y="35718"/>
                </a:lnTo>
                <a:lnTo>
                  <a:pt x="2018109" y="116085"/>
                </a:lnTo>
                <a:lnTo>
                  <a:pt x="1812727" y="258960"/>
                </a:lnTo>
                <a:lnTo>
                  <a:pt x="1518047" y="446484"/>
                </a:lnTo>
                <a:lnTo>
                  <a:pt x="1223367" y="651867"/>
                </a:lnTo>
                <a:lnTo>
                  <a:pt x="1009055" y="812601"/>
                </a:lnTo>
                <a:lnTo>
                  <a:pt x="839391" y="946546"/>
                </a:lnTo>
                <a:lnTo>
                  <a:pt x="705445" y="1053703"/>
                </a:lnTo>
                <a:lnTo>
                  <a:pt x="571500" y="1151929"/>
                </a:lnTo>
                <a:lnTo>
                  <a:pt x="401836" y="1285875"/>
                </a:lnTo>
                <a:lnTo>
                  <a:pt x="223242" y="1428749"/>
                </a:lnTo>
                <a:lnTo>
                  <a:pt x="71438" y="1562695"/>
                </a:lnTo>
                <a:lnTo>
                  <a:pt x="0" y="1669851"/>
                </a:lnTo>
                <a:lnTo>
                  <a:pt x="0" y="1741288"/>
                </a:lnTo>
                <a:lnTo>
                  <a:pt x="0" y="1777007"/>
                </a:lnTo>
                <a:lnTo>
                  <a:pt x="0" y="1768077"/>
                </a:lnTo>
                <a:lnTo>
                  <a:pt x="35719" y="1678781"/>
                </a:lnTo>
                <a:lnTo>
                  <a:pt x="241102" y="1535906"/>
                </a:lnTo>
                <a:lnTo>
                  <a:pt x="500063" y="1312663"/>
                </a:lnTo>
                <a:lnTo>
                  <a:pt x="785813" y="1098351"/>
                </a:lnTo>
                <a:lnTo>
                  <a:pt x="1071563" y="875109"/>
                </a:lnTo>
                <a:lnTo>
                  <a:pt x="1303734" y="723304"/>
                </a:lnTo>
                <a:lnTo>
                  <a:pt x="1482328" y="598289"/>
                </a:lnTo>
                <a:lnTo>
                  <a:pt x="1625203" y="491132"/>
                </a:lnTo>
                <a:lnTo>
                  <a:pt x="1759148" y="401835"/>
                </a:lnTo>
                <a:lnTo>
                  <a:pt x="1928813" y="285750"/>
                </a:lnTo>
                <a:lnTo>
                  <a:pt x="2098477" y="169664"/>
                </a:lnTo>
                <a:lnTo>
                  <a:pt x="2241352" y="80367"/>
                </a:lnTo>
                <a:lnTo>
                  <a:pt x="2348508" y="35718"/>
                </a:lnTo>
                <a:lnTo>
                  <a:pt x="2339578" y="53578"/>
                </a:lnTo>
                <a:lnTo>
                  <a:pt x="2214563" y="160734"/>
                </a:lnTo>
                <a:lnTo>
                  <a:pt x="2214563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67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781800" y="152400"/>
            <a:ext cx="2362200" cy="990600"/>
          </a:xfrm>
        </p:spPr>
        <p:txBody>
          <a:bodyPr/>
          <a:lstStyle/>
          <a:p>
            <a:r>
              <a:rPr lang="en-US" dirty="0" err="1" smtClean="0"/>
              <a:t>System.c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21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822" y="228600"/>
            <a:ext cx="8382000" cy="59283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  case 0: /* Child: exec command */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   /* We ignore possible error returns because the only specified error</a:t>
            </a:r>
          </a:p>
          <a:p>
            <a:pPr marL="0" indent="0">
              <a:buNone/>
            </a:pPr>
            <a:r>
              <a:rPr lang="en-US" sz="2000" dirty="0"/>
              <a:t>           is for a failed exec(), and because errors in these calls can't</a:t>
            </a:r>
          </a:p>
          <a:p>
            <a:pPr marL="0" indent="0">
              <a:buNone/>
            </a:pPr>
            <a:r>
              <a:rPr lang="en-US" sz="2000" dirty="0"/>
              <a:t>           affect the caller of system() (which is a separate process) */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   </a:t>
            </a:r>
            <a:r>
              <a:rPr lang="en-US" sz="2000" dirty="0" err="1"/>
              <a:t>saDefault.sa_handler</a:t>
            </a:r>
            <a:r>
              <a:rPr lang="en-US" sz="2000" dirty="0"/>
              <a:t> = SIG_DFL;</a:t>
            </a:r>
          </a:p>
          <a:p>
            <a:pPr marL="0" indent="0">
              <a:buNone/>
            </a:pPr>
            <a:r>
              <a:rPr lang="en-US" sz="2000" dirty="0"/>
              <a:t>        </a:t>
            </a:r>
            <a:r>
              <a:rPr lang="en-US" sz="2000" dirty="0" err="1"/>
              <a:t>saDefault.sa_flags</a:t>
            </a:r>
            <a:r>
              <a:rPr lang="en-US" sz="2000" dirty="0"/>
              <a:t> = 0;</a:t>
            </a:r>
          </a:p>
          <a:p>
            <a:pPr marL="0" indent="0">
              <a:buNone/>
            </a:pPr>
            <a:r>
              <a:rPr lang="en-US" sz="2000" dirty="0"/>
              <a:t>        </a:t>
            </a:r>
            <a:r>
              <a:rPr lang="en-US" sz="2000" dirty="0" err="1"/>
              <a:t>sigemptyset</a:t>
            </a:r>
            <a:r>
              <a:rPr lang="en-US" sz="2000" dirty="0"/>
              <a:t>(&amp;</a:t>
            </a:r>
            <a:r>
              <a:rPr lang="en-US" sz="2000" dirty="0" err="1"/>
              <a:t>saDefault.sa_mask</a:t>
            </a:r>
            <a:r>
              <a:rPr lang="en-US" sz="2000" dirty="0"/>
              <a:t>);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   if (</a:t>
            </a:r>
            <a:r>
              <a:rPr lang="en-US" sz="2000" dirty="0" err="1"/>
              <a:t>saOrigInt.sa_handler</a:t>
            </a:r>
            <a:r>
              <a:rPr lang="en-US" sz="2000" dirty="0"/>
              <a:t> != SIG_IGN)</a:t>
            </a:r>
          </a:p>
          <a:p>
            <a:pPr marL="0" indent="0">
              <a:buNone/>
            </a:pPr>
            <a:r>
              <a:rPr lang="en-US" sz="2000" dirty="0"/>
              <a:t>            </a:t>
            </a:r>
            <a:r>
              <a:rPr lang="en-US" sz="2000" dirty="0" err="1"/>
              <a:t>sigaction</a:t>
            </a:r>
            <a:r>
              <a:rPr lang="en-US" sz="2000" dirty="0"/>
              <a:t>(SIGINT, &amp;</a:t>
            </a:r>
            <a:r>
              <a:rPr lang="en-US" sz="2000" dirty="0" err="1"/>
              <a:t>saDefault</a:t>
            </a:r>
            <a:r>
              <a:rPr lang="en-US" sz="2000" dirty="0"/>
              <a:t>, NULL);</a:t>
            </a:r>
          </a:p>
          <a:p>
            <a:pPr marL="0" indent="0">
              <a:buNone/>
            </a:pPr>
            <a:r>
              <a:rPr lang="en-US" sz="2000" dirty="0"/>
              <a:t>        if (</a:t>
            </a:r>
            <a:r>
              <a:rPr lang="en-US" sz="2000" dirty="0" err="1"/>
              <a:t>saOrigQuit.sa_handler</a:t>
            </a:r>
            <a:r>
              <a:rPr lang="en-US" sz="2000" dirty="0"/>
              <a:t> != SIG_IGN)</a:t>
            </a:r>
          </a:p>
          <a:p>
            <a:pPr marL="0" indent="0">
              <a:buNone/>
            </a:pPr>
            <a:r>
              <a:rPr lang="en-US" sz="2000" dirty="0"/>
              <a:t>            </a:t>
            </a:r>
            <a:r>
              <a:rPr lang="en-US" sz="2000" dirty="0" err="1"/>
              <a:t>sigaction</a:t>
            </a:r>
            <a:r>
              <a:rPr lang="en-US" sz="2000" dirty="0"/>
              <a:t>(SIGQUIT, &amp;</a:t>
            </a:r>
            <a:r>
              <a:rPr lang="en-US" sz="2000" dirty="0" err="1"/>
              <a:t>saDefault</a:t>
            </a:r>
            <a:r>
              <a:rPr lang="en-US" sz="2000" dirty="0"/>
              <a:t>, NULL);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   </a:t>
            </a:r>
            <a:r>
              <a:rPr lang="en-US" sz="2000" dirty="0" err="1"/>
              <a:t>sigprocmask</a:t>
            </a:r>
            <a:r>
              <a:rPr lang="en-US" sz="2000" dirty="0"/>
              <a:t>(SIG_SETMASK, &amp;</a:t>
            </a:r>
            <a:r>
              <a:rPr lang="en-US" sz="2000" dirty="0" err="1"/>
              <a:t>origMask</a:t>
            </a:r>
            <a:r>
              <a:rPr lang="en-US" sz="2000" dirty="0"/>
              <a:t>, NULL);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0329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781800" y="152400"/>
            <a:ext cx="2362200" cy="990600"/>
          </a:xfrm>
        </p:spPr>
        <p:txBody>
          <a:bodyPr/>
          <a:lstStyle/>
          <a:p>
            <a:r>
              <a:rPr lang="en-US" dirty="0" err="1" smtClean="0"/>
              <a:t>System.c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22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822" y="228600"/>
            <a:ext cx="8760178" cy="59283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   </a:t>
            </a:r>
            <a:r>
              <a:rPr lang="en-US" sz="2000" dirty="0" err="1"/>
              <a:t>execl</a:t>
            </a:r>
            <a:r>
              <a:rPr lang="en-US" sz="2000" dirty="0"/>
              <a:t>("/bin/</a:t>
            </a:r>
            <a:r>
              <a:rPr lang="en-US" sz="2000" dirty="0" err="1"/>
              <a:t>sh</a:t>
            </a:r>
            <a:r>
              <a:rPr lang="en-US" sz="2000" dirty="0"/>
              <a:t>", "</a:t>
            </a:r>
            <a:r>
              <a:rPr lang="en-US" sz="2000" dirty="0" err="1"/>
              <a:t>sh</a:t>
            </a:r>
            <a:r>
              <a:rPr lang="en-US" sz="2000" dirty="0"/>
              <a:t>", "-c", command, (char *) NULL);</a:t>
            </a:r>
          </a:p>
          <a:p>
            <a:pPr marL="0" indent="0">
              <a:buNone/>
            </a:pPr>
            <a:r>
              <a:rPr lang="en-US" sz="2000" dirty="0"/>
              <a:t>        _exit(127);                     /* We could not exec the shell */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default: /* Parent: wait for our child to terminate */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   /* We must use </a:t>
            </a:r>
            <a:r>
              <a:rPr lang="en-US" sz="2000" dirty="0" err="1"/>
              <a:t>waitpid</a:t>
            </a:r>
            <a:r>
              <a:rPr lang="en-US" sz="2000" dirty="0"/>
              <a:t>() for this task; using wait() could </a:t>
            </a:r>
            <a:r>
              <a:rPr lang="en-US" sz="2000" dirty="0" smtClean="0"/>
              <a:t>inadvertently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      collect the status of one of the caller's other children */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   while (</a:t>
            </a:r>
            <a:r>
              <a:rPr lang="en-US" sz="2000" dirty="0" err="1"/>
              <a:t>waitpid</a:t>
            </a:r>
            <a:r>
              <a:rPr lang="en-US" sz="2000" dirty="0"/>
              <a:t>(</a:t>
            </a:r>
            <a:r>
              <a:rPr lang="en-US" sz="2000" dirty="0" err="1"/>
              <a:t>childPid</a:t>
            </a:r>
            <a:r>
              <a:rPr lang="en-US" sz="2000" dirty="0"/>
              <a:t>, &amp;status, 0) == -1) {</a:t>
            </a:r>
          </a:p>
          <a:p>
            <a:pPr marL="0" indent="0">
              <a:buNone/>
            </a:pPr>
            <a:r>
              <a:rPr lang="en-US" sz="2000" dirty="0"/>
              <a:t>            if (</a:t>
            </a:r>
            <a:r>
              <a:rPr lang="en-US" sz="2000" dirty="0" err="1"/>
              <a:t>errno</a:t>
            </a:r>
            <a:r>
              <a:rPr lang="en-US" sz="2000" dirty="0"/>
              <a:t> != EINTR) {       /* Error other than EINTR */</a:t>
            </a:r>
          </a:p>
          <a:p>
            <a:pPr marL="0" indent="0">
              <a:buNone/>
            </a:pPr>
            <a:r>
              <a:rPr lang="en-US" sz="2000" dirty="0"/>
              <a:t>                status = -1;</a:t>
            </a:r>
          </a:p>
          <a:p>
            <a:pPr marL="0" indent="0">
              <a:buNone/>
            </a:pPr>
            <a:r>
              <a:rPr lang="en-US" sz="2000" dirty="0"/>
              <a:t>                break;                  /* So exit loop */</a:t>
            </a:r>
          </a:p>
          <a:p>
            <a:pPr marL="0" indent="0">
              <a:buNone/>
            </a:pPr>
            <a:r>
              <a:rPr lang="en-US" sz="2000" dirty="0"/>
              <a:t>            }</a:t>
            </a:r>
          </a:p>
          <a:p>
            <a:pPr marL="0" indent="0">
              <a:buNone/>
            </a:pPr>
            <a:r>
              <a:rPr lang="en-US" sz="2000" dirty="0"/>
              <a:t>        }</a:t>
            </a:r>
          </a:p>
          <a:p>
            <a:pPr marL="0" indent="0">
              <a:buNone/>
            </a:pPr>
            <a:r>
              <a:rPr lang="en-US" sz="2000" dirty="0"/>
              <a:t>        break;</a:t>
            </a:r>
          </a:p>
          <a:p>
            <a:pPr marL="0" indent="0">
              <a:buNone/>
            </a:pPr>
            <a:r>
              <a:rPr lang="en-US" sz="2000" dirty="0"/>
              <a:t>    });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0329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781800" y="152400"/>
            <a:ext cx="2362200" cy="990600"/>
          </a:xfrm>
        </p:spPr>
        <p:txBody>
          <a:bodyPr/>
          <a:lstStyle/>
          <a:p>
            <a:r>
              <a:rPr lang="en-US" dirty="0" err="1" smtClean="0"/>
              <a:t>System.c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23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822" y="1447800"/>
            <a:ext cx="8382000" cy="47091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   /* Unblock SIGCHLD, restore dispositions of SIGINT and SIGQUIT */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savedErrno</a:t>
            </a:r>
            <a:r>
              <a:rPr lang="en-US" sz="2000" dirty="0"/>
              <a:t> = </a:t>
            </a:r>
            <a:r>
              <a:rPr lang="en-US" sz="2000" dirty="0" err="1"/>
              <a:t>errno</a:t>
            </a:r>
            <a:r>
              <a:rPr lang="en-US" sz="2000" dirty="0"/>
              <a:t>;                 /* The following may change '</a:t>
            </a:r>
            <a:r>
              <a:rPr lang="en-US" sz="2000" dirty="0" err="1"/>
              <a:t>errno</a:t>
            </a:r>
            <a:r>
              <a:rPr lang="en-US" sz="2000" dirty="0"/>
              <a:t>' */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sigprocmask</a:t>
            </a:r>
            <a:r>
              <a:rPr lang="en-US" sz="2000" dirty="0"/>
              <a:t>(SIG_SETMASK, &amp;</a:t>
            </a:r>
            <a:r>
              <a:rPr lang="en-US" sz="2000" dirty="0" err="1"/>
              <a:t>origMask</a:t>
            </a:r>
            <a:r>
              <a:rPr lang="en-US" sz="2000" dirty="0"/>
              <a:t>, NULL</a:t>
            </a:r>
            <a:r>
              <a:rPr lang="en-US" sz="2000" dirty="0" smtClean="0"/>
              <a:t>);</a:t>
            </a:r>
          </a:p>
          <a:p>
            <a:pPr marL="0" indent="0">
              <a:buNone/>
            </a:pPr>
            <a:r>
              <a:rPr lang="en-US" sz="2000" dirty="0"/>
              <a:t>  </a:t>
            </a:r>
            <a:r>
              <a:rPr lang="en-US" sz="2000" dirty="0" smtClean="0"/>
              <a:t>  </a:t>
            </a:r>
            <a:r>
              <a:rPr lang="en-US" sz="2000" dirty="0" err="1" smtClean="0"/>
              <a:t>sigaction</a:t>
            </a:r>
            <a:r>
              <a:rPr lang="en-US" sz="2000" dirty="0" smtClean="0"/>
              <a:t>(SIGINT</a:t>
            </a:r>
            <a:r>
              <a:rPr lang="en-US" sz="2000" dirty="0"/>
              <a:t>, &amp;</a:t>
            </a:r>
            <a:r>
              <a:rPr lang="en-US" sz="2000" dirty="0" err="1"/>
              <a:t>saOrigInt</a:t>
            </a:r>
            <a:r>
              <a:rPr lang="en-US" sz="2000" dirty="0"/>
              <a:t>, NULL);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sigaction</a:t>
            </a:r>
            <a:r>
              <a:rPr lang="en-US" sz="2000" dirty="0"/>
              <a:t>(SIGQUIT, &amp;</a:t>
            </a:r>
            <a:r>
              <a:rPr lang="en-US" sz="2000" dirty="0" err="1"/>
              <a:t>saOrigQuit</a:t>
            </a:r>
            <a:r>
              <a:rPr lang="en-US" sz="2000" dirty="0"/>
              <a:t>, NULL);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errno</a:t>
            </a:r>
            <a:r>
              <a:rPr lang="en-US" sz="2000" dirty="0"/>
              <a:t> = </a:t>
            </a:r>
            <a:r>
              <a:rPr lang="en-US" sz="2000" dirty="0" err="1"/>
              <a:t>savedErrno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return status;</a:t>
            </a:r>
          </a:p>
          <a:p>
            <a:pPr marL="0" indent="0">
              <a:buNone/>
            </a:pPr>
            <a:r>
              <a:rPr lang="en-US" sz="2000" dirty="0"/>
              <a:t>}</a:t>
            </a:r>
          </a:p>
          <a:p>
            <a:pPr marL="0" indent="0">
              <a:buNone/>
            </a:pPr>
            <a:r>
              <a:rPr lang="en-US" sz="2000" dirty="0"/>
              <a:t>   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0329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proc</a:t>
            </a:r>
            <a:r>
              <a:rPr lang="en-US" dirty="0" smtClean="0"/>
              <a:t>/</a:t>
            </a:r>
            <a:r>
              <a:rPr lang="en-US" dirty="0" err="1" smtClean="0"/>
              <a:t>longjmp.c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24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5410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/>
              <a:t>#include &lt;</a:t>
            </a:r>
            <a:r>
              <a:rPr lang="en-US" sz="1600" dirty="0" err="1"/>
              <a:t>setjmp.h</a:t>
            </a:r>
            <a:r>
              <a:rPr lang="en-US" sz="1600" dirty="0"/>
              <a:t>&gt;</a:t>
            </a:r>
          </a:p>
          <a:p>
            <a:pPr marL="0" indent="0">
              <a:buNone/>
            </a:pPr>
            <a:r>
              <a:rPr lang="en-US" sz="1600" dirty="0"/>
              <a:t>#include "</a:t>
            </a:r>
            <a:r>
              <a:rPr lang="en-US" sz="1600" dirty="0" err="1"/>
              <a:t>tlpi_hdr.h</a:t>
            </a:r>
            <a:r>
              <a:rPr lang="en-US" sz="1600" dirty="0"/>
              <a:t>"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static </a:t>
            </a:r>
            <a:r>
              <a:rPr lang="en-US" sz="1600" dirty="0" err="1"/>
              <a:t>jmp_buf</a:t>
            </a:r>
            <a:r>
              <a:rPr lang="en-US" sz="1600" dirty="0"/>
              <a:t> </a:t>
            </a:r>
            <a:r>
              <a:rPr lang="en-US" sz="1600" dirty="0" err="1"/>
              <a:t>env</a:t>
            </a:r>
            <a:r>
              <a:rPr lang="en-US" sz="1600" dirty="0"/>
              <a:t>;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static void</a:t>
            </a:r>
          </a:p>
          <a:p>
            <a:pPr marL="0" indent="0">
              <a:buNone/>
            </a:pPr>
            <a:r>
              <a:rPr lang="en-US" sz="1600" dirty="0"/>
              <a:t>f2(void)</a:t>
            </a:r>
          </a:p>
          <a:p>
            <a:pPr marL="0" indent="0">
              <a:buNone/>
            </a:pPr>
            <a:r>
              <a:rPr lang="en-US" sz="1600" dirty="0"/>
              <a:t>{</a:t>
            </a:r>
          </a:p>
          <a:p>
            <a:pPr marL="0" indent="0">
              <a:buNone/>
            </a:pPr>
            <a:r>
              <a:rPr lang="en-US" sz="1600" dirty="0"/>
              <a:t>    </a:t>
            </a:r>
            <a:r>
              <a:rPr lang="en-US" sz="1600" dirty="0" err="1"/>
              <a:t>longjmp</a:t>
            </a:r>
            <a:r>
              <a:rPr lang="en-US" sz="1600" dirty="0"/>
              <a:t>(</a:t>
            </a:r>
            <a:r>
              <a:rPr lang="en-US" sz="1600" dirty="0" err="1"/>
              <a:t>env</a:t>
            </a:r>
            <a:r>
              <a:rPr lang="en-US" sz="1600" dirty="0"/>
              <a:t>, 2);</a:t>
            </a:r>
          </a:p>
          <a:p>
            <a:pPr marL="0" indent="0">
              <a:buNone/>
            </a:pPr>
            <a:r>
              <a:rPr lang="en-US" sz="1600" dirty="0" smtClean="0"/>
              <a:t>}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static void</a:t>
            </a:r>
          </a:p>
          <a:p>
            <a:pPr marL="0" indent="0">
              <a:buNone/>
            </a:pPr>
            <a:r>
              <a:rPr lang="en-US" sz="1600" dirty="0"/>
              <a:t>f1(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argc</a:t>
            </a:r>
            <a:r>
              <a:rPr lang="en-US" sz="1600" dirty="0"/>
              <a:t>)</a:t>
            </a:r>
          </a:p>
          <a:p>
            <a:pPr marL="0" indent="0">
              <a:buNone/>
            </a:pPr>
            <a:r>
              <a:rPr lang="en-US" sz="1600" dirty="0"/>
              <a:t>{</a:t>
            </a:r>
          </a:p>
          <a:p>
            <a:pPr marL="0" indent="0">
              <a:buNone/>
            </a:pPr>
            <a:r>
              <a:rPr lang="en-US" sz="1600" dirty="0"/>
              <a:t>    if (</a:t>
            </a:r>
            <a:r>
              <a:rPr lang="en-US" sz="1600" dirty="0" err="1"/>
              <a:t>argc</a:t>
            </a:r>
            <a:r>
              <a:rPr lang="en-US" sz="1600" dirty="0"/>
              <a:t> == 1)</a:t>
            </a:r>
          </a:p>
          <a:p>
            <a:pPr marL="0" indent="0">
              <a:buNone/>
            </a:pPr>
            <a:r>
              <a:rPr lang="en-US" sz="1600" dirty="0"/>
              <a:t>        </a:t>
            </a:r>
            <a:r>
              <a:rPr lang="en-US" sz="1600" dirty="0" err="1"/>
              <a:t>longjmp</a:t>
            </a:r>
            <a:r>
              <a:rPr lang="en-US" sz="1600" dirty="0"/>
              <a:t>(</a:t>
            </a:r>
            <a:r>
              <a:rPr lang="en-US" sz="1600" dirty="0" err="1"/>
              <a:t>env</a:t>
            </a:r>
            <a:r>
              <a:rPr lang="en-US" sz="1600" dirty="0"/>
              <a:t>, 1);</a:t>
            </a:r>
          </a:p>
          <a:p>
            <a:pPr marL="0" indent="0">
              <a:buNone/>
            </a:pPr>
            <a:r>
              <a:rPr lang="en-US" sz="1600" dirty="0"/>
              <a:t>    f2();</a:t>
            </a:r>
          </a:p>
          <a:p>
            <a:pPr marL="0" indent="0">
              <a:buNone/>
            </a:pPr>
            <a:r>
              <a:rPr lang="en-US" sz="1600" dirty="0"/>
              <a:t>}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main(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argc</a:t>
            </a:r>
            <a:r>
              <a:rPr lang="en-US" dirty="0"/>
              <a:t>, char *</a:t>
            </a:r>
            <a:r>
              <a:rPr lang="en-US" dirty="0" err="1"/>
              <a:t>argv</a:t>
            </a:r>
            <a:r>
              <a:rPr lang="en-US" dirty="0"/>
              <a:t>[])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switch (</a:t>
            </a:r>
            <a:r>
              <a:rPr lang="en-US" dirty="0" err="1"/>
              <a:t>setjmp</a:t>
            </a:r>
            <a:r>
              <a:rPr lang="en-US" dirty="0"/>
              <a:t>(</a:t>
            </a:r>
            <a:r>
              <a:rPr lang="en-US" dirty="0" err="1"/>
              <a:t>env</a:t>
            </a:r>
            <a:r>
              <a:rPr lang="en-US" dirty="0"/>
              <a:t>)) {</a:t>
            </a:r>
          </a:p>
          <a:p>
            <a:pPr marL="0" indent="0">
              <a:buNone/>
            </a:pPr>
            <a:r>
              <a:rPr lang="en-US" dirty="0"/>
              <a:t>    case 0:     /* This is the return after the initial </a:t>
            </a:r>
            <a:r>
              <a:rPr lang="en-US" dirty="0" err="1"/>
              <a:t>setjmp</a:t>
            </a:r>
            <a:r>
              <a:rPr lang="en-US" dirty="0"/>
              <a:t>() */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printf</a:t>
            </a:r>
            <a:r>
              <a:rPr lang="en-US" dirty="0"/>
              <a:t>("Calling f1() after initial </a:t>
            </a:r>
            <a:r>
              <a:rPr lang="en-US" dirty="0" err="1"/>
              <a:t>setjmp</a:t>
            </a:r>
            <a:r>
              <a:rPr lang="en-US" dirty="0"/>
              <a:t>()\n");</a:t>
            </a:r>
          </a:p>
          <a:p>
            <a:pPr marL="0" indent="0">
              <a:buNone/>
            </a:pPr>
            <a:r>
              <a:rPr lang="en-US" dirty="0"/>
              <a:t>        f1(</a:t>
            </a:r>
            <a:r>
              <a:rPr lang="en-US" dirty="0" err="1"/>
              <a:t>argc</a:t>
            </a:r>
            <a:r>
              <a:rPr lang="en-US" dirty="0"/>
              <a:t>);               /* Never returns... */</a:t>
            </a:r>
          </a:p>
          <a:p>
            <a:pPr marL="0" indent="0">
              <a:buNone/>
            </a:pPr>
            <a:r>
              <a:rPr lang="en-US" dirty="0"/>
              <a:t>        break;                  /* ... but this is good form */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case 1: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printf</a:t>
            </a:r>
            <a:r>
              <a:rPr lang="en-US" dirty="0"/>
              <a:t>("We jumped back from f1()\n");</a:t>
            </a:r>
          </a:p>
          <a:p>
            <a:pPr marL="0" indent="0">
              <a:buNone/>
            </a:pPr>
            <a:r>
              <a:rPr lang="en-US" dirty="0"/>
              <a:t>        break;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case 2: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printf</a:t>
            </a:r>
            <a:r>
              <a:rPr lang="en-US" dirty="0"/>
              <a:t>("We jumped back from f2()\n");</a:t>
            </a:r>
          </a:p>
          <a:p>
            <a:pPr marL="0" indent="0">
              <a:buNone/>
            </a:pPr>
            <a:r>
              <a:rPr lang="en-US" dirty="0"/>
              <a:t>        break;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exit(EXIT_SUCCESS);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81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25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152400" y="228600"/>
            <a:ext cx="4346448" cy="624840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main(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argc</a:t>
            </a:r>
            <a:r>
              <a:rPr lang="en-US" dirty="0"/>
              <a:t>, char *</a:t>
            </a:r>
            <a:r>
              <a:rPr lang="en-US" dirty="0" err="1"/>
              <a:t>argv</a:t>
            </a:r>
            <a:r>
              <a:rPr lang="en-US" dirty="0"/>
              <a:t>[])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switch (</a:t>
            </a:r>
            <a:r>
              <a:rPr lang="en-US" dirty="0" err="1"/>
              <a:t>setjmp</a:t>
            </a:r>
            <a:r>
              <a:rPr lang="en-US" dirty="0"/>
              <a:t>(</a:t>
            </a:r>
            <a:r>
              <a:rPr lang="en-US" dirty="0" err="1"/>
              <a:t>env</a:t>
            </a:r>
            <a:r>
              <a:rPr lang="en-US" dirty="0"/>
              <a:t>)) {</a:t>
            </a:r>
          </a:p>
          <a:p>
            <a:r>
              <a:rPr lang="en-US" dirty="0"/>
              <a:t>    case 0:     /* This is the return after the initial </a:t>
            </a:r>
            <a:r>
              <a:rPr lang="en-US" dirty="0" err="1"/>
              <a:t>setjmp</a:t>
            </a:r>
            <a:r>
              <a:rPr lang="en-US" dirty="0"/>
              <a:t>() */</a:t>
            </a:r>
          </a:p>
          <a:p>
            <a:r>
              <a:rPr lang="en-US" dirty="0"/>
              <a:t>        </a:t>
            </a:r>
            <a:r>
              <a:rPr lang="en-US" dirty="0" err="1"/>
              <a:t>printf</a:t>
            </a:r>
            <a:r>
              <a:rPr lang="en-US" dirty="0"/>
              <a:t>("Calling f1() after initial </a:t>
            </a:r>
            <a:r>
              <a:rPr lang="en-US" dirty="0" err="1"/>
              <a:t>setjmp</a:t>
            </a:r>
            <a:r>
              <a:rPr lang="en-US" dirty="0"/>
              <a:t>()\n");</a:t>
            </a:r>
          </a:p>
          <a:p>
            <a:r>
              <a:rPr lang="en-US" dirty="0"/>
              <a:t>        f1(</a:t>
            </a:r>
            <a:r>
              <a:rPr lang="en-US" dirty="0" err="1"/>
              <a:t>argc</a:t>
            </a:r>
            <a:r>
              <a:rPr lang="en-US" dirty="0"/>
              <a:t>);               /* Never returns... */</a:t>
            </a:r>
          </a:p>
          <a:p>
            <a:r>
              <a:rPr lang="en-US" dirty="0"/>
              <a:t>        break;                  /* ... but this is good form */</a:t>
            </a:r>
          </a:p>
          <a:p>
            <a:endParaRPr lang="en-US" dirty="0"/>
          </a:p>
          <a:p>
            <a:r>
              <a:rPr lang="en-US" dirty="0"/>
              <a:t>    case 1:</a:t>
            </a:r>
          </a:p>
          <a:p>
            <a:r>
              <a:rPr lang="en-US" dirty="0"/>
              <a:t>        </a:t>
            </a:r>
            <a:r>
              <a:rPr lang="en-US" dirty="0" err="1"/>
              <a:t>printf</a:t>
            </a:r>
            <a:r>
              <a:rPr lang="en-US" dirty="0"/>
              <a:t>("We jumped back from f1()\n");</a:t>
            </a:r>
          </a:p>
          <a:p>
            <a:r>
              <a:rPr lang="en-US" dirty="0"/>
              <a:t>        break;</a:t>
            </a:r>
          </a:p>
          <a:p>
            <a:endParaRPr lang="en-US" dirty="0"/>
          </a:p>
          <a:p>
            <a:r>
              <a:rPr lang="en-US" dirty="0"/>
              <a:t>    case 2:</a:t>
            </a:r>
          </a:p>
          <a:p>
            <a:r>
              <a:rPr lang="en-US" dirty="0"/>
              <a:t>        </a:t>
            </a:r>
            <a:r>
              <a:rPr lang="en-US" dirty="0" err="1"/>
              <a:t>printf</a:t>
            </a:r>
            <a:r>
              <a:rPr lang="en-US" dirty="0"/>
              <a:t>("We jumped back from f2()\n");</a:t>
            </a:r>
          </a:p>
          <a:p>
            <a:r>
              <a:rPr lang="en-US" dirty="0"/>
              <a:t>        break;</a:t>
            </a:r>
          </a:p>
          <a:p>
            <a:r>
              <a:rPr lang="en-US" dirty="0"/>
              <a:t>    }</a:t>
            </a:r>
          </a:p>
          <a:p>
            <a:endParaRPr lang="en-US" dirty="0"/>
          </a:p>
          <a:p>
            <a:r>
              <a:rPr lang="en-US" dirty="0"/>
              <a:t>    exit(EXIT_SUCCESS);</a:t>
            </a:r>
          </a:p>
          <a:p>
            <a:r>
              <a:rPr lang="en-US" dirty="0"/>
              <a:t>}</a:t>
            </a:r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>
          <a:xfrm>
            <a:off x="4632198" y="457200"/>
            <a:ext cx="4041648" cy="569671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if (</a:t>
            </a:r>
            <a:r>
              <a:rPr lang="en-US" dirty="0" err="1"/>
              <a:t>setjmp</a:t>
            </a:r>
            <a:r>
              <a:rPr lang="en-US" dirty="0"/>
              <a:t>(</a:t>
            </a:r>
            <a:r>
              <a:rPr lang="en-US" dirty="0" err="1"/>
              <a:t>env</a:t>
            </a:r>
            <a:r>
              <a:rPr lang="en-US" dirty="0"/>
              <a:t>) == 0) {     /* Code executed after </a:t>
            </a:r>
            <a:r>
              <a:rPr lang="en-US" dirty="0" err="1"/>
              <a:t>setjmp</a:t>
            </a:r>
            <a:r>
              <a:rPr lang="en-US" dirty="0"/>
              <a:t>() */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nvar</a:t>
            </a:r>
            <a:r>
              <a:rPr lang="en-US" dirty="0"/>
              <a:t> = 777;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rvar</a:t>
            </a:r>
            <a:r>
              <a:rPr lang="en-US" dirty="0"/>
              <a:t> = 888;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vvar</a:t>
            </a:r>
            <a:r>
              <a:rPr lang="en-US" dirty="0"/>
              <a:t> = 999;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doJump</a:t>
            </a:r>
            <a:r>
              <a:rPr lang="en-US" dirty="0"/>
              <a:t>(</a:t>
            </a:r>
            <a:r>
              <a:rPr lang="en-US" dirty="0" err="1"/>
              <a:t>nvar</a:t>
            </a:r>
            <a:r>
              <a:rPr lang="en-US" dirty="0"/>
              <a:t>, </a:t>
            </a:r>
            <a:r>
              <a:rPr lang="en-US" dirty="0" err="1"/>
              <a:t>rvar</a:t>
            </a:r>
            <a:r>
              <a:rPr lang="en-US" dirty="0"/>
              <a:t>, </a:t>
            </a:r>
            <a:r>
              <a:rPr lang="en-US" dirty="0" err="1"/>
              <a:t>vvar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} else {                    /* Code executed after </a:t>
            </a:r>
            <a:r>
              <a:rPr lang="en-US" dirty="0" err="1"/>
              <a:t>longjmp</a:t>
            </a:r>
            <a:r>
              <a:rPr lang="en-US" dirty="0"/>
              <a:t>() */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printf</a:t>
            </a:r>
            <a:r>
              <a:rPr lang="en-US" dirty="0"/>
              <a:t>("After </a:t>
            </a:r>
            <a:r>
              <a:rPr lang="en-US" dirty="0" err="1"/>
              <a:t>longjmp</a:t>
            </a:r>
            <a:r>
              <a:rPr lang="en-US" dirty="0"/>
              <a:t>(): </a:t>
            </a:r>
            <a:r>
              <a:rPr lang="en-US" dirty="0" err="1"/>
              <a:t>nvar</a:t>
            </a:r>
            <a:r>
              <a:rPr lang="en-US" dirty="0"/>
              <a:t>=%d </a:t>
            </a:r>
            <a:r>
              <a:rPr lang="en-US" dirty="0" err="1"/>
              <a:t>rvar</a:t>
            </a:r>
            <a:r>
              <a:rPr lang="en-US" dirty="0"/>
              <a:t>=%d </a:t>
            </a:r>
            <a:r>
              <a:rPr lang="en-US" dirty="0" err="1"/>
              <a:t>vvar</a:t>
            </a:r>
            <a:r>
              <a:rPr lang="en-US" dirty="0"/>
              <a:t>=%d\n", </a:t>
            </a:r>
            <a:r>
              <a:rPr lang="en-US" dirty="0" err="1"/>
              <a:t>nvar</a:t>
            </a:r>
            <a:r>
              <a:rPr lang="en-US" dirty="0"/>
              <a:t>, </a:t>
            </a:r>
            <a:r>
              <a:rPr lang="en-US" dirty="0" err="1"/>
              <a:t>rvar</a:t>
            </a:r>
            <a:r>
              <a:rPr lang="en-US" dirty="0"/>
              <a:t>, </a:t>
            </a:r>
            <a:r>
              <a:rPr lang="en-US" dirty="0" err="1"/>
              <a:t>vvar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exit(EXIT_SUCCESS);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570291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Filesystems</a:t>
            </a:r>
            <a:r>
              <a:rPr lang="en-US" dirty="0" smtClean="0"/>
              <a:t> and the hierarchy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26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88" y="2476500"/>
            <a:ext cx="7439025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62108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Filesystems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27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boot block – one boot block, the first block of partition</a:t>
            </a:r>
          </a:p>
          <a:p>
            <a:r>
              <a:rPr lang="en-US" dirty="0" smtClean="0"/>
              <a:t>Superblock</a:t>
            </a:r>
          </a:p>
          <a:p>
            <a:pPr lvl="1"/>
            <a:r>
              <a:rPr lang="en-US" dirty="0" smtClean="0"/>
              <a:t>size of </a:t>
            </a:r>
            <a:r>
              <a:rPr lang="en-US" dirty="0" err="1" smtClean="0"/>
              <a:t>inode</a:t>
            </a:r>
            <a:r>
              <a:rPr lang="en-US" dirty="0" smtClean="0"/>
              <a:t> table</a:t>
            </a:r>
          </a:p>
          <a:p>
            <a:pPr lvl="1"/>
            <a:r>
              <a:rPr lang="en-US" dirty="0" smtClean="0"/>
              <a:t>size of logical blocks in </a:t>
            </a:r>
            <a:r>
              <a:rPr lang="en-US" dirty="0" err="1" smtClean="0"/>
              <a:t>filesystem</a:t>
            </a:r>
            <a:endParaRPr lang="en-US" dirty="0" smtClean="0"/>
          </a:p>
          <a:p>
            <a:pPr lvl="1"/>
            <a:r>
              <a:rPr lang="en-US" dirty="0" smtClean="0"/>
              <a:t>size of </a:t>
            </a:r>
            <a:r>
              <a:rPr lang="en-US" dirty="0" err="1" smtClean="0"/>
              <a:t>filesystem</a:t>
            </a:r>
            <a:r>
              <a:rPr lang="en-US" dirty="0" smtClean="0"/>
              <a:t> in logical blocks</a:t>
            </a:r>
          </a:p>
          <a:p>
            <a:r>
              <a:rPr lang="en-US" dirty="0" err="1" smtClean="0"/>
              <a:t>Inode</a:t>
            </a:r>
            <a:r>
              <a:rPr lang="en-US" dirty="0" smtClean="0"/>
              <a:t> table</a:t>
            </a:r>
          </a:p>
          <a:p>
            <a:r>
              <a:rPr lang="en-US" dirty="0" smtClean="0"/>
              <a:t>Data blocks</a:t>
            </a:r>
          </a:p>
          <a:p>
            <a:endParaRPr lang="en-US" dirty="0"/>
          </a:p>
          <a:p>
            <a:r>
              <a:rPr lang="en-US" dirty="0"/>
              <a:t>Documentation/ </a:t>
            </a:r>
            <a:r>
              <a:rPr lang="en-US" dirty="0" err="1"/>
              <a:t>filesystems</a:t>
            </a:r>
            <a:r>
              <a:rPr lang="en-US" dirty="0"/>
              <a:t>/ ext2. txt</a:t>
            </a:r>
            <a:r>
              <a:rPr lang="en-US" dirty="0" smtClean="0"/>
              <a:t>,</a:t>
            </a:r>
            <a:endParaRPr lang="en-US" dirty="0"/>
          </a:p>
          <a:p>
            <a:r>
              <a:rPr lang="en-US" dirty="0" err="1"/>
              <a:t>Kerrisk</a:t>
            </a:r>
            <a:r>
              <a:rPr lang="en-US" dirty="0"/>
              <a:t>, Michael (2011-02-11). The Linux Programming Interface: A Linux and UNIX System Programming Handbook (Kindle Location 12504). O'Reilly Distribution. Kindle Edition.</a:t>
            </a:r>
          </a:p>
        </p:txBody>
      </p:sp>
    </p:spTree>
    <p:extLst>
      <p:ext uri="{BB962C8B-B14F-4D97-AF65-F5344CB8AC3E}">
        <p14:creationId xmlns:p14="http://schemas.microsoft.com/office/powerpoint/2010/main" val="39307505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Inodes</a:t>
            </a:r>
            <a:r>
              <a:rPr lang="en-US" dirty="0" smtClean="0"/>
              <a:t> – everything returned by stat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28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7257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29</a:t>
            </a:fld>
            <a:r>
              <a:rPr lang="en-US" smtClean="0"/>
              <a:t> -  Sigaction/Longjmp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975" y="423863"/>
            <a:ext cx="6219825" cy="601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0" y="152400"/>
            <a:ext cx="2847975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Figure 14-2 Structure of file blocks for a file in an ext2 </a:t>
            </a:r>
            <a:r>
              <a:rPr lang="en-US" dirty="0" err="1" smtClean="0"/>
              <a:t>filesys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14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eview for test – old test emailed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</a:t>
            </a:fld>
            <a:r>
              <a:rPr lang="en-US" smtClean="0"/>
              <a:t> -  Sigaction/Longjmp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88727706"/>
              </p:ext>
            </p:extLst>
          </p:nvPr>
        </p:nvGraphicFramePr>
        <p:xfrm>
          <a:off x="228600" y="1295400"/>
          <a:ext cx="9144000" cy="49737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9590"/>
                <a:gridCol w="802370"/>
                <a:gridCol w="620702"/>
                <a:gridCol w="2603920"/>
                <a:gridCol w="2391974"/>
                <a:gridCol w="984040"/>
                <a:gridCol w="1241404"/>
              </a:tblGrid>
              <a:tr h="2752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Class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Date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Day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Topic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System Calls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Reading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Labs/Case Studies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</a:tr>
              <a:tr h="275253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14-Jan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Mon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Overview: history, uid/gid,permissions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chmod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printargs.c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</a:tr>
              <a:tr h="499534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2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16-Jan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Wed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1" u="none" strike="noStrike">
                          <a:effectLst/>
                        </a:rPr>
                        <a:t>System Calls:  /proc, I/O, stat struct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open, read,write,close, fork, opendir, readdir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</a:tr>
              <a:tr h="2752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21-Jan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Mon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Martin Luther King Day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</a:tr>
              <a:tr h="275253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23-Jan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Wed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err="1">
                          <a:effectLst/>
                        </a:rPr>
                        <a:t>StatSysCall</a:t>
                      </a:r>
                      <a:r>
                        <a:rPr lang="en-US" sz="1400" b="1" u="none" strike="noStrike" dirty="0">
                          <a:effectLst/>
                        </a:rPr>
                        <a:t>: reentrant, </a:t>
                      </a:r>
                      <a:r>
                        <a:rPr lang="en-US" sz="1400" b="1" u="none" strike="noStrike" dirty="0" err="1">
                          <a:effectLst/>
                        </a:rPr>
                        <a:t>inode</a:t>
                      </a:r>
                      <a:r>
                        <a:rPr lang="en-US" sz="1400" b="1" u="none" strike="noStrike" dirty="0">
                          <a:effectLst/>
                        </a:rPr>
                        <a:t> table,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stat, fstat, lstat, I/O, lseek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Chap 4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</a:tr>
              <a:tr h="275253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4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28-Jan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Mon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u="none" strike="noStrike">
                          <a:effectLst/>
                        </a:rPr>
                        <a:t>Ar, File I/O again, holes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dup, dup2, fcntl, truncate, tmpfile(3)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Chap 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</a:tr>
              <a:tr h="499534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30-Jan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Wed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Processes, Memory Layout,  Environment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getpid, getenv(3), Setjmp / longjmp, malloc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Chap 6,7,8,9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</a:tr>
              <a:tr h="275253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4-Feb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Mon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Java2C, Memory, Time: gdb, printf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string(3), brk, malloc impl, time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tree.c, gdb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</a:tr>
              <a:tr h="275253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7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6-Feb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Wed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Make, Stdio, I/O Buffering</a:t>
                      </a:r>
                      <a:endParaRPr lang="en-US" sz="1400" b="1" i="0" u="none" strike="noStrike"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vfork, wait, execve, getconf</a:t>
                      </a:r>
                      <a:endParaRPr lang="en-US" sz="1400" b="1" i="0" u="none" strike="noStrike"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Chap 24, 12</a:t>
                      </a:r>
                      <a:endParaRPr lang="en-US" sz="1400" b="1" i="0" u="none" strike="noStrike"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</a:tr>
              <a:tr h="275253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8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11-Feb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Mon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I/O buffering, Shells: /proc, stdio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Exec family, ps(1), stdio(3), setvbuf(3)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Chap 12,13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</a:tr>
              <a:tr h="275253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9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13-Feb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Wed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Shells, pipes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truncate again, strtok(3),pipe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Chap 3, 44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2-Shell Prog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</a:tr>
              <a:tr h="409856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18-Feb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Mon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Signals, GNU Coding Standards: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hsearch(3), pipe, exec(3), signal, sigaction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b="1" u="none" strike="noStrike" dirty="0">
                          <a:effectLst/>
                        </a:rPr>
                        <a:t>Chap 20, 21, GNU </a:t>
                      </a:r>
                      <a:endParaRPr lang="nl-NL" sz="1400" b="1" i="0" u="none" strike="noStrike" dirty="0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</a:tr>
              <a:tr h="275253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20-Feb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Wed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Longjmps; File Systems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setjmp, longjmp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Chap 21,22,18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  <p:sp>
        <p:nvSpPr>
          <p:cNvPr id="5" name="Freeform 4"/>
          <p:cNvSpPr/>
          <p:nvPr/>
        </p:nvSpPr>
        <p:spPr>
          <a:xfrm>
            <a:off x="8268890" y="3027164"/>
            <a:ext cx="187524" cy="276821"/>
          </a:xfrm>
          <a:custGeom>
            <a:avLst/>
            <a:gdLst/>
            <a:ahLst/>
            <a:cxnLst/>
            <a:rect l="0" t="0" r="0" b="0"/>
            <a:pathLst>
              <a:path w="187524" h="276821">
                <a:moveTo>
                  <a:pt x="80367" y="53578"/>
                </a:moveTo>
                <a:lnTo>
                  <a:pt x="80367" y="62507"/>
                </a:lnTo>
                <a:lnTo>
                  <a:pt x="62508" y="80367"/>
                </a:lnTo>
                <a:lnTo>
                  <a:pt x="53578" y="107156"/>
                </a:lnTo>
                <a:lnTo>
                  <a:pt x="35719" y="133945"/>
                </a:lnTo>
                <a:lnTo>
                  <a:pt x="26789" y="169664"/>
                </a:lnTo>
                <a:lnTo>
                  <a:pt x="17859" y="205382"/>
                </a:lnTo>
                <a:lnTo>
                  <a:pt x="8930" y="232172"/>
                </a:lnTo>
                <a:lnTo>
                  <a:pt x="8930" y="258961"/>
                </a:lnTo>
                <a:lnTo>
                  <a:pt x="0" y="267890"/>
                </a:lnTo>
                <a:lnTo>
                  <a:pt x="8930" y="276820"/>
                </a:lnTo>
                <a:lnTo>
                  <a:pt x="8930" y="267890"/>
                </a:lnTo>
                <a:lnTo>
                  <a:pt x="8930" y="250031"/>
                </a:lnTo>
                <a:lnTo>
                  <a:pt x="17859" y="223242"/>
                </a:lnTo>
                <a:lnTo>
                  <a:pt x="26789" y="187523"/>
                </a:lnTo>
                <a:lnTo>
                  <a:pt x="35719" y="142875"/>
                </a:lnTo>
                <a:lnTo>
                  <a:pt x="44648" y="107156"/>
                </a:lnTo>
                <a:lnTo>
                  <a:pt x="62508" y="62507"/>
                </a:lnTo>
                <a:lnTo>
                  <a:pt x="71437" y="35718"/>
                </a:lnTo>
                <a:lnTo>
                  <a:pt x="89297" y="17859"/>
                </a:lnTo>
                <a:lnTo>
                  <a:pt x="89297" y="0"/>
                </a:lnTo>
                <a:lnTo>
                  <a:pt x="98226" y="0"/>
                </a:lnTo>
                <a:lnTo>
                  <a:pt x="107156" y="0"/>
                </a:lnTo>
                <a:lnTo>
                  <a:pt x="107156" y="17859"/>
                </a:lnTo>
                <a:lnTo>
                  <a:pt x="116086" y="26789"/>
                </a:lnTo>
                <a:lnTo>
                  <a:pt x="125015" y="53578"/>
                </a:lnTo>
                <a:lnTo>
                  <a:pt x="125015" y="71437"/>
                </a:lnTo>
                <a:lnTo>
                  <a:pt x="125015" y="98226"/>
                </a:lnTo>
                <a:lnTo>
                  <a:pt x="125015" y="125015"/>
                </a:lnTo>
                <a:lnTo>
                  <a:pt x="133945" y="151804"/>
                </a:lnTo>
                <a:lnTo>
                  <a:pt x="133945" y="178593"/>
                </a:lnTo>
                <a:lnTo>
                  <a:pt x="142875" y="196453"/>
                </a:lnTo>
                <a:lnTo>
                  <a:pt x="142875" y="214312"/>
                </a:lnTo>
                <a:lnTo>
                  <a:pt x="133945" y="223242"/>
                </a:lnTo>
                <a:lnTo>
                  <a:pt x="125015" y="232172"/>
                </a:lnTo>
                <a:lnTo>
                  <a:pt x="116086" y="232172"/>
                </a:lnTo>
                <a:lnTo>
                  <a:pt x="98226" y="232172"/>
                </a:lnTo>
                <a:lnTo>
                  <a:pt x="80367" y="223242"/>
                </a:lnTo>
                <a:lnTo>
                  <a:pt x="62508" y="205382"/>
                </a:lnTo>
                <a:lnTo>
                  <a:pt x="44648" y="196453"/>
                </a:lnTo>
                <a:lnTo>
                  <a:pt x="26789" y="187523"/>
                </a:lnTo>
                <a:lnTo>
                  <a:pt x="17859" y="169664"/>
                </a:lnTo>
                <a:lnTo>
                  <a:pt x="8930" y="169664"/>
                </a:lnTo>
                <a:lnTo>
                  <a:pt x="8930" y="169664"/>
                </a:lnTo>
                <a:lnTo>
                  <a:pt x="8930" y="169664"/>
                </a:lnTo>
                <a:lnTo>
                  <a:pt x="26789" y="178593"/>
                </a:lnTo>
                <a:lnTo>
                  <a:pt x="35719" y="178593"/>
                </a:lnTo>
                <a:lnTo>
                  <a:pt x="62508" y="187523"/>
                </a:lnTo>
                <a:lnTo>
                  <a:pt x="89297" y="187523"/>
                </a:lnTo>
                <a:lnTo>
                  <a:pt x="107156" y="187523"/>
                </a:lnTo>
                <a:lnTo>
                  <a:pt x="133945" y="178593"/>
                </a:lnTo>
                <a:lnTo>
                  <a:pt x="151805" y="169664"/>
                </a:lnTo>
                <a:lnTo>
                  <a:pt x="169664" y="160734"/>
                </a:lnTo>
                <a:lnTo>
                  <a:pt x="187523" y="151804"/>
                </a:lnTo>
                <a:lnTo>
                  <a:pt x="187523" y="15180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8483202" y="3045023"/>
            <a:ext cx="214314" cy="196454"/>
          </a:xfrm>
          <a:custGeom>
            <a:avLst/>
            <a:gdLst/>
            <a:ahLst/>
            <a:cxnLst/>
            <a:rect l="0" t="0" r="0" b="0"/>
            <a:pathLst>
              <a:path w="214314" h="196454">
                <a:moveTo>
                  <a:pt x="0" y="44648"/>
                </a:moveTo>
                <a:lnTo>
                  <a:pt x="0" y="44648"/>
                </a:lnTo>
                <a:lnTo>
                  <a:pt x="0" y="53578"/>
                </a:lnTo>
                <a:lnTo>
                  <a:pt x="0" y="62508"/>
                </a:lnTo>
                <a:lnTo>
                  <a:pt x="0" y="71438"/>
                </a:lnTo>
                <a:lnTo>
                  <a:pt x="0" y="89297"/>
                </a:lnTo>
                <a:lnTo>
                  <a:pt x="8930" y="107156"/>
                </a:lnTo>
                <a:lnTo>
                  <a:pt x="8930" y="125016"/>
                </a:lnTo>
                <a:lnTo>
                  <a:pt x="8930" y="151805"/>
                </a:lnTo>
                <a:lnTo>
                  <a:pt x="17860" y="169664"/>
                </a:lnTo>
                <a:lnTo>
                  <a:pt x="17860" y="178594"/>
                </a:lnTo>
                <a:lnTo>
                  <a:pt x="17860" y="187523"/>
                </a:lnTo>
                <a:lnTo>
                  <a:pt x="17860" y="187523"/>
                </a:lnTo>
                <a:lnTo>
                  <a:pt x="17860" y="178594"/>
                </a:lnTo>
                <a:lnTo>
                  <a:pt x="8930" y="160734"/>
                </a:lnTo>
                <a:lnTo>
                  <a:pt x="8930" y="133945"/>
                </a:lnTo>
                <a:lnTo>
                  <a:pt x="8930" y="98227"/>
                </a:lnTo>
                <a:lnTo>
                  <a:pt x="17860" y="71438"/>
                </a:lnTo>
                <a:lnTo>
                  <a:pt x="26789" y="44648"/>
                </a:lnTo>
                <a:lnTo>
                  <a:pt x="44649" y="26789"/>
                </a:lnTo>
                <a:lnTo>
                  <a:pt x="62508" y="17859"/>
                </a:lnTo>
                <a:lnTo>
                  <a:pt x="80368" y="8930"/>
                </a:lnTo>
                <a:lnTo>
                  <a:pt x="98227" y="0"/>
                </a:lnTo>
                <a:lnTo>
                  <a:pt x="116086" y="0"/>
                </a:lnTo>
                <a:lnTo>
                  <a:pt x="133946" y="0"/>
                </a:lnTo>
                <a:lnTo>
                  <a:pt x="142875" y="8930"/>
                </a:lnTo>
                <a:lnTo>
                  <a:pt x="142875" y="17859"/>
                </a:lnTo>
                <a:lnTo>
                  <a:pt x="142875" y="35719"/>
                </a:lnTo>
                <a:lnTo>
                  <a:pt x="125016" y="62508"/>
                </a:lnTo>
                <a:lnTo>
                  <a:pt x="116086" y="89297"/>
                </a:lnTo>
                <a:lnTo>
                  <a:pt x="98227" y="116086"/>
                </a:lnTo>
                <a:lnTo>
                  <a:pt x="80368" y="151805"/>
                </a:lnTo>
                <a:lnTo>
                  <a:pt x="80368" y="169664"/>
                </a:lnTo>
                <a:lnTo>
                  <a:pt x="89297" y="187523"/>
                </a:lnTo>
                <a:lnTo>
                  <a:pt x="116086" y="196453"/>
                </a:lnTo>
                <a:lnTo>
                  <a:pt x="151805" y="196453"/>
                </a:lnTo>
                <a:lnTo>
                  <a:pt x="187524" y="187523"/>
                </a:lnTo>
                <a:lnTo>
                  <a:pt x="214313" y="178594"/>
                </a:lnTo>
                <a:lnTo>
                  <a:pt x="214313" y="1785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68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Filesizes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30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Note As an example, the author measured one system containing somewhat more than 150,000 files. Just over 30% of the files were less than 1000 bytes in size, and 80% occupied 10,000 bytes or less. Assuming a 1024-byte block size, all of the latter files could be referenced using just the 12 direct pointers, which can refer to blocks</a:t>
            </a:r>
          </a:p>
          <a:p>
            <a:endParaRPr lang="en-US" dirty="0"/>
          </a:p>
          <a:p>
            <a:r>
              <a:rPr lang="en-US" dirty="0" err="1"/>
              <a:t>Kerrisk</a:t>
            </a:r>
            <a:r>
              <a:rPr lang="en-US" dirty="0"/>
              <a:t>, Michael (2011-02-11). The Linux Programming Interface: A Linux and UNIX System Programming Handbook (Kindle Locations 12569-12572). O'Reilly Distribution. Kindle Edition.</a:t>
            </a:r>
          </a:p>
        </p:txBody>
      </p:sp>
    </p:spTree>
    <p:extLst>
      <p:ext uri="{BB962C8B-B14F-4D97-AF65-F5344CB8AC3E}">
        <p14:creationId xmlns:p14="http://schemas.microsoft.com/office/powerpoint/2010/main" val="5306344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31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221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Zombies, orphans and such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187773" y="955476"/>
            <a:ext cx="687587" cy="526853"/>
          </a:xfrm>
          <a:custGeom>
            <a:avLst/>
            <a:gdLst/>
            <a:ahLst/>
            <a:cxnLst/>
            <a:rect l="0" t="0" r="0" b="0"/>
            <a:pathLst>
              <a:path w="687587" h="526853">
                <a:moveTo>
                  <a:pt x="26790" y="17860"/>
                </a:moveTo>
                <a:lnTo>
                  <a:pt x="17860" y="17860"/>
                </a:lnTo>
                <a:lnTo>
                  <a:pt x="17860" y="17860"/>
                </a:lnTo>
                <a:lnTo>
                  <a:pt x="17860" y="17860"/>
                </a:lnTo>
                <a:lnTo>
                  <a:pt x="17860" y="17860"/>
                </a:lnTo>
                <a:lnTo>
                  <a:pt x="17860" y="17860"/>
                </a:lnTo>
                <a:lnTo>
                  <a:pt x="1786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17860"/>
                </a:lnTo>
                <a:lnTo>
                  <a:pt x="0" y="44649"/>
                </a:lnTo>
                <a:lnTo>
                  <a:pt x="0" y="71438"/>
                </a:lnTo>
                <a:lnTo>
                  <a:pt x="0" y="116086"/>
                </a:lnTo>
                <a:lnTo>
                  <a:pt x="8930" y="169665"/>
                </a:lnTo>
                <a:lnTo>
                  <a:pt x="26790" y="223243"/>
                </a:lnTo>
                <a:lnTo>
                  <a:pt x="62508" y="285751"/>
                </a:lnTo>
                <a:lnTo>
                  <a:pt x="107157" y="339329"/>
                </a:lnTo>
                <a:lnTo>
                  <a:pt x="178594" y="383977"/>
                </a:lnTo>
                <a:lnTo>
                  <a:pt x="258961" y="410766"/>
                </a:lnTo>
                <a:lnTo>
                  <a:pt x="348258" y="437555"/>
                </a:lnTo>
                <a:lnTo>
                  <a:pt x="437555" y="455414"/>
                </a:lnTo>
                <a:lnTo>
                  <a:pt x="526852" y="473274"/>
                </a:lnTo>
                <a:lnTo>
                  <a:pt x="598290" y="491133"/>
                </a:lnTo>
                <a:lnTo>
                  <a:pt x="651868" y="517922"/>
                </a:lnTo>
                <a:lnTo>
                  <a:pt x="687586" y="526852"/>
                </a:lnTo>
                <a:lnTo>
                  <a:pt x="687586" y="52685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053953" y="1321594"/>
            <a:ext cx="196454" cy="446485"/>
          </a:xfrm>
          <a:custGeom>
            <a:avLst/>
            <a:gdLst/>
            <a:ahLst/>
            <a:cxnLst/>
            <a:rect l="0" t="0" r="0" b="0"/>
            <a:pathLst>
              <a:path w="196454" h="446485">
                <a:moveTo>
                  <a:pt x="17860" y="35719"/>
                </a:moveTo>
                <a:lnTo>
                  <a:pt x="17860" y="35719"/>
                </a:lnTo>
                <a:lnTo>
                  <a:pt x="8930" y="35719"/>
                </a:lnTo>
                <a:lnTo>
                  <a:pt x="8930" y="35719"/>
                </a:lnTo>
                <a:lnTo>
                  <a:pt x="8930" y="44648"/>
                </a:lnTo>
                <a:lnTo>
                  <a:pt x="0" y="53578"/>
                </a:lnTo>
                <a:lnTo>
                  <a:pt x="0" y="71437"/>
                </a:lnTo>
                <a:lnTo>
                  <a:pt x="0" y="98226"/>
                </a:lnTo>
                <a:lnTo>
                  <a:pt x="0" y="142875"/>
                </a:lnTo>
                <a:lnTo>
                  <a:pt x="0" y="187523"/>
                </a:lnTo>
                <a:lnTo>
                  <a:pt x="0" y="232171"/>
                </a:lnTo>
                <a:lnTo>
                  <a:pt x="8930" y="285750"/>
                </a:lnTo>
                <a:lnTo>
                  <a:pt x="8930" y="330398"/>
                </a:lnTo>
                <a:lnTo>
                  <a:pt x="17860" y="375046"/>
                </a:lnTo>
                <a:lnTo>
                  <a:pt x="26789" y="410765"/>
                </a:lnTo>
                <a:lnTo>
                  <a:pt x="35719" y="428625"/>
                </a:lnTo>
                <a:lnTo>
                  <a:pt x="35719" y="446484"/>
                </a:lnTo>
                <a:lnTo>
                  <a:pt x="35719" y="446484"/>
                </a:lnTo>
                <a:lnTo>
                  <a:pt x="35719" y="428625"/>
                </a:lnTo>
                <a:lnTo>
                  <a:pt x="35719" y="401835"/>
                </a:lnTo>
                <a:lnTo>
                  <a:pt x="26789" y="366117"/>
                </a:lnTo>
                <a:lnTo>
                  <a:pt x="26789" y="312539"/>
                </a:lnTo>
                <a:lnTo>
                  <a:pt x="17860" y="258960"/>
                </a:lnTo>
                <a:lnTo>
                  <a:pt x="8930" y="205382"/>
                </a:lnTo>
                <a:lnTo>
                  <a:pt x="8930" y="151804"/>
                </a:lnTo>
                <a:lnTo>
                  <a:pt x="8930" y="107156"/>
                </a:lnTo>
                <a:lnTo>
                  <a:pt x="17860" y="71437"/>
                </a:lnTo>
                <a:lnTo>
                  <a:pt x="26789" y="44648"/>
                </a:lnTo>
                <a:lnTo>
                  <a:pt x="35719" y="17859"/>
                </a:lnTo>
                <a:lnTo>
                  <a:pt x="53578" y="8929"/>
                </a:lnTo>
                <a:lnTo>
                  <a:pt x="71438" y="0"/>
                </a:lnTo>
                <a:lnTo>
                  <a:pt x="89297" y="0"/>
                </a:lnTo>
                <a:lnTo>
                  <a:pt x="116086" y="0"/>
                </a:lnTo>
                <a:lnTo>
                  <a:pt x="142875" y="8929"/>
                </a:lnTo>
                <a:lnTo>
                  <a:pt x="160735" y="26789"/>
                </a:lnTo>
                <a:lnTo>
                  <a:pt x="187524" y="53578"/>
                </a:lnTo>
                <a:lnTo>
                  <a:pt x="196453" y="89296"/>
                </a:lnTo>
                <a:lnTo>
                  <a:pt x="196453" y="125015"/>
                </a:lnTo>
                <a:lnTo>
                  <a:pt x="196453" y="151804"/>
                </a:lnTo>
                <a:lnTo>
                  <a:pt x="178594" y="178593"/>
                </a:lnTo>
                <a:lnTo>
                  <a:pt x="151805" y="205382"/>
                </a:lnTo>
                <a:lnTo>
                  <a:pt x="116086" y="205382"/>
                </a:lnTo>
                <a:lnTo>
                  <a:pt x="89297" y="196453"/>
                </a:lnTo>
                <a:lnTo>
                  <a:pt x="53578" y="178593"/>
                </a:lnTo>
                <a:lnTo>
                  <a:pt x="35719" y="160734"/>
                </a:lnTo>
                <a:lnTo>
                  <a:pt x="17860" y="133945"/>
                </a:lnTo>
                <a:lnTo>
                  <a:pt x="26789" y="116085"/>
                </a:lnTo>
                <a:lnTo>
                  <a:pt x="35719" y="107156"/>
                </a:lnTo>
                <a:lnTo>
                  <a:pt x="53578" y="98226"/>
                </a:lnTo>
                <a:lnTo>
                  <a:pt x="89297" y="98226"/>
                </a:lnTo>
                <a:lnTo>
                  <a:pt x="89297" y="9822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3357563" y="1375172"/>
            <a:ext cx="89297" cy="160735"/>
          </a:xfrm>
          <a:custGeom>
            <a:avLst/>
            <a:gdLst/>
            <a:ahLst/>
            <a:cxnLst/>
            <a:rect l="0" t="0" r="0" b="0"/>
            <a:pathLst>
              <a:path w="89297" h="160735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29" y="17859"/>
                </a:lnTo>
                <a:lnTo>
                  <a:pt x="8929" y="35718"/>
                </a:lnTo>
                <a:lnTo>
                  <a:pt x="8929" y="53578"/>
                </a:lnTo>
                <a:lnTo>
                  <a:pt x="8929" y="71437"/>
                </a:lnTo>
                <a:lnTo>
                  <a:pt x="17859" y="98226"/>
                </a:lnTo>
                <a:lnTo>
                  <a:pt x="17859" y="116086"/>
                </a:lnTo>
                <a:lnTo>
                  <a:pt x="17859" y="133945"/>
                </a:lnTo>
                <a:lnTo>
                  <a:pt x="17859" y="151804"/>
                </a:lnTo>
                <a:lnTo>
                  <a:pt x="17859" y="160734"/>
                </a:lnTo>
                <a:lnTo>
                  <a:pt x="17859" y="160734"/>
                </a:lnTo>
                <a:lnTo>
                  <a:pt x="17859" y="151804"/>
                </a:lnTo>
                <a:lnTo>
                  <a:pt x="17859" y="133945"/>
                </a:lnTo>
                <a:lnTo>
                  <a:pt x="17859" y="107156"/>
                </a:lnTo>
                <a:lnTo>
                  <a:pt x="17859" y="80367"/>
                </a:lnTo>
                <a:lnTo>
                  <a:pt x="26789" y="53578"/>
                </a:lnTo>
                <a:lnTo>
                  <a:pt x="26789" y="35718"/>
                </a:lnTo>
                <a:lnTo>
                  <a:pt x="35718" y="26789"/>
                </a:lnTo>
                <a:lnTo>
                  <a:pt x="44648" y="26789"/>
                </a:lnTo>
                <a:lnTo>
                  <a:pt x="62507" y="26789"/>
                </a:lnTo>
                <a:lnTo>
                  <a:pt x="71437" y="35718"/>
                </a:lnTo>
                <a:lnTo>
                  <a:pt x="89296" y="44648"/>
                </a:lnTo>
                <a:lnTo>
                  <a:pt x="89296" y="4464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554016" y="1384102"/>
            <a:ext cx="160735" cy="142875"/>
          </a:xfrm>
          <a:custGeom>
            <a:avLst/>
            <a:gdLst/>
            <a:ahLst/>
            <a:cxnLst/>
            <a:rect l="0" t="0" r="0" b="0"/>
            <a:pathLst>
              <a:path w="160735" h="142875">
                <a:moveTo>
                  <a:pt x="44648" y="0"/>
                </a:moveTo>
                <a:lnTo>
                  <a:pt x="35718" y="8929"/>
                </a:lnTo>
                <a:lnTo>
                  <a:pt x="26789" y="17859"/>
                </a:lnTo>
                <a:lnTo>
                  <a:pt x="17859" y="44648"/>
                </a:lnTo>
                <a:lnTo>
                  <a:pt x="8929" y="62507"/>
                </a:lnTo>
                <a:lnTo>
                  <a:pt x="0" y="89296"/>
                </a:lnTo>
                <a:lnTo>
                  <a:pt x="0" y="107156"/>
                </a:lnTo>
                <a:lnTo>
                  <a:pt x="8929" y="125015"/>
                </a:lnTo>
                <a:lnTo>
                  <a:pt x="8929" y="133945"/>
                </a:lnTo>
                <a:lnTo>
                  <a:pt x="26789" y="142874"/>
                </a:lnTo>
                <a:lnTo>
                  <a:pt x="53578" y="142874"/>
                </a:lnTo>
                <a:lnTo>
                  <a:pt x="80367" y="133945"/>
                </a:lnTo>
                <a:lnTo>
                  <a:pt x="107156" y="116085"/>
                </a:lnTo>
                <a:lnTo>
                  <a:pt x="133945" y="98226"/>
                </a:lnTo>
                <a:lnTo>
                  <a:pt x="151804" y="80367"/>
                </a:lnTo>
                <a:lnTo>
                  <a:pt x="160734" y="53577"/>
                </a:lnTo>
                <a:lnTo>
                  <a:pt x="160734" y="35718"/>
                </a:lnTo>
                <a:lnTo>
                  <a:pt x="151804" y="17859"/>
                </a:lnTo>
                <a:lnTo>
                  <a:pt x="125015" y="17859"/>
                </a:lnTo>
                <a:lnTo>
                  <a:pt x="107156" y="17859"/>
                </a:lnTo>
                <a:lnTo>
                  <a:pt x="80367" y="26788"/>
                </a:lnTo>
                <a:lnTo>
                  <a:pt x="53578" y="44648"/>
                </a:lnTo>
                <a:lnTo>
                  <a:pt x="44648" y="62507"/>
                </a:lnTo>
                <a:lnTo>
                  <a:pt x="44648" y="71437"/>
                </a:lnTo>
                <a:lnTo>
                  <a:pt x="44648" y="80367"/>
                </a:lnTo>
                <a:lnTo>
                  <a:pt x="62507" y="89296"/>
                </a:lnTo>
                <a:lnTo>
                  <a:pt x="89297" y="89296"/>
                </a:lnTo>
                <a:lnTo>
                  <a:pt x="116086" y="80367"/>
                </a:lnTo>
                <a:lnTo>
                  <a:pt x="116086" y="8036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750469" y="1366242"/>
            <a:ext cx="410766" cy="339329"/>
          </a:xfrm>
          <a:custGeom>
            <a:avLst/>
            <a:gdLst/>
            <a:ahLst/>
            <a:cxnLst/>
            <a:rect l="0" t="0" r="0" b="0"/>
            <a:pathLst>
              <a:path w="410766" h="339329">
                <a:moveTo>
                  <a:pt x="98226" y="0"/>
                </a:moveTo>
                <a:lnTo>
                  <a:pt x="89297" y="8930"/>
                </a:lnTo>
                <a:lnTo>
                  <a:pt x="71437" y="17860"/>
                </a:lnTo>
                <a:lnTo>
                  <a:pt x="44648" y="26789"/>
                </a:lnTo>
                <a:lnTo>
                  <a:pt x="26789" y="44648"/>
                </a:lnTo>
                <a:lnTo>
                  <a:pt x="8929" y="62508"/>
                </a:lnTo>
                <a:lnTo>
                  <a:pt x="0" y="80367"/>
                </a:lnTo>
                <a:lnTo>
                  <a:pt x="0" y="89297"/>
                </a:lnTo>
                <a:lnTo>
                  <a:pt x="0" y="98227"/>
                </a:lnTo>
                <a:lnTo>
                  <a:pt x="8929" y="98227"/>
                </a:lnTo>
                <a:lnTo>
                  <a:pt x="26789" y="89297"/>
                </a:lnTo>
                <a:lnTo>
                  <a:pt x="53578" y="80367"/>
                </a:lnTo>
                <a:lnTo>
                  <a:pt x="80367" y="71437"/>
                </a:lnTo>
                <a:lnTo>
                  <a:pt x="98226" y="53578"/>
                </a:lnTo>
                <a:lnTo>
                  <a:pt x="125015" y="44648"/>
                </a:lnTo>
                <a:lnTo>
                  <a:pt x="133945" y="44648"/>
                </a:lnTo>
                <a:lnTo>
                  <a:pt x="151804" y="44648"/>
                </a:lnTo>
                <a:lnTo>
                  <a:pt x="160734" y="62508"/>
                </a:lnTo>
                <a:lnTo>
                  <a:pt x="178594" y="80367"/>
                </a:lnTo>
                <a:lnTo>
                  <a:pt x="187523" y="107156"/>
                </a:lnTo>
                <a:lnTo>
                  <a:pt x="196453" y="133945"/>
                </a:lnTo>
                <a:lnTo>
                  <a:pt x="214312" y="169664"/>
                </a:lnTo>
                <a:lnTo>
                  <a:pt x="214312" y="205383"/>
                </a:lnTo>
                <a:lnTo>
                  <a:pt x="223242" y="241102"/>
                </a:lnTo>
                <a:lnTo>
                  <a:pt x="214312" y="276820"/>
                </a:lnTo>
                <a:lnTo>
                  <a:pt x="196453" y="312539"/>
                </a:lnTo>
                <a:lnTo>
                  <a:pt x="178594" y="330398"/>
                </a:lnTo>
                <a:lnTo>
                  <a:pt x="151804" y="339328"/>
                </a:lnTo>
                <a:lnTo>
                  <a:pt x="116086" y="339328"/>
                </a:lnTo>
                <a:lnTo>
                  <a:pt x="98226" y="330398"/>
                </a:lnTo>
                <a:lnTo>
                  <a:pt x="80367" y="303609"/>
                </a:lnTo>
                <a:lnTo>
                  <a:pt x="62508" y="276820"/>
                </a:lnTo>
                <a:lnTo>
                  <a:pt x="53578" y="232172"/>
                </a:lnTo>
                <a:lnTo>
                  <a:pt x="62508" y="187523"/>
                </a:lnTo>
                <a:lnTo>
                  <a:pt x="71437" y="151805"/>
                </a:lnTo>
                <a:lnTo>
                  <a:pt x="89297" y="116086"/>
                </a:lnTo>
                <a:lnTo>
                  <a:pt x="116086" y="89297"/>
                </a:lnTo>
                <a:lnTo>
                  <a:pt x="142875" y="62508"/>
                </a:lnTo>
                <a:lnTo>
                  <a:pt x="169664" y="44648"/>
                </a:lnTo>
                <a:lnTo>
                  <a:pt x="187523" y="35719"/>
                </a:lnTo>
                <a:lnTo>
                  <a:pt x="205383" y="26789"/>
                </a:lnTo>
                <a:lnTo>
                  <a:pt x="223242" y="26789"/>
                </a:lnTo>
                <a:lnTo>
                  <a:pt x="232172" y="26789"/>
                </a:lnTo>
                <a:lnTo>
                  <a:pt x="232172" y="35719"/>
                </a:lnTo>
                <a:lnTo>
                  <a:pt x="241101" y="53578"/>
                </a:lnTo>
                <a:lnTo>
                  <a:pt x="250031" y="71437"/>
                </a:lnTo>
                <a:lnTo>
                  <a:pt x="258961" y="98227"/>
                </a:lnTo>
                <a:lnTo>
                  <a:pt x="267890" y="116086"/>
                </a:lnTo>
                <a:lnTo>
                  <a:pt x="285750" y="133945"/>
                </a:lnTo>
                <a:lnTo>
                  <a:pt x="294679" y="151805"/>
                </a:lnTo>
                <a:lnTo>
                  <a:pt x="303609" y="160734"/>
                </a:lnTo>
                <a:lnTo>
                  <a:pt x="312539" y="160734"/>
                </a:lnTo>
                <a:lnTo>
                  <a:pt x="321469" y="160734"/>
                </a:lnTo>
                <a:lnTo>
                  <a:pt x="321469" y="142875"/>
                </a:lnTo>
                <a:lnTo>
                  <a:pt x="312539" y="116086"/>
                </a:lnTo>
                <a:lnTo>
                  <a:pt x="312539" y="89297"/>
                </a:lnTo>
                <a:lnTo>
                  <a:pt x="312539" y="53578"/>
                </a:lnTo>
                <a:lnTo>
                  <a:pt x="303609" y="35719"/>
                </a:lnTo>
                <a:lnTo>
                  <a:pt x="312539" y="17860"/>
                </a:lnTo>
                <a:lnTo>
                  <a:pt x="312539" y="0"/>
                </a:lnTo>
                <a:lnTo>
                  <a:pt x="321469" y="0"/>
                </a:lnTo>
                <a:lnTo>
                  <a:pt x="339328" y="8930"/>
                </a:lnTo>
                <a:lnTo>
                  <a:pt x="357187" y="17860"/>
                </a:lnTo>
                <a:lnTo>
                  <a:pt x="375047" y="26789"/>
                </a:lnTo>
                <a:lnTo>
                  <a:pt x="392906" y="35719"/>
                </a:lnTo>
                <a:lnTo>
                  <a:pt x="410765" y="44648"/>
                </a:lnTo>
                <a:lnTo>
                  <a:pt x="410765" y="4464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188023" y="1366242"/>
            <a:ext cx="678658" cy="187524"/>
          </a:xfrm>
          <a:custGeom>
            <a:avLst/>
            <a:gdLst/>
            <a:ahLst/>
            <a:cxnLst/>
            <a:rect l="0" t="0" r="0" b="0"/>
            <a:pathLst>
              <a:path w="678658" h="187524">
                <a:moveTo>
                  <a:pt x="62508" y="0"/>
                </a:moveTo>
                <a:lnTo>
                  <a:pt x="53579" y="8930"/>
                </a:lnTo>
                <a:lnTo>
                  <a:pt x="44649" y="26789"/>
                </a:lnTo>
                <a:lnTo>
                  <a:pt x="26790" y="44648"/>
                </a:lnTo>
                <a:lnTo>
                  <a:pt x="17860" y="62508"/>
                </a:lnTo>
                <a:lnTo>
                  <a:pt x="8930" y="89297"/>
                </a:lnTo>
                <a:lnTo>
                  <a:pt x="0" y="107156"/>
                </a:lnTo>
                <a:lnTo>
                  <a:pt x="0" y="125016"/>
                </a:lnTo>
                <a:lnTo>
                  <a:pt x="0" y="133945"/>
                </a:lnTo>
                <a:lnTo>
                  <a:pt x="0" y="142875"/>
                </a:lnTo>
                <a:lnTo>
                  <a:pt x="17860" y="142875"/>
                </a:lnTo>
                <a:lnTo>
                  <a:pt x="26790" y="133945"/>
                </a:lnTo>
                <a:lnTo>
                  <a:pt x="44649" y="125016"/>
                </a:lnTo>
                <a:lnTo>
                  <a:pt x="62508" y="107156"/>
                </a:lnTo>
                <a:lnTo>
                  <a:pt x="80368" y="80367"/>
                </a:lnTo>
                <a:lnTo>
                  <a:pt x="98227" y="53578"/>
                </a:lnTo>
                <a:lnTo>
                  <a:pt x="98227" y="35719"/>
                </a:lnTo>
                <a:lnTo>
                  <a:pt x="107157" y="26789"/>
                </a:lnTo>
                <a:lnTo>
                  <a:pt x="107157" y="26789"/>
                </a:lnTo>
                <a:lnTo>
                  <a:pt x="98227" y="35719"/>
                </a:lnTo>
                <a:lnTo>
                  <a:pt x="89297" y="53578"/>
                </a:lnTo>
                <a:lnTo>
                  <a:pt x="80368" y="80367"/>
                </a:lnTo>
                <a:lnTo>
                  <a:pt x="71438" y="107156"/>
                </a:lnTo>
                <a:lnTo>
                  <a:pt x="71438" y="133945"/>
                </a:lnTo>
                <a:lnTo>
                  <a:pt x="71438" y="151805"/>
                </a:lnTo>
                <a:lnTo>
                  <a:pt x="80368" y="169664"/>
                </a:lnTo>
                <a:lnTo>
                  <a:pt x="89297" y="187523"/>
                </a:lnTo>
                <a:lnTo>
                  <a:pt x="107157" y="187523"/>
                </a:lnTo>
                <a:lnTo>
                  <a:pt x="116086" y="187523"/>
                </a:lnTo>
                <a:lnTo>
                  <a:pt x="142875" y="169664"/>
                </a:lnTo>
                <a:lnTo>
                  <a:pt x="160735" y="142875"/>
                </a:lnTo>
                <a:lnTo>
                  <a:pt x="178594" y="116086"/>
                </a:lnTo>
                <a:lnTo>
                  <a:pt x="205383" y="80367"/>
                </a:lnTo>
                <a:lnTo>
                  <a:pt x="214313" y="53578"/>
                </a:lnTo>
                <a:lnTo>
                  <a:pt x="232172" y="26789"/>
                </a:lnTo>
                <a:lnTo>
                  <a:pt x="241102" y="8930"/>
                </a:lnTo>
                <a:lnTo>
                  <a:pt x="241102" y="8930"/>
                </a:lnTo>
                <a:lnTo>
                  <a:pt x="241102" y="17860"/>
                </a:lnTo>
                <a:lnTo>
                  <a:pt x="241102" y="35719"/>
                </a:lnTo>
                <a:lnTo>
                  <a:pt x="241102" y="62508"/>
                </a:lnTo>
                <a:lnTo>
                  <a:pt x="232172" y="80367"/>
                </a:lnTo>
                <a:lnTo>
                  <a:pt x="232172" y="98227"/>
                </a:lnTo>
                <a:lnTo>
                  <a:pt x="232172" y="116086"/>
                </a:lnTo>
                <a:lnTo>
                  <a:pt x="241102" y="133945"/>
                </a:lnTo>
                <a:lnTo>
                  <a:pt x="241102" y="142875"/>
                </a:lnTo>
                <a:lnTo>
                  <a:pt x="241102" y="151805"/>
                </a:lnTo>
                <a:lnTo>
                  <a:pt x="250032" y="151805"/>
                </a:lnTo>
                <a:lnTo>
                  <a:pt x="258961" y="151805"/>
                </a:lnTo>
                <a:lnTo>
                  <a:pt x="267891" y="142875"/>
                </a:lnTo>
                <a:lnTo>
                  <a:pt x="285750" y="125016"/>
                </a:lnTo>
                <a:lnTo>
                  <a:pt x="294680" y="107156"/>
                </a:lnTo>
                <a:lnTo>
                  <a:pt x="303610" y="80367"/>
                </a:lnTo>
                <a:lnTo>
                  <a:pt x="312540" y="62508"/>
                </a:lnTo>
                <a:lnTo>
                  <a:pt x="321469" y="53578"/>
                </a:lnTo>
                <a:lnTo>
                  <a:pt x="330399" y="44648"/>
                </a:lnTo>
                <a:lnTo>
                  <a:pt x="330399" y="53578"/>
                </a:lnTo>
                <a:lnTo>
                  <a:pt x="330399" y="53578"/>
                </a:lnTo>
                <a:lnTo>
                  <a:pt x="330399" y="71437"/>
                </a:lnTo>
                <a:lnTo>
                  <a:pt x="321469" y="80367"/>
                </a:lnTo>
                <a:lnTo>
                  <a:pt x="321469" y="98227"/>
                </a:lnTo>
                <a:lnTo>
                  <a:pt x="321469" y="116086"/>
                </a:lnTo>
                <a:lnTo>
                  <a:pt x="312540" y="133945"/>
                </a:lnTo>
                <a:lnTo>
                  <a:pt x="312540" y="142875"/>
                </a:lnTo>
                <a:lnTo>
                  <a:pt x="321469" y="142875"/>
                </a:lnTo>
                <a:lnTo>
                  <a:pt x="330399" y="142875"/>
                </a:lnTo>
                <a:lnTo>
                  <a:pt x="339329" y="133945"/>
                </a:lnTo>
                <a:lnTo>
                  <a:pt x="366118" y="116086"/>
                </a:lnTo>
                <a:lnTo>
                  <a:pt x="392907" y="98227"/>
                </a:lnTo>
                <a:lnTo>
                  <a:pt x="419696" y="80367"/>
                </a:lnTo>
                <a:lnTo>
                  <a:pt x="437555" y="71437"/>
                </a:lnTo>
                <a:lnTo>
                  <a:pt x="464344" y="71437"/>
                </a:lnTo>
                <a:lnTo>
                  <a:pt x="482204" y="80367"/>
                </a:lnTo>
                <a:lnTo>
                  <a:pt x="500063" y="98227"/>
                </a:lnTo>
                <a:lnTo>
                  <a:pt x="526852" y="107156"/>
                </a:lnTo>
                <a:lnTo>
                  <a:pt x="553641" y="125016"/>
                </a:lnTo>
                <a:lnTo>
                  <a:pt x="571500" y="142875"/>
                </a:lnTo>
                <a:lnTo>
                  <a:pt x="607219" y="151805"/>
                </a:lnTo>
                <a:lnTo>
                  <a:pt x="634008" y="151805"/>
                </a:lnTo>
                <a:lnTo>
                  <a:pt x="651868" y="142875"/>
                </a:lnTo>
                <a:lnTo>
                  <a:pt x="678657" y="125016"/>
                </a:lnTo>
                <a:lnTo>
                  <a:pt x="678657" y="12501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277445" y="1214437"/>
            <a:ext cx="35720" cy="258962"/>
          </a:xfrm>
          <a:custGeom>
            <a:avLst/>
            <a:gdLst/>
            <a:ahLst/>
            <a:cxnLst/>
            <a:rect l="0" t="0" r="0" b="0"/>
            <a:pathLst>
              <a:path w="35720" h="258962">
                <a:moveTo>
                  <a:pt x="17860" y="8930"/>
                </a:move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8930" y="17860"/>
                </a:lnTo>
                <a:lnTo>
                  <a:pt x="8930" y="35719"/>
                </a:lnTo>
                <a:lnTo>
                  <a:pt x="8930" y="71438"/>
                </a:lnTo>
                <a:lnTo>
                  <a:pt x="0" y="98227"/>
                </a:lnTo>
                <a:lnTo>
                  <a:pt x="0" y="142876"/>
                </a:lnTo>
                <a:lnTo>
                  <a:pt x="0" y="169665"/>
                </a:lnTo>
                <a:lnTo>
                  <a:pt x="8930" y="205383"/>
                </a:lnTo>
                <a:lnTo>
                  <a:pt x="17860" y="232172"/>
                </a:lnTo>
                <a:lnTo>
                  <a:pt x="17860" y="250032"/>
                </a:lnTo>
                <a:lnTo>
                  <a:pt x="26789" y="258961"/>
                </a:lnTo>
                <a:lnTo>
                  <a:pt x="35719" y="258961"/>
                </a:lnTo>
                <a:lnTo>
                  <a:pt x="35719" y="258961"/>
                </a:lnTo>
                <a:lnTo>
                  <a:pt x="26789" y="250032"/>
                </a:lnTo>
                <a:lnTo>
                  <a:pt x="17860" y="232172"/>
                </a:lnTo>
                <a:lnTo>
                  <a:pt x="0" y="214313"/>
                </a:lnTo>
                <a:lnTo>
                  <a:pt x="0" y="21431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161359" y="1241227"/>
            <a:ext cx="500064" cy="241102"/>
          </a:xfrm>
          <a:custGeom>
            <a:avLst/>
            <a:gdLst/>
            <a:ahLst/>
            <a:cxnLst/>
            <a:rect l="0" t="0" r="0" b="0"/>
            <a:pathLst>
              <a:path w="500064" h="241102">
                <a:moveTo>
                  <a:pt x="0" y="142875"/>
                </a:moveTo>
                <a:lnTo>
                  <a:pt x="0" y="151804"/>
                </a:lnTo>
                <a:lnTo>
                  <a:pt x="0" y="160734"/>
                </a:lnTo>
                <a:lnTo>
                  <a:pt x="0" y="169663"/>
                </a:lnTo>
                <a:lnTo>
                  <a:pt x="8930" y="178593"/>
                </a:lnTo>
                <a:lnTo>
                  <a:pt x="26789" y="187523"/>
                </a:lnTo>
                <a:lnTo>
                  <a:pt x="53579" y="187523"/>
                </a:lnTo>
                <a:lnTo>
                  <a:pt x="80368" y="187523"/>
                </a:lnTo>
                <a:lnTo>
                  <a:pt x="116086" y="178593"/>
                </a:lnTo>
                <a:lnTo>
                  <a:pt x="151805" y="160734"/>
                </a:lnTo>
                <a:lnTo>
                  <a:pt x="196454" y="142875"/>
                </a:lnTo>
                <a:lnTo>
                  <a:pt x="232172" y="116086"/>
                </a:lnTo>
                <a:lnTo>
                  <a:pt x="258961" y="80367"/>
                </a:lnTo>
                <a:lnTo>
                  <a:pt x="285750" y="53578"/>
                </a:lnTo>
                <a:lnTo>
                  <a:pt x="303610" y="26789"/>
                </a:lnTo>
                <a:lnTo>
                  <a:pt x="312539" y="8929"/>
                </a:lnTo>
                <a:lnTo>
                  <a:pt x="312539" y="0"/>
                </a:lnTo>
                <a:lnTo>
                  <a:pt x="303610" y="8929"/>
                </a:lnTo>
                <a:lnTo>
                  <a:pt x="285750" y="26789"/>
                </a:lnTo>
                <a:lnTo>
                  <a:pt x="276821" y="53578"/>
                </a:lnTo>
                <a:lnTo>
                  <a:pt x="267891" y="89296"/>
                </a:lnTo>
                <a:lnTo>
                  <a:pt x="258961" y="125015"/>
                </a:lnTo>
                <a:lnTo>
                  <a:pt x="258961" y="160734"/>
                </a:lnTo>
                <a:lnTo>
                  <a:pt x="258961" y="187523"/>
                </a:lnTo>
                <a:lnTo>
                  <a:pt x="258961" y="214312"/>
                </a:lnTo>
                <a:lnTo>
                  <a:pt x="267891" y="232171"/>
                </a:lnTo>
                <a:lnTo>
                  <a:pt x="285750" y="232171"/>
                </a:lnTo>
                <a:lnTo>
                  <a:pt x="294680" y="232171"/>
                </a:lnTo>
                <a:lnTo>
                  <a:pt x="312539" y="223242"/>
                </a:lnTo>
                <a:lnTo>
                  <a:pt x="330399" y="196452"/>
                </a:lnTo>
                <a:lnTo>
                  <a:pt x="357188" y="178593"/>
                </a:lnTo>
                <a:lnTo>
                  <a:pt x="375047" y="151804"/>
                </a:lnTo>
                <a:lnTo>
                  <a:pt x="392907" y="142875"/>
                </a:lnTo>
                <a:lnTo>
                  <a:pt x="401836" y="133945"/>
                </a:lnTo>
                <a:lnTo>
                  <a:pt x="410766" y="151804"/>
                </a:lnTo>
                <a:lnTo>
                  <a:pt x="419696" y="160734"/>
                </a:lnTo>
                <a:lnTo>
                  <a:pt x="428625" y="187523"/>
                </a:lnTo>
                <a:lnTo>
                  <a:pt x="428625" y="205382"/>
                </a:lnTo>
                <a:lnTo>
                  <a:pt x="446485" y="223242"/>
                </a:lnTo>
                <a:lnTo>
                  <a:pt x="455414" y="241101"/>
                </a:lnTo>
                <a:lnTo>
                  <a:pt x="473274" y="241101"/>
                </a:lnTo>
                <a:lnTo>
                  <a:pt x="500063" y="241101"/>
                </a:lnTo>
                <a:lnTo>
                  <a:pt x="500063" y="24110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732859" y="1196578"/>
            <a:ext cx="276822" cy="312540"/>
          </a:xfrm>
          <a:custGeom>
            <a:avLst/>
            <a:gdLst/>
            <a:ahLst/>
            <a:cxnLst/>
            <a:rect l="0" t="0" r="0" b="0"/>
            <a:pathLst>
              <a:path w="276822" h="312540">
                <a:moveTo>
                  <a:pt x="107157" y="133945"/>
                </a:moveTo>
                <a:lnTo>
                  <a:pt x="98227" y="142875"/>
                </a:lnTo>
                <a:lnTo>
                  <a:pt x="80368" y="151805"/>
                </a:lnTo>
                <a:lnTo>
                  <a:pt x="53579" y="160735"/>
                </a:lnTo>
                <a:lnTo>
                  <a:pt x="35719" y="178594"/>
                </a:lnTo>
                <a:lnTo>
                  <a:pt x="17860" y="196453"/>
                </a:lnTo>
                <a:lnTo>
                  <a:pt x="0" y="214312"/>
                </a:lnTo>
                <a:lnTo>
                  <a:pt x="0" y="223242"/>
                </a:lnTo>
                <a:lnTo>
                  <a:pt x="0" y="241101"/>
                </a:lnTo>
                <a:lnTo>
                  <a:pt x="8930" y="241101"/>
                </a:lnTo>
                <a:lnTo>
                  <a:pt x="26789" y="241101"/>
                </a:lnTo>
                <a:lnTo>
                  <a:pt x="44649" y="241101"/>
                </a:lnTo>
                <a:lnTo>
                  <a:pt x="62508" y="232172"/>
                </a:lnTo>
                <a:lnTo>
                  <a:pt x="89297" y="223242"/>
                </a:lnTo>
                <a:lnTo>
                  <a:pt x="98227" y="214312"/>
                </a:lnTo>
                <a:lnTo>
                  <a:pt x="107157" y="205383"/>
                </a:lnTo>
                <a:lnTo>
                  <a:pt x="116086" y="205383"/>
                </a:lnTo>
                <a:lnTo>
                  <a:pt x="116086" y="214312"/>
                </a:lnTo>
                <a:lnTo>
                  <a:pt x="116086" y="232172"/>
                </a:lnTo>
                <a:lnTo>
                  <a:pt x="116086" y="258961"/>
                </a:lnTo>
                <a:lnTo>
                  <a:pt x="116086" y="276820"/>
                </a:lnTo>
                <a:lnTo>
                  <a:pt x="125016" y="285750"/>
                </a:lnTo>
                <a:lnTo>
                  <a:pt x="133946" y="294680"/>
                </a:lnTo>
                <a:lnTo>
                  <a:pt x="142875" y="294680"/>
                </a:lnTo>
                <a:lnTo>
                  <a:pt x="160735" y="285750"/>
                </a:lnTo>
                <a:lnTo>
                  <a:pt x="178594" y="267891"/>
                </a:lnTo>
                <a:lnTo>
                  <a:pt x="205383" y="241101"/>
                </a:lnTo>
                <a:lnTo>
                  <a:pt x="214313" y="205383"/>
                </a:lnTo>
                <a:lnTo>
                  <a:pt x="241102" y="160735"/>
                </a:lnTo>
                <a:lnTo>
                  <a:pt x="250032" y="107156"/>
                </a:lnTo>
                <a:lnTo>
                  <a:pt x="267891" y="62508"/>
                </a:lnTo>
                <a:lnTo>
                  <a:pt x="267891" y="35719"/>
                </a:lnTo>
                <a:lnTo>
                  <a:pt x="267891" y="8930"/>
                </a:lnTo>
                <a:lnTo>
                  <a:pt x="258961" y="0"/>
                </a:lnTo>
                <a:lnTo>
                  <a:pt x="250032" y="8930"/>
                </a:lnTo>
                <a:lnTo>
                  <a:pt x="232172" y="26789"/>
                </a:lnTo>
                <a:lnTo>
                  <a:pt x="223243" y="53578"/>
                </a:lnTo>
                <a:lnTo>
                  <a:pt x="214313" y="89297"/>
                </a:lnTo>
                <a:lnTo>
                  <a:pt x="205383" y="125016"/>
                </a:lnTo>
                <a:lnTo>
                  <a:pt x="214313" y="169664"/>
                </a:lnTo>
                <a:lnTo>
                  <a:pt x="223243" y="205383"/>
                </a:lnTo>
                <a:lnTo>
                  <a:pt x="232172" y="250031"/>
                </a:lnTo>
                <a:lnTo>
                  <a:pt x="241102" y="276820"/>
                </a:lnTo>
                <a:lnTo>
                  <a:pt x="258961" y="303609"/>
                </a:lnTo>
                <a:lnTo>
                  <a:pt x="267891" y="312539"/>
                </a:lnTo>
                <a:lnTo>
                  <a:pt x="276821" y="312539"/>
                </a:lnTo>
                <a:lnTo>
                  <a:pt x="276821" y="303609"/>
                </a:lnTo>
                <a:lnTo>
                  <a:pt x="258961" y="276820"/>
                </a:lnTo>
                <a:lnTo>
                  <a:pt x="232172" y="250031"/>
                </a:lnTo>
                <a:lnTo>
                  <a:pt x="196454" y="205383"/>
                </a:lnTo>
                <a:lnTo>
                  <a:pt x="196454" y="20538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866805" y="1330523"/>
            <a:ext cx="276821" cy="17861"/>
          </a:xfrm>
          <a:custGeom>
            <a:avLst/>
            <a:gdLst/>
            <a:ahLst/>
            <a:cxnLst/>
            <a:rect l="0" t="0" r="0" b="0"/>
            <a:pathLst>
              <a:path w="276821" h="17861">
                <a:moveTo>
                  <a:pt x="0" y="0"/>
                </a:moveTo>
                <a:lnTo>
                  <a:pt x="17859" y="0"/>
                </a:lnTo>
                <a:lnTo>
                  <a:pt x="53578" y="8930"/>
                </a:lnTo>
                <a:lnTo>
                  <a:pt x="98226" y="8930"/>
                </a:lnTo>
                <a:lnTo>
                  <a:pt x="151804" y="17860"/>
                </a:lnTo>
                <a:lnTo>
                  <a:pt x="205383" y="17860"/>
                </a:lnTo>
                <a:lnTo>
                  <a:pt x="241101" y="17860"/>
                </a:lnTo>
                <a:lnTo>
                  <a:pt x="276820" y="17860"/>
                </a:lnTo>
                <a:lnTo>
                  <a:pt x="276820" y="1786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2455664" y="312539"/>
            <a:ext cx="2536032" cy="1009056"/>
          </a:xfrm>
          <a:custGeom>
            <a:avLst/>
            <a:gdLst/>
            <a:ahLst/>
            <a:cxnLst/>
            <a:rect l="0" t="0" r="0" b="0"/>
            <a:pathLst>
              <a:path w="2536032" h="1009056">
                <a:moveTo>
                  <a:pt x="2152055" y="151805"/>
                </a:moveTo>
                <a:lnTo>
                  <a:pt x="2152055" y="142875"/>
                </a:lnTo>
                <a:lnTo>
                  <a:pt x="2143125" y="133945"/>
                </a:lnTo>
                <a:lnTo>
                  <a:pt x="2134195" y="116086"/>
                </a:lnTo>
                <a:lnTo>
                  <a:pt x="2116336" y="98227"/>
                </a:lnTo>
                <a:lnTo>
                  <a:pt x="2098477" y="89297"/>
                </a:lnTo>
                <a:lnTo>
                  <a:pt x="2080617" y="80367"/>
                </a:lnTo>
                <a:lnTo>
                  <a:pt x="2062758" y="71438"/>
                </a:lnTo>
                <a:lnTo>
                  <a:pt x="2035969" y="62508"/>
                </a:lnTo>
                <a:lnTo>
                  <a:pt x="2000250" y="53578"/>
                </a:lnTo>
                <a:lnTo>
                  <a:pt x="1937742" y="35719"/>
                </a:lnTo>
                <a:lnTo>
                  <a:pt x="1875234" y="26789"/>
                </a:lnTo>
                <a:lnTo>
                  <a:pt x="1794867" y="17859"/>
                </a:lnTo>
                <a:lnTo>
                  <a:pt x="1705570" y="8930"/>
                </a:lnTo>
                <a:lnTo>
                  <a:pt x="1607344" y="8930"/>
                </a:lnTo>
                <a:lnTo>
                  <a:pt x="1553766" y="0"/>
                </a:lnTo>
                <a:lnTo>
                  <a:pt x="1473399" y="0"/>
                </a:lnTo>
                <a:lnTo>
                  <a:pt x="1393031" y="0"/>
                </a:lnTo>
                <a:lnTo>
                  <a:pt x="1169789" y="0"/>
                </a:lnTo>
                <a:lnTo>
                  <a:pt x="955477" y="17859"/>
                </a:lnTo>
                <a:lnTo>
                  <a:pt x="767953" y="35719"/>
                </a:lnTo>
                <a:lnTo>
                  <a:pt x="589359" y="80367"/>
                </a:lnTo>
                <a:lnTo>
                  <a:pt x="455414" y="116086"/>
                </a:lnTo>
                <a:lnTo>
                  <a:pt x="348258" y="169664"/>
                </a:lnTo>
                <a:lnTo>
                  <a:pt x="258961" y="232172"/>
                </a:lnTo>
                <a:lnTo>
                  <a:pt x="178594" y="294680"/>
                </a:lnTo>
                <a:lnTo>
                  <a:pt x="107156" y="357188"/>
                </a:lnTo>
                <a:lnTo>
                  <a:pt x="62508" y="428625"/>
                </a:lnTo>
                <a:lnTo>
                  <a:pt x="26789" y="500062"/>
                </a:lnTo>
                <a:lnTo>
                  <a:pt x="0" y="571500"/>
                </a:lnTo>
                <a:lnTo>
                  <a:pt x="0" y="634008"/>
                </a:lnTo>
                <a:lnTo>
                  <a:pt x="8930" y="696516"/>
                </a:lnTo>
                <a:lnTo>
                  <a:pt x="35719" y="759023"/>
                </a:lnTo>
                <a:lnTo>
                  <a:pt x="80367" y="821531"/>
                </a:lnTo>
                <a:lnTo>
                  <a:pt x="151805" y="875109"/>
                </a:lnTo>
                <a:lnTo>
                  <a:pt x="232172" y="919758"/>
                </a:lnTo>
                <a:lnTo>
                  <a:pt x="330399" y="955477"/>
                </a:lnTo>
                <a:lnTo>
                  <a:pt x="437555" y="982266"/>
                </a:lnTo>
                <a:lnTo>
                  <a:pt x="562570" y="1000125"/>
                </a:lnTo>
                <a:lnTo>
                  <a:pt x="687586" y="1009055"/>
                </a:lnTo>
                <a:lnTo>
                  <a:pt x="830461" y="1000125"/>
                </a:lnTo>
                <a:lnTo>
                  <a:pt x="982266" y="982266"/>
                </a:lnTo>
                <a:lnTo>
                  <a:pt x="1134070" y="964406"/>
                </a:lnTo>
                <a:lnTo>
                  <a:pt x="1294805" y="928688"/>
                </a:lnTo>
                <a:lnTo>
                  <a:pt x="1446609" y="892969"/>
                </a:lnTo>
                <a:lnTo>
                  <a:pt x="1598414" y="866180"/>
                </a:lnTo>
                <a:lnTo>
                  <a:pt x="1750219" y="821531"/>
                </a:lnTo>
                <a:lnTo>
                  <a:pt x="1893094" y="776883"/>
                </a:lnTo>
                <a:lnTo>
                  <a:pt x="2027039" y="732234"/>
                </a:lnTo>
                <a:lnTo>
                  <a:pt x="2160984" y="687586"/>
                </a:lnTo>
                <a:lnTo>
                  <a:pt x="2268141" y="634008"/>
                </a:lnTo>
                <a:lnTo>
                  <a:pt x="2366367" y="571500"/>
                </a:lnTo>
                <a:lnTo>
                  <a:pt x="2446734" y="508992"/>
                </a:lnTo>
                <a:lnTo>
                  <a:pt x="2500313" y="437555"/>
                </a:lnTo>
                <a:lnTo>
                  <a:pt x="2536031" y="375047"/>
                </a:lnTo>
                <a:lnTo>
                  <a:pt x="2536031" y="303609"/>
                </a:lnTo>
                <a:lnTo>
                  <a:pt x="2509242" y="250031"/>
                </a:lnTo>
                <a:lnTo>
                  <a:pt x="2455664" y="196453"/>
                </a:lnTo>
                <a:lnTo>
                  <a:pt x="2357438" y="151805"/>
                </a:lnTo>
                <a:lnTo>
                  <a:pt x="2232422" y="125016"/>
                </a:lnTo>
                <a:lnTo>
                  <a:pt x="2232422" y="12501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3607594" y="1982390"/>
            <a:ext cx="62509" cy="62509"/>
          </a:xfrm>
          <a:custGeom>
            <a:avLst/>
            <a:gdLst/>
            <a:ahLst/>
            <a:cxnLst/>
            <a:rect l="0" t="0" r="0" b="0"/>
            <a:pathLst>
              <a:path w="62509" h="62509">
                <a:moveTo>
                  <a:pt x="62508" y="62508"/>
                </a:moveTo>
                <a:lnTo>
                  <a:pt x="62508" y="62508"/>
                </a:lnTo>
                <a:lnTo>
                  <a:pt x="62508" y="53579"/>
                </a:lnTo>
                <a:lnTo>
                  <a:pt x="62508" y="53579"/>
                </a:lnTo>
                <a:lnTo>
                  <a:pt x="62508" y="53579"/>
                </a:lnTo>
                <a:lnTo>
                  <a:pt x="62508" y="53579"/>
                </a:lnTo>
                <a:lnTo>
                  <a:pt x="62508" y="53579"/>
                </a:lnTo>
                <a:lnTo>
                  <a:pt x="62508" y="53579"/>
                </a:lnTo>
                <a:lnTo>
                  <a:pt x="62508" y="44649"/>
                </a:lnTo>
                <a:lnTo>
                  <a:pt x="53578" y="44649"/>
                </a:lnTo>
                <a:lnTo>
                  <a:pt x="44648" y="35719"/>
                </a:lnTo>
                <a:lnTo>
                  <a:pt x="44648" y="26789"/>
                </a:lnTo>
                <a:lnTo>
                  <a:pt x="35719" y="17860"/>
                </a:lnTo>
                <a:lnTo>
                  <a:pt x="26789" y="17860"/>
                </a:lnTo>
                <a:lnTo>
                  <a:pt x="8929" y="893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2643188" y="2009179"/>
            <a:ext cx="1437680" cy="553642"/>
          </a:xfrm>
          <a:custGeom>
            <a:avLst/>
            <a:gdLst/>
            <a:ahLst/>
            <a:cxnLst/>
            <a:rect l="0" t="0" r="0" b="0"/>
            <a:pathLst>
              <a:path w="1437680" h="553642">
                <a:moveTo>
                  <a:pt x="625078" y="0"/>
                </a:moveTo>
                <a:lnTo>
                  <a:pt x="607218" y="0"/>
                </a:lnTo>
                <a:lnTo>
                  <a:pt x="571500" y="0"/>
                </a:lnTo>
                <a:lnTo>
                  <a:pt x="526851" y="8930"/>
                </a:lnTo>
                <a:lnTo>
                  <a:pt x="473273" y="26790"/>
                </a:lnTo>
                <a:lnTo>
                  <a:pt x="419695" y="35719"/>
                </a:lnTo>
                <a:lnTo>
                  <a:pt x="366117" y="53579"/>
                </a:lnTo>
                <a:lnTo>
                  <a:pt x="312539" y="80368"/>
                </a:lnTo>
                <a:lnTo>
                  <a:pt x="258960" y="107157"/>
                </a:lnTo>
                <a:lnTo>
                  <a:pt x="214312" y="133946"/>
                </a:lnTo>
                <a:lnTo>
                  <a:pt x="160734" y="160735"/>
                </a:lnTo>
                <a:lnTo>
                  <a:pt x="125015" y="187524"/>
                </a:lnTo>
                <a:lnTo>
                  <a:pt x="89296" y="223243"/>
                </a:lnTo>
                <a:lnTo>
                  <a:pt x="53578" y="250032"/>
                </a:lnTo>
                <a:lnTo>
                  <a:pt x="26789" y="276821"/>
                </a:lnTo>
                <a:lnTo>
                  <a:pt x="8929" y="303610"/>
                </a:lnTo>
                <a:lnTo>
                  <a:pt x="0" y="330399"/>
                </a:lnTo>
                <a:lnTo>
                  <a:pt x="0" y="357188"/>
                </a:lnTo>
                <a:lnTo>
                  <a:pt x="8929" y="383977"/>
                </a:lnTo>
                <a:lnTo>
                  <a:pt x="17859" y="410766"/>
                </a:lnTo>
                <a:lnTo>
                  <a:pt x="44648" y="428625"/>
                </a:lnTo>
                <a:lnTo>
                  <a:pt x="71437" y="455415"/>
                </a:lnTo>
                <a:lnTo>
                  <a:pt x="98226" y="473274"/>
                </a:lnTo>
                <a:lnTo>
                  <a:pt x="142875" y="491134"/>
                </a:lnTo>
                <a:lnTo>
                  <a:pt x="187523" y="508993"/>
                </a:lnTo>
                <a:lnTo>
                  <a:pt x="241101" y="526852"/>
                </a:lnTo>
                <a:lnTo>
                  <a:pt x="294679" y="535782"/>
                </a:lnTo>
                <a:lnTo>
                  <a:pt x="357187" y="544712"/>
                </a:lnTo>
                <a:lnTo>
                  <a:pt x="428625" y="553641"/>
                </a:lnTo>
                <a:lnTo>
                  <a:pt x="500062" y="553641"/>
                </a:lnTo>
                <a:lnTo>
                  <a:pt x="571500" y="553641"/>
                </a:lnTo>
                <a:lnTo>
                  <a:pt x="642937" y="544712"/>
                </a:lnTo>
                <a:lnTo>
                  <a:pt x="723304" y="535782"/>
                </a:lnTo>
                <a:lnTo>
                  <a:pt x="794742" y="535782"/>
                </a:lnTo>
                <a:lnTo>
                  <a:pt x="875109" y="517923"/>
                </a:lnTo>
                <a:lnTo>
                  <a:pt x="946546" y="508993"/>
                </a:lnTo>
                <a:lnTo>
                  <a:pt x="1026914" y="482204"/>
                </a:lnTo>
                <a:lnTo>
                  <a:pt x="1098351" y="464344"/>
                </a:lnTo>
                <a:lnTo>
                  <a:pt x="1160859" y="446485"/>
                </a:lnTo>
                <a:lnTo>
                  <a:pt x="1223367" y="419696"/>
                </a:lnTo>
                <a:lnTo>
                  <a:pt x="1276945" y="401836"/>
                </a:lnTo>
                <a:lnTo>
                  <a:pt x="1321593" y="375047"/>
                </a:lnTo>
                <a:lnTo>
                  <a:pt x="1357312" y="348258"/>
                </a:lnTo>
                <a:lnTo>
                  <a:pt x="1393031" y="321469"/>
                </a:lnTo>
                <a:lnTo>
                  <a:pt x="1419820" y="294680"/>
                </a:lnTo>
                <a:lnTo>
                  <a:pt x="1428750" y="258961"/>
                </a:lnTo>
                <a:lnTo>
                  <a:pt x="1437679" y="232172"/>
                </a:lnTo>
                <a:lnTo>
                  <a:pt x="1428750" y="196454"/>
                </a:lnTo>
                <a:lnTo>
                  <a:pt x="1419820" y="169665"/>
                </a:lnTo>
                <a:lnTo>
                  <a:pt x="1401960" y="142875"/>
                </a:lnTo>
                <a:lnTo>
                  <a:pt x="1375171" y="125016"/>
                </a:lnTo>
                <a:lnTo>
                  <a:pt x="1339453" y="98227"/>
                </a:lnTo>
                <a:lnTo>
                  <a:pt x="1294804" y="80368"/>
                </a:lnTo>
                <a:lnTo>
                  <a:pt x="1250156" y="62508"/>
                </a:lnTo>
                <a:lnTo>
                  <a:pt x="1187648" y="53579"/>
                </a:lnTo>
                <a:lnTo>
                  <a:pt x="1134070" y="44649"/>
                </a:lnTo>
                <a:lnTo>
                  <a:pt x="1062632" y="35719"/>
                </a:lnTo>
                <a:lnTo>
                  <a:pt x="991195" y="35719"/>
                </a:lnTo>
                <a:lnTo>
                  <a:pt x="991195" y="357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1910953" y="2580680"/>
            <a:ext cx="848321" cy="634008"/>
          </a:xfrm>
          <a:custGeom>
            <a:avLst/>
            <a:gdLst/>
            <a:ahLst/>
            <a:cxnLst/>
            <a:rect l="0" t="0" r="0" b="0"/>
            <a:pathLst>
              <a:path w="848321" h="634008">
                <a:moveTo>
                  <a:pt x="848320" y="0"/>
                </a:moveTo>
                <a:lnTo>
                  <a:pt x="839391" y="0"/>
                </a:lnTo>
                <a:lnTo>
                  <a:pt x="830461" y="8929"/>
                </a:lnTo>
                <a:lnTo>
                  <a:pt x="821531" y="17859"/>
                </a:lnTo>
                <a:lnTo>
                  <a:pt x="803672" y="35718"/>
                </a:lnTo>
                <a:lnTo>
                  <a:pt x="776883" y="53578"/>
                </a:lnTo>
                <a:lnTo>
                  <a:pt x="750094" y="80367"/>
                </a:lnTo>
                <a:lnTo>
                  <a:pt x="714375" y="107156"/>
                </a:lnTo>
                <a:lnTo>
                  <a:pt x="669727" y="133945"/>
                </a:lnTo>
                <a:lnTo>
                  <a:pt x="625078" y="169664"/>
                </a:lnTo>
                <a:lnTo>
                  <a:pt x="571500" y="205383"/>
                </a:lnTo>
                <a:lnTo>
                  <a:pt x="517922" y="250031"/>
                </a:lnTo>
                <a:lnTo>
                  <a:pt x="455414" y="285749"/>
                </a:lnTo>
                <a:lnTo>
                  <a:pt x="401836" y="339327"/>
                </a:lnTo>
                <a:lnTo>
                  <a:pt x="339328" y="375046"/>
                </a:lnTo>
                <a:lnTo>
                  <a:pt x="276820" y="419695"/>
                </a:lnTo>
                <a:lnTo>
                  <a:pt x="223242" y="464343"/>
                </a:lnTo>
                <a:lnTo>
                  <a:pt x="178594" y="500062"/>
                </a:lnTo>
                <a:lnTo>
                  <a:pt x="133945" y="526851"/>
                </a:lnTo>
                <a:lnTo>
                  <a:pt x="98227" y="553640"/>
                </a:lnTo>
                <a:lnTo>
                  <a:pt x="62508" y="580429"/>
                </a:lnTo>
                <a:lnTo>
                  <a:pt x="35719" y="598288"/>
                </a:lnTo>
                <a:lnTo>
                  <a:pt x="17860" y="616148"/>
                </a:lnTo>
                <a:lnTo>
                  <a:pt x="0" y="625077"/>
                </a:lnTo>
                <a:lnTo>
                  <a:pt x="0" y="625077"/>
                </a:lnTo>
                <a:lnTo>
                  <a:pt x="0" y="634007"/>
                </a:lnTo>
                <a:lnTo>
                  <a:pt x="0" y="625077"/>
                </a:lnTo>
                <a:lnTo>
                  <a:pt x="8930" y="616148"/>
                </a:lnTo>
                <a:lnTo>
                  <a:pt x="8930" y="61614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3545086" y="2509242"/>
            <a:ext cx="696517" cy="732235"/>
          </a:xfrm>
          <a:custGeom>
            <a:avLst/>
            <a:gdLst/>
            <a:ahLst/>
            <a:cxnLst/>
            <a:rect l="0" t="0" r="0" b="0"/>
            <a:pathLst>
              <a:path w="696517" h="732235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8930" y="8930"/>
                </a:lnTo>
                <a:lnTo>
                  <a:pt x="17859" y="17860"/>
                </a:lnTo>
                <a:lnTo>
                  <a:pt x="17859" y="26789"/>
                </a:lnTo>
                <a:lnTo>
                  <a:pt x="35719" y="35719"/>
                </a:lnTo>
                <a:lnTo>
                  <a:pt x="44648" y="53578"/>
                </a:lnTo>
                <a:lnTo>
                  <a:pt x="62508" y="71438"/>
                </a:lnTo>
                <a:lnTo>
                  <a:pt x="89297" y="89297"/>
                </a:lnTo>
                <a:lnTo>
                  <a:pt x="107156" y="107156"/>
                </a:lnTo>
                <a:lnTo>
                  <a:pt x="133945" y="133946"/>
                </a:lnTo>
                <a:lnTo>
                  <a:pt x="160734" y="160735"/>
                </a:lnTo>
                <a:lnTo>
                  <a:pt x="187523" y="187524"/>
                </a:lnTo>
                <a:lnTo>
                  <a:pt x="214312" y="223242"/>
                </a:lnTo>
                <a:lnTo>
                  <a:pt x="241102" y="250031"/>
                </a:lnTo>
                <a:lnTo>
                  <a:pt x="267891" y="285750"/>
                </a:lnTo>
                <a:lnTo>
                  <a:pt x="303609" y="330398"/>
                </a:lnTo>
                <a:lnTo>
                  <a:pt x="339328" y="366117"/>
                </a:lnTo>
                <a:lnTo>
                  <a:pt x="375047" y="401836"/>
                </a:lnTo>
                <a:lnTo>
                  <a:pt x="401836" y="437554"/>
                </a:lnTo>
                <a:lnTo>
                  <a:pt x="446484" y="473273"/>
                </a:lnTo>
                <a:lnTo>
                  <a:pt x="482203" y="500062"/>
                </a:lnTo>
                <a:lnTo>
                  <a:pt x="517922" y="535781"/>
                </a:lnTo>
                <a:lnTo>
                  <a:pt x="553641" y="562570"/>
                </a:lnTo>
                <a:lnTo>
                  <a:pt x="580430" y="589359"/>
                </a:lnTo>
                <a:lnTo>
                  <a:pt x="616148" y="616148"/>
                </a:lnTo>
                <a:lnTo>
                  <a:pt x="634008" y="642937"/>
                </a:lnTo>
                <a:lnTo>
                  <a:pt x="660797" y="669726"/>
                </a:lnTo>
                <a:lnTo>
                  <a:pt x="678656" y="696515"/>
                </a:lnTo>
                <a:lnTo>
                  <a:pt x="687586" y="723304"/>
                </a:lnTo>
                <a:lnTo>
                  <a:pt x="696516" y="732234"/>
                </a:lnTo>
                <a:lnTo>
                  <a:pt x="696516" y="73223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4429125" y="3214687"/>
            <a:ext cx="89298" cy="17860"/>
          </a:xfrm>
          <a:custGeom>
            <a:avLst/>
            <a:gdLst/>
            <a:ahLst/>
            <a:cxnLst/>
            <a:rect l="0" t="0" r="0" b="0"/>
            <a:pathLst>
              <a:path w="89298" h="17860">
                <a:moveTo>
                  <a:pt x="89297" y="17859"/>
                </a:moveTo>
                <a:lnTo>
                  <a:pt x="80367" y="8930"/>
                </a:lnTo>
                <a:lnTo>
                  <a:pt x="71438" y="0"/>
                </a:lnTo>
                <a:lnTo>
                  <a:pt x="53578" y="0"/>
                </a:lnTo>
                <a:lnTo>
                  <a:pt x="26789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982641" y="3223617"/>
            <a:ext cx="383977" cy="133946"/>
          </a:xfrm>
          <a:custGeom>
            <a:avLst/>
            <a:gdLst/>
            <a:ahLst/>
            <a:cxnLst/>
            <a:rect l="0" t="0" r="0" b="0"/>
            <a:pathLst>
              <a:path w="383977" h="133946">
                <a:moveTo>
                  <a:pt x="383976" y="0"/>
                </a:moveTo>
                <a:lnTo>
                  <a:pt x="348257" y="8929"/>
                </a:lnTo>
                <a:lnTo>
                  <a:pt x="303609" y="17859"/>
                </a:lnTo>
                <a:lnTo>
                  <a:pt x="258961" y="26789"/>
                </a:lnTo>
                <a:lnTo>
                  <a:pt x="214312" y="35719"/>
                </a:lnTo>
                <a:lnTo>
                  <a:pt x="178593" y="53578"/>
                </a:lnTo>
                <a:lnTo>
                  <a:pt x="125015" y="62508"/>
                </a:lnTo>
                <a:lnTo>
                  <a:pt x="89297" y="80367"/>
                </a:lnTo>
                <a:lnTo>
                  <a:pt x="35718" y="107156"/>
                </a:lnTo>
                <a:lnTo>
                  <a:pt x="0" y="133945"/>
                </a:lnTo>
                <a:lnTo>
                  <a:pt x="0" y="13394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3768328" y="3241476"/>
            <a:ext cx="1625204" cy="759025"/>
          </a:xfrm>
          <a:custGeom>
            <a:avLst/>
            <a:gdLst/>
            <a:ahLst/>
            <a:cxnLst/>
            <a:rect l="0" t="0" r="0" b="0"/>
            <a:pathLst>
              <a:path w="1625204" h="759025">
                <a:moveTo>
                  <a:pt x="142875" y="169664"/>
                </a:moveTo>
                <a:lnTo>
                  <a:pt x="107156" y="205383"/>
                </a:lnTo>
                <a:lnTo>
                  <a:pt x="80367" y="232172"/>
                </a:lnTo>
                <a:lnTo>
                  <a:pt x="62508" y="267891"/>
                </a:lnTo>
                <a:lnTo>
                  <a:pt x="44649" y="294680"/>
                </a:lnTo>
                <a:lnTo>
                  <a:pt x="26789" y="330399"/>
                </a:lnTo>
                <a:lnTo>
                  <a:pt x="17860" y="366117"/>
                </a:lnTo>
                <a:lnTo>
                  <a:pt x="8930" y="401836"/>
                </a:lnTo>
                <a:lnTo>
                  <a:pt x="0" y="446485"/>
                </a:lnTo>
                <a:lnTo>
                  <a:pt x="0" y="482203"/>
                </a:lnTo>
                <a:lnTo>
                  <a:pt x="8930" y="517922"/>
                </a:lnTo>
                <a:lnTo>
                  <a:pt x="17860" y="553641"/>
                </a:lnTo>
                <a:lnTo>
                  <a:pt x="35719" y="589360"/>
                </a:lnTo>
                <a:lnTo>
                  <a:pt x="62508" y="625078"/>
                </a:lnTo>
                <a:lnTo>
                  <a:pt x="89297" y="651867"/>
                </a:lnTo>
                <a:lnTo>
                  <a:pt x="125016" y="678656"/>
                </a:lnTo>
                <a:lnTo>
                  <a:pt x="160735" y="696516"/>
                </a:lnTo>
                <a:lnTo>
                  <a:pt x="205383" y="714375"/>
                </a:lnTo>
                <a:lnTo>
                  <a:pt x="258961" y="723305"/>
                </a:lnTo>
                <a:lnTo>
                  <a:pt x="321469" y="732235"/>
                </a:lnTo>
                <a:lnTo>
                  <a:pt x="383977" y="741164"/>
                </a:lnTo>
                <a:lnTo>
                  <a:pt x="446485" y="750094"/>
                </a:lnTo>
                <a:lnTo>
                  <a:pt x="508992" y="750094"/>
                </a:lnTo>
                <a:lnTo>
                  <a:pt x="571500" y="750094"/>
                </a:lnTo>
                <a:lnTo>
                  <a:pt x="642938" y="759024"/>
                </a:lnTo>
                <a:lnTo>
                  <a:pt x="714375" y="750094"/>
                </a:lnTo>
                <a:lnTo>
                  <a:pt x="794742" y="750094"/>
                </a:lnTo>
                <a:lnTo>
                  <a:pt x="866180" y="741164"/>
                </a:lnTo>
                <a:lnTo>
                  <a:pt x="937617" y="723305"/>
                </a:lnTo>
                <a:lnTo>
                  <a:pt x="1009055" y="714375"/>
                </a:lnTo>
                <a:lnTo>
                  <a:pt x="1071563" y="696516"/>
                </a:lnTo>
                <a:lnTo>
                  <a:pt x="1143000" y="678656"/>
                </a:lnTo>
                <a:lnTo>
                  <a:pt x="1205508" y="651867"/>
                </a:lnTo>
                <a:lnTo>
                  <a:pt x="1268016" y="625078"/>
                </a:lnTo>
                <a:lnTo>
                  <a:pt x="1330524" y="607219"/>
                </a:lnTo>
                <a:lnTo>
                  <a:pt x="1384102" y="580430"/>
                </a:lnTo>
                <a:lnTo>
                  <a:pt x="1437680" y="553641"/>
                </a:lnTo>
                <a:lnTo>
                  <a:pt x="1482328" y="526852"/>
                </a:lnTo>
                <a:lnTo>
                  <a:pt x="1518047" y="491133"/>
                </a:lnTo>
                <a:lnTo>
                  <a:pt x="1553766" y="464344"/>
                </a:lnTo>
                <a:lnTo>
                  <a:pt x="1580555" y="428625"/>
                </a:lnTo>
                <a:lnTo>
                  <a:pt x="1607344" y="401836"/>
                </a:lnTo>
                <a:lnTo>
                  <a:pt x="1616274" y="375047"/>
                </a:lnTo>
                <a:lnTo>
                  <a:pt x="1625203" y="339328"/>
                </a:lnTo>
                <a:lnTo>
                  <a:pt x="1625203" y="312539"/>
                </a:lnTo>
                <a:lnTo>
                  <a:pt x="1625203" y="285750"/>
                </a:lnTo>
                <a:lnTo>
                  <a:pt x="1616274" y="258961"/>
                </a:lnTo>
                <a:lnTo>
                  <a:pt x="1598414" y="223242"/>
                </a:lnTo>
                <a:lnTo>
                  <a:pt x="1571625" y="196453"/>
                </a:lnTo>
                <a:lnTo>
                  <a:pt x="1553766" y="169664"/>
                </a:lnTo>
                <a:lnTo>
                  <a:pt x="1518047" y="142875"/>
                </a:lnTo>
                <a:lnTo>
                  <a:pt x="1482328" y="116086"/>
                </a:lnTo>
                <a:lnTo>
                  <a:pt x="1446610" y="98227"/>
                </a:lnTo>
                <a:lnTo>
                  <a:pt x="1393031" y="71438"/>
                </a:lnTo>
                <a:lnTo>
                  <a:pt x="1348383" y="53578"/>
                </a:lnTo>
                <a:lnTo>
                  <a:pt x="1285875" y="35719"/>
                </a:lnTo>
                <a:lnTo>
                  <a:pt x="1223367" y="26789"/>
                </a:lnTo>
                <a:lnTo>
                  <a:pt x="1151930" y="8930"/>
                </a:lnTo>
                <a:lnTo>
                  <a:pt x="1080492" y="8930"/>
                </a:lnTo>
                <a:lnTo>
                  <a:pt x="1009055" y="0"/>
                </a:lnTo>
                <a:lnTo>
                  <a:pt x="928688" y="0"/>
                </a:lnTo>
                <a:lnTo>
                  <a:pt x="848320" y="8930"/>
                </a:lnTo>
                <a:lnTo>
                  <a:pt x="767953" y="17860"/>
                </a:lnTo>
                <a:lnTo>
                  <a:pt x="687586" y="17860"/>
                </a:lnTo>
                <a:lnTo>
                  <a:pt x="687586" y="1786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1017984" y="3178968"/>
            <a:ext cx="1276947" cy="982267"/>
          </a:xfrm>
          <a:custGeom>
            <a:avLst/>
            <a:gdLst/>
            <a:ahLst/>
            <a:cxnLst/>
            <a:rect l="0" t="0" r="0" b="0"/>
            <a:pathLst>
              <a:path w="1276947" h="982267">
                <a:moveTo>
                  <a:pt x="830461" y="26789"/>
                </a:moveTo>
                <a:lnTo>
                  <a:pt x="830461" y="26789"/>
                </a:lnTo>
                <a:lnTo>
                  <a:pt x="821532" y="17860"/>
                </a:lnTo>
                <a:lnTo>
                  <a:pt x="812602" y="8930"/>
                </a:lnTo>
                <a:lnTo>
                  <a:pt x="803672" y="8930"/>
                </a:lnTo>
                <a:lnTo>
                  <a:pt x="785813" y="0"/>
                </a:lnTo>
                <a:lnTo>
                  <a:pt x="759024" y="0"/>
                </a:lnTo>
                <a:lnTo>
                  <a:pt x="732235" y="0"/>
                </a:lnTo>
                <a:lnTo>
                  <a:pt x="696516" y="0"/>
                </a:lnTo>
                <a:lnTo>
                  <a:pt x="651868" y="8930"/>
                </a:lnTo>
                <a:lnTo>
                  <a:pt x="607219" y="17860"/>
                </a:lnTo>
                <a:lnTo>
                  <a:pt x="562571" y="26789"/>
                </a:lnTo>
                <a:lnTo>
                  <a:pt x="508993" y="44649"/>
                </a:lnTo>
                <a:lnTo>
                  <a:pt x="455414" y="62508"/>
                </a:lnTo>
                <a:lnTo>
                  <a:pt x="410766" y="80368"/>
                </a:lnTo>
                <a:lnTo>
                  <a:pt x="357188" y="107157"/>
                </a:lnTo>
                <a:lnTo>
                  <a:pt x="312539" y="125016"/>
                </a:lnTo>
                <a:lnTo>
                  <a:pt x="258961" y="151805"/>
                </a:lnTo>
                <a:lnTo>
                  <a:pt x="223243" y="187524"/>
                </a:lnTo>
                <a:lnTo>
                  <a:pt x="178594" y="214313"/>
                </a:lnTo>
                <a:lnTo>
                  <a:pt x="133946" y="250032"/>
                </a:lnTo>
                <a:lnTo>
                  <a:pt x="98227" y="294680"/>
                </a:lnTo>
                <a:lnTo>
                  <a:pt x="71438" y="339328"/>
                </a:lnTo>
                <a:lnTo>
                  <a:pt x="44649" y="383977"/>
                </a:lnTo>
                <a:lnTo>
                  <a:pt x="26790" y="437555"/>
                </a:lnTo>
                <a:lnTo>
                  <a:pt x="8930" y="482203"/>
                </a:lnTo>
                <a:lnTo>
                  <a:pt x="0" y="535782"/>
                </a:lnTo>
                <a:lnTo>
                  <a:pt x="0" y="598289"/>
                </a:lnTo>
                <a:lnTo>
                  <a:pt x="8930" y="651868"/>
                </a:lnTo>
                <a:lnTo>
                  <a:pt x="17860" y="705446"/>
                </a:lnTo>
                <a:lnTo>
                  <a:pt x="44649" y="750094"/>
                </a:lnTo>
                <a:lnTo>
                  <a:pt x="62508" y="794743"/>
                </a:lnTo>
                <a:lnTo>
                  <a:pt x="98227" y="839391"/>
                </a:lnTo>
                <a:lnTo>
                  <a:pt x="142875" y="875110"/>
                </a:lnTo>
                <a:lnTo>
                  <a:pt x="187524" y="910828"/>
                </a:lnTo>
                <a:lnTo>
                  <a:pt x="232172" y="937618"/>
                </a:lnTo>
                <a:lnTo>
                  <a:pt x="285750" y="955477"/>
                </a:lnTo>
                <a:lnTo>
                  <a:pt x="348258" y="973336"/>
                </a:lnTo>
                <a:lnTo>
                  <a:pt x="410766" y="982266"/>
                </a:lnTo>
                <a:lnTo>
                  <a:pt x="482204" y="982266"/>
                </a:lnTo>
                <a:lnTo>
                  <a:pt x="553641" y="982266"/>
                </a:lnTo>
                <a:lnTo>
                  <a:pt x="625079" y="973336"/>
                </a:lnTo>
                <a:lnTo>
                  <a:pt x="696516" y="955477"/>
                </a:lnTo>
                <a:lnTo>
                  <a:pt x="767954" y="937618"/>
                </a:lnTo>
                <a:lnTo>
                  <a:pt x="839391" y="910828"/>
                </a:lnTo>
                <a:lnTo>
                  <a:pt x="901899" y="884039"/>
                </a:lnTo>
                <a:lnTo>
                  <a:pt x="973336" y="848321"/>
                </a:lnTo>
                <a:lnTo>
                  <a:pt x="1026914" y="803672"/>
                </a:lnTo>
                <a:lnTo>
                  <a:pt x="1080493" y="767953"/>
                </a:lnTo>
                <a:lnTo>
                  <a:pt x="1134071" y="723305"/>
                </a:lnTo>
                <a:lnTo>
                  <a:pt x="1169789" y="678657"/>
                </a:lnTo>
                <a:lnTo>
                  <a:pt x="1205508" y="634008"/>
                </a:lnTo>
                <a:lnTo>
                  <a:pt x="1232297" y="580430"/>
                </a:lnTo>
                <a:lnTo>
                  <a:pt x="1250157" y="535782"/>
                </a:lnTo>
                <a:lnTo>
                  <a:pt x="1268016" y="482203"/>
                </a:lnTo>
                <a:lnTo>
                  <a:pt x="1276946" y="437555"/>
                </a:lnTo>
                <a:lnTo>
                  <a:pt x="1276946" y="383977"/>
                </a:lnTo>
                <a:lnTo>
                  <a:pt x="1268016" y="339328"/>
                </a:lnTo>
                <a:lnTo>
                  <a:pt x="1259086" y="294680"/>
                </a:lnTo>
                <a:lnTo>
                  <a:pt x="1241227" y="258961"/>
                </a:lnTo>
                <a:lnTo>
                  <a:pt x="1205508" y="223243"/>
                </a:lnTo>
                <a:lnTo>
                  <a:pt x="1169789" y="187524"/>
                </a:lnTo>
                <a:lnTo>
                  <a:pt x="1125141" y="160735"/>
                </a:lnTo>
                <a:lnTo>
                  <a:pt x="1080493" y="142875"/>
                </a:lnTo>
                <a:lnTo>
                  <a:pt x="1017985" y="125016"/>
                </a:lnTo>
                <a:lnTo>
                  <a:pt x="955477" y="116086"/>
                </a:lnTo>
                <a:lnTo>
                  <a:pt x="892969" y="107157"/>
                </a:lnTo>
                <a:lnTo>
                  <a:pt x="821532" y="98227"/>
                </a:lnTo>
                <a:lnTo>
                  <a:pt x="759024" y="107157"/>
                </a:lnTo>
                <a:lnTo>
                  <a:pt x="687586" y="107157"/>
                </a:lnTo>
                <a:lnTo>
                  <a:pt x="687586" y="10715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3268266" y="4107656"/>
            <a:ext cx="1250157" cy="1044775"/>
          </a:xfrm>
          <a:custGeom>
            <a:avLst/>
            <a:gdLst/>
            <a:ahLst/>
            <a:cxnLst/>
            <a:rect l="0" t="0" r="0" b="0"/>
            <a:pathLst>
              <a:path w="1250157" h="1044775">
                <a:moveTo>
                  <a:pt x="1250156" y="0"/>
                </a:moveTo>
                <a:lnTo>
                  <a:pt x="1241226" y="0"/>
                </a:lnTo>
                <a:lnTo>
                  <a:pt x="1232297" y="0"/>
                </a:lnTo>
                <a:lnTo>
                  <a:pt x="1214437" y="17859"/>
                </a:lnTo>
                <a:lnTo>
                  <a:pt x="1196578" y="35719"/>
                </a:lnTo>
                <a:lnTo>
                  <a:pt x="1169789" y="53578"/>
                </a:lnTo>
                <a:lnTo>
                  <a:pt x="1143000" y="80367"/>
                </a:lnTo>
                <a:lnTo>
                  <a:pt x="1098351" y="116086"/>
                </a:lnTo>
                <a:lnTo>
                  <a:pt x="1062632" y="151805"/>
                </a:lnTo>
                <a:lnTo>
                  <a:pt x="1009054" y="196453"/>
                </a:lnTo>
                <a:lnTo>
                  <a:pt x="955476" y="250031"/>
                </a:lnTo>
                <a:lnTo>
                  <a:pt x="892968" y="303609"/>
                </a:lnTo>
                <a:lnTo>
                  <a:pt x="812601" y="366117"/>
                </a:lnTo>
                <a:lnTo>
                  <a:pt x="732234" y="428625"/>
                </a:lnTo>
                <a:lnTo>
                  <a:pt x="651867" y="500062"/>
                </a:lnTo>
                <a:lnTo>
                  <a:pt x="562570" y="571500"/>
                </a:lnTo>
                <a:lnTo>
                  <a:pt x="473273" y="642937"/>
                </a:lnTo>
                <a:lnTo>
                  <a:pt x="383976" y="714375"/>
                </a:lnTo>
                <a:lnTo>
                  <a:pt x="303609" y="776883"/>
                </a:lnTo>
                <a:lnTo>
                  <a:pt x="232172" y="839391"/>
                </a:lnTo>
                <a:lnTo>
                  <a:pt x="160734" y="892969"/>
                </a:lnTo>
                <a:lnTo>
                  <a:pt x="107156" y="937617"/>
                </a:lnTo>
                <a:lnTo>
                  <a:pt x="62507" y="982266"/>
                </a:lnTo>
                <a:lnTo>
                  <a:pt x="35718" y="1009055"/>
                </a:lnTo>
                <a:lnTo>
                  <a:pt x="8929" y="1035844"/>
                </a:lnTo>
                <a:lnTo>
                  <a:pt x="0" y="1044774"/>
                </a:lnTo>
                <a:lnTo>
                  <a:pt x="0" y="104477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5000625" y="3991570"/>
            <a:ext cx="1294806" cy="1017986"/>
          </a:xfrm>
          <a:custGeom>
            <a:avLst/>
            <a:gdLst/>
            <a:ahLst/>
            <a:cxnLst/>
            <a:rect l="0" t="0" r="0" b="0"/>
            <a:pathLst>
              <a:path w="1294806" h="1017986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59" y="17859"/>
                </a:lnTo>
                <a:lnTo>
                  <a:pt x="35719" y="26789"/>
                </a:lnTo>
                <a:lnTo>
                  <a:pt x="62508" y="53578"/>
                </a:lnTo>
                <a:lnTo>
                  <a:pt x="80367" y="89297"/>
                </a:lnTo>
                <a:lnTo>
                  <a:pt x="116086" y="125016"/>
                </a:lnTo>
                <a:lnTo>
                  <a:pt x="142875" y="169664"/>
                </a:lnTo>
                <a:lnTo>
                  <a:pt x="178594" y="214312"/>
                </a:lnTo>
                <a:lnTo>
                  <a:pt x="214313" y="258961"/>
                </a:lnTo>
                <a:lnTo>
                  <a:pt x="258961" y="303609"/>
                </a:lnTo>
                <a:lnTo>
                  <a:pt x="312539" y="348258"/>
                </a:lnTo>
                <a:lnTo>
                  <a:pt x="357188" y="383976"/>
                </a:lnTo>
                <a:lnTo>
                  <a:pt x="419695" y="428625"/>
                </a:lnTo>
                <a:lnTo>
                  <a:pt x="482203" y="464344"/>
                </a:lnTo>
                <a:lnTo>
                  <a:pt x="544711" y="508992"/>
                </a:lnTo>
                <a:lnTo>
                  <a:pt x="616148" y="553641"/>
                </a:lnTo>
                <a:lnTo>
                  <a:pt x="687586" y="598289"/>
                </a:lnTo>
                <a:lnTo>
                  <a:pt x="759023" y="642937"/>
                </a:lnTo>
                <a:lnTo>
                  <a:pt x="830461" y="678656"/>
                </a:lnTo>
                <a:lnTo>
                  <a:pt x="901898" y="732234"/>
                </a:lnTo>
                <a:lnTo>
                  <a:pt x="973336" y="776883"/>
                </a:lnTo>
                <a:lnTo>
                  <a:pt x="1035844" y="821531"/>
                </a:lnTo>
                <a:lnTo>
                  <a:pt x="1098352" y="866180"/>
                </a:lnTo>
                <a:lnTo>
                  <a:pt x="1160859" y="910828"/>
                </a:lnTo>
                <a:lnTo>
                  <a:pt x="1205508" y="946547"/>
                </a:lnTo>
                <a:lnTo>
                  <a:pt x="1259086" y="991196"/>
                </a:lnTo>
                <a:lnTo>
                  <a:pt x="1294805" y="1017985"/>
                </a:lnTo>
                <a:lnTo>
                  <a:pt x="1294805" y="101798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5634633" y="5045273"/>
            <a:ext cx="1848446" cy="1062633"/>
          </a:xfrm>
          <a:custGeom>
            <a:avLst/>
            <a:gdLst/>
            <a:ahLst/>
            <a:cxnLst/>
            <a:rect l="0" t="0" r="0" b="0"/>
            <a:pathLst>
              <a:path w="1848446" h="1062633">
                <a:moveTo>
                  <a:pt x="1000125" y="26790"/>
                </a:moveTo>
                <a:lnTo>
                  <a:pt x="982265" y="17860"/>
                </a:lnTo>
                <a:lnTo>
                  <a:pt x="964406" y="17860"/>
                </a:lnTo>
                <a:lnTo>
                  <a:pt x="928687" y="8930"/>
                </a:lnTo>
                <a:lnTo>
                  <a:pt x="892969" y="8930"/>
                </a:lnTo>
                <a:lnTo>
                  <a:pt x="848320" y="0"/>
                </a:lnTo>
                <a:lnTo>
                  <a:pt x="794742" y="8930"/>
                </a:lnTo>
                <a:lnTo>
                  <a:pt x="741164" y="8930"/>
                </a:lnTo>
                <a:lnTo>
                  <a:pt x="687586" y="17860"/>
                </a:lnTo>
                <a:lnTo>
                  <a:pt x="625078" y="35719"/>
                </a:lnTo>
                <a:lnTo>
                  <a:pt x="562570" y="53579"/>
                </a:lnTo>
                <a:lnTo>
                  <a:pt x="500062" y="80368"/>
                </a:lnTo>
                <a:lnTo>
                  <a:pt x="428625" y="107157"/>
                </a:lnTo>
                <a:lnTo>
                  <a:pt x="366117" y="142875"/>
                </a:lnTo>
                <a:lnTo>
                  <a:pt x="303609" y="187524"/>
                </a:lnTo>
                <a:lnTo>
                  <a:pt x="232172" y="241102"/>
                </a:lnTo>
                <a:lnTo>
                  <a:pt x="178594" y="294680"/>
                </a:lnTo>
                <a:lnTo>
                  <a:pt x="125015" y="357188"/>
                </a:lnTo>
                <a:lnTo>
                  <a:pt x="80367" y="419696"/>
                </a:lnTo>
                <a:lnTo>
                  <a:pt x="44648" y="482204"/>
                </a:lnTo>
                <a:lnTo>
                  <a:pt x="17859" y="544711"/>
                </a:lnTo>
                <a:lnTo>
                  <a:pt x="0" y="607218"/>
                </a:lnTo>
                <a:lnTo>
                  <a:pt x="0" y="669726"/>
                </a:lnTo>
                <a:lnTo>
                  <a:pt x="0" y="732234"/>
                </a:lnTo>
                <a:lnTo>
                  <a:pt x="17859" y="785812"/>
                </a:lnTo>
                <a:lnTo>
                  <a:pt x="35719" y="839390"/>
                </a:lnTo>
                <a:lnTo>
                  <a:pt x="80367" y="884039"/>
                </a:lnTo>
                <a:lnTo>
                  <a:pt x="125015" y="928687"/>
                </a:lnTo>
                <a:lnTo>
                  <a:pt x="187523" y="973336"/>
                </a:lnTo>
                <a:lnTo>
                  <a:pt x="258961" y="1000125"/>
                </a:lnTo>
                <a:lnTo>
                  <a:pt x="339328" y="1026914"/>
                </a:lnTo>
                <a:lnTo>
                  <a:pt x="428625" y="1044773"/>
                </a:lnTo>
                <a:lnTo>
                  <a:pt x="517922" y="1053703"/>
                </a:lnTo>
                <a:lnTo>
                  <a:pt x="616148" y="1062632"/>
                </a:lnTo>
                <a:lnTo>
                  <a:pt x="723305" y="1053703"/>
                </a:lnTo>
                <a:lnTo>
                  <a:pt x="830461" y="1044773"/>
                </a:lnTo>
                <a:lnTo>
                  <a:pt x="937617" y="1035843"/>
                </a:lnTo>
                <a:lnTo>
                  <a:pt x="1053703" y="1017984"/>
                </a:lnTo>
                <a:lnTo>
                  <a:pt x="1151930" y="991195"/>
                </a:lnTo>
                <a:lnTo>
                  <a:pt x="1259086" y="964406"/>
                </a:lnTo>
                <a:lnTo>
                  <a:pt x="1357312" y="937617"/>
                </a:lnTo>
                <a:lnTo>
                  <a:pt x="1446609" y="901898"/>
                </a:lnTo>
                <a:lnTo>
                  <a:pt x="1535906" y="866179"/>
                </a:lnTo>
                <a:lnTo>
                  <a:pt x="1616273" y="821531"/>
                </a:lnTo>
                <a:lnTo>
                  <a:pt x="1687711" y="776882"/>
                </a:lnTo>
                <a:lnTo>
                  <a:pt x="1750219" y="723304"/>
                </a:lnTo>
                <a:lnTo>
                  <a:pt x="1794867" y="660797"/>
                </a:lnTo>
                <a:lnTo>
                  <a:pt x="1830586" y="607218"/>
                </a:lnTo>
                <a:lnTo>
                  <a:pt x="1848445" y="544711"/>
                </a:lnTo>
                <a:lnTo>
                  <a:pt x="1848445" y="482204"/>
                </a:lnTo>
                <a:lnTo>
                  <a:pt x="1830586" y="428625"/>
                </a:lnTo>
                <a:lnTo>
                  <a:pt x="1794867" y="375047"/>
                </a:lnTo>
                <a:lnTo>
                  <a:pt x="1750219" y="321469"/>
                </a:lnTo>
                <a:lnTo>
                  <a:pt x="1687711" y="285750"/>
                </a:lnTo>
                <a:lnTo>
                  <a:pt x="1616273" y="241102"/>
                </a:lnTo>
                <a:lnTo>
                  <a:pt x="1526976" y="205383"/>
                </a:lnTo>
                <a:lnTo>
                  <a:pt x="1428750" y="178594"/>
                </a:lnTo>
                <a:lnTo>
                  <a:pt x="1312664" y="151805"/>
                </a:lnTo>
                <a:lnTo>
                  <a:pt x="1196578" y="133946"/>
                </a:lnTo>
                <a:lnTo>
                  <a:pt x="1071562" y="116086"/>
                </a:lnTo>
                <a:lnTo>
                  <a:pt x="1071562" y="11608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2786063" y="5054203"/>
            <a:ext cx="1687711" cy="1187649"/>
          </a:xfrm>
          <a:custGeom>
            <a:avLst/>
            <a:gdLst/>
            <a:ahLst/>
            <a:cxnLst/>
            <a:rect l="0" t="0" r="0" b="0"/>
            <a:pathLst>
              <a:path w="1687711" h="1187649">
                <a:moveTo>
                  <a:pt x="580429" y="107156"/>
                </a:moveTo>
                <a:lnTo>
                  <a:pt x="562570" y="107156"/>
                </a:lnTo>
                <a:lnTo>
                  <a:pt x="544710" y="107156"/>
                </a:lnTo>
                <a:lnTo>
                  <a:pt x="517921" y="116086"/>
                </a:lnTo>
                <a:lnTo>
                  <a:pt x="482203" y="125016"/>
                </a:lnTo>
                <a:lnTo>
                  <a:pt x="446484" y="133945"/>
                </a:lnTo>
                <a:lnTo>
                  <a:pt x="410765" y="151805"/>
                </a:lnTo>
                <a:lnTo>
                  <a:pt x="366117" y="169664"/>
                </a:lnTo>
                <a:lnTo>
                  <a:pt x="321468" y="196453"/>
                </a:lnTo>
                <a:lnTo>
                  <a:pt x="285750" y="223242"/>
                </a:lnTo>
                <a:lnTo>
                  <a:pt x="241101" y="250031"/>
                </a:lnTo>
                <a:lnTo>
                  <a:pt x="196453" y="285750"/>
                </a:lnTo>
                <a:lnTo>
                  <a:pt x="151804" y="321469"/>
                </a:lnTo>
                <a:lnTo>
                  <a:pt x="116085" y="357188"/>
                </a:lnTo>
                <a:lnTo>
                  <a:pt x="71437" y="410766"/>
                </a:lnTo>
                <a:lnTo>
                  <a:pt x="44648" y="464344"/>
                </a:lnTo>
                <a:lnTo>
                  <a:pt x="26789" y="526851"/>
                </a:lnTo>
                <a:lnTo>
                  <a:pt x="8929" y="589359"/>
                </a:lnTo>
                <a:lnTo>
                  <a:pt x="0" y="651867"/>
                </a:lnTo>
                <a:lnTo>
                  <a:pt x="0" y="714374"/>
                </a:lnTo>
                <a:lnTo>
                  <a:pt x="0" y="785812"/>
                </a:lnTo>
                <a:lnTo>
                  <a:pt x="17859" y="839390"/>
                </a:lnTo>
                <a:lnTo>
                  <a:pt x="35718" y="901898"/>
                </a:lnTo>
                <a:lnTo>
                  <a:pt x="62507" y="946546"/>
                </a:lnTo>
                <a:lnTo>
                  <a:pt x="98226" y="991195"/>
                </a:lnTo>
                <a:lnTo>
                  <a:pt x="142875" y="1035843"/>
                </a:lnTo>
                <a:lnTo>
                  <a:pt x="196453" y="1071562"/>
                </a:lnTo>
                <a:lnTo>
                  <a:pt x="250031" y="1098351"/>
                </a:lnTo>
                <a:lnTo>
                  <a:pt x="321468" y="1125140"/>
                </a:lnTo>
                <a:lnTo>
                  <a:pt x="383976" y="1151929"/>
                </a:lnTo>
                <a:lnTo>
                  <a:pt x="464343" y="1169788"/>
                </a:lnTo>
                <a:lnTo>
                  <a:pt x="544710" y="1178718"/>
                </a:lnTo>
                <a:lnTo>
                  <a:pt x="625078" y="1187648"/>
                </a:lnTo>
                <a:lnTo>
                  <a:pt x="714375" y="1178718"/>
                </a:lnTo>
                <a:lnTo>
                  <a:pt x="803671" y="1169788"/>
                </a:lnTo>
                <a:lnTo>
                  <a:pt x="892968" y="1151929"/>
                </a:lnTo>
                <a:lnTo>
                  <a:pt x="982265" y="1125140"/>
                </a:lnTo>
                <a:lnTo>
                  <a:pt x="1062632" y="1098351"/>
                </a:lnTo>
                <a:lnTo>
                  <a:pt x="1151929" y="1062632"/>
                </a:lnTo>
                <a:lnTo>
                  <a:pt x="1232296" y="1026913"/>
                </a:lnTo>
                <a:lnTo>
                  <a:pt x="1312664" y="982265"/>
                </a:lnTo>
                <a:lnTo>
                  <a:pt x="1384101" y="937617"/>
                </a:lnTo>
                <a:lnTo>
                  <a:pt x="1446609" y="884038"/>
                </a:lnTo>
                <a:lnTo>
                  <a:pt x="1509117" y="839390"/>
                </a:lnTo>
                <a:lnTo>
                  <a:pt x="1562695" y="785812"/>
                </a:lnTo>
                <a:lnTo>
                  <a:pt x="1607343" y="723304"/>
                </a:lnTo>
                <a:lnTo>
                  <a:pt x="1643062" y="669726"/>
                </a:lnTo>
                <a:lnTo>
                  <a:pt x="1669851" y="607218"/>
                </a:lnTo>
                <a:lnTo>
                  <a:pt x="1687710" y="544710"/>
                </a:lnTo>
                <a:lnTo>
                  <a:pt x="1687710" y="491133"/>
                </a:lnTo>
                <a:lnTo>
                  <a:pt x="1678781" y="428625"/>
                </a:lnTo>
                <a:lnTo>
                  <a:pt x="1660921" y="375047"/>
                </a:lnTo>
                <a:lnTo>
                  <a:pt x="1634132" y="321469"/>
                </a:lnTo>
                <a:lnTo>
                  <a:pt x="1598414" y="267891"/>
                </a:lnTo>
                <a:lnTo>
                  <a:pt x="1535906" y="223242"/>
                </a:lnTo>
                <a:lnTo>
                  <a:pt x="1473398" y="169664"/>
                </a:lnTo>
                <a:lnTo>
                  <a:pt x="1401960" y="133945"/>
                </a:lnTo>
                <a:lnTo>
                  <a:pt x="1321593" y="98227"/>
                </a:lnTo>
                <a:lnTo>
                  <a:pt x="1223367" y="62508"/>
                </a:lnTo>
                <a:lnTo>
                  <a:pt x="1125140" y="35719"/>
                </a:lnTo>
                <a:lnTo>
                  <a:pt x="1017984" y="8930"/>
                </a:lnTo>
                <a:lnTo>
                  <a:pt x="910828" y="0"/>
                </a:lnTo>
                <a:lnTo>
                  <a:pt x="785812" y="0"/>
                </a:lnTo>
                <a:lnTo>
                  <a:pt x="669726" y="0"/>
                </a:lnTo>
                <a:lnTo>
                  <a:pt x="669726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1634133" y="3527226"/>
            <a:ext cx="17860" cy="17861"/>
          </a:xfrm>
          <a:custGeom>
            <a:avLst/>
            <a:gdLst/>
            <a:ahLst/>
            <a:cxnLst/>
            <a:rect l="0" t="0" r="0" b="0"/>
            <a:pathLst>
              <a:path w="17860" h="17861">
                <a:moveTo>
                  <a:pt x="8930" y="8930"/>
                </a:move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8930"/>
                </a:lnTo>
                <a:lnTo>
                  <a:pt x="17859" y="17860"/>
                </a:lnTo>
                <a:lnTo>
                  <a:pt x="17859" y="8930"/>
                </a:lnTo>
                <a:lnTo>
                  <a:pt x="17859" y="893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1678781" y="3545086"/>
            <a:ext cx="17861" cy="44649"/>
          </a:xfrm>
          <a:custGeom>
            <a:avLst/>
            <a:gdLst/>
            <a:ahLst/>
            <a:cxnLst/>
            <a:rect l="0" t="0" r="0" b="0"/>
            <a:pathLst>
              <a:path w="17861" h="44649">
                <a:moveTo>
                  <a:pt x="17860" y="44648"/>
                </a:moveTo>
                <a:lnTo>
                  <a:pt x="17860" y="44648"/>
                </a:lnTo>
                <a:lnTo>
                  <a:pt x="8930" y="35718"/>
                </a:lnTo>
                <a:lnTo>
                  <a:pt x="8930" y="26789"/>
                </a:lnTo>
                <a:lnTo>
                  <a:pt x="0" y="17859"/>
                </a:lnTo>
                <a:lnTo>
                  <a:pt x="0" y="17859"/>
                </a:lnTo>
                <a:lnTo>
                  <a:pt x="8930" y="8929"/>
                </a:lnTo>
                <a:lnTo>
                  <a:pt x="17860" y="0"/>
                </a:lnTo>
                <a:lnTo>
                  <a:pt x="1786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1741289" y="3527226"/>
            <a:ext cx="17860" cy="53579"/>
          </a:xfrm>
          <a:custGeom>
            <a:avLst/>
            <a:gdLst/>
            <a:ahLst/>
            <a:cxnLst/>
            <a:rect l="0" t="0" r="0" b="0"/>
            <a:pathLst>
              <a:path w="17860" h="53579">
                <a:moveTo>
                  <a:pt x="17859" y="53578"/>
                </a:moveTo>
                <a:lnTo>
                  <a:pt x="8930" y="44649"/>
                </a:lnTo>
                <a:lnTo>
                  <a:pt x="8930" y="35719"/>
                </a:lnTo>
                <a:lnTo>
                  <a:pt x="0" y="17860"/>
                </a:lnTo>
                <a:lnTo>
                  <a:pt x="0" y="8930"/>
                </a:lnTo>
                <a:lnTo>
                  <a:pt x="17859" y="0"/>
                </a:lnTo>
                <a:lnTo>
                  <a:pt x="17859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6688336" y="5464969"/>
            <a:ext cx="8931" cy="8930"/>
          </a:xfrm>
          <a:custGeom>
            <a:avLst/>
            <a:gdLst/>
            <a:ahLst/>
            <a:cxnLst/>
            <a:rect l="0" t="0" r="0" b="0"/>
            <a:pathLst>
              <a:path w="8931" h="8930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8930" y="8929"/>
                </a:lnTo>
                <a:lnTo>
                  <a:pt x="8930" y="892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6786563" y="5438180"/>
            <a:ext cx="26790" cy="17860"/>
          </a:xfrm>
          <a:custGeom>
            <a:avLst/>
            <a:gdLst/>
            <a:ahLst/>
            <a:cxnLst/>
            <a:rect l="0" t="0" r="0" b="0"/>
            <a:pathLst>
              <a:path w="26790" h="17860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8929" y="8929"/>
                </a:lnTo>
                <a:lnTo>
                  <a:pt x="17859" y="17859"/>
                </a:lnTo>
                <a:lnTo>
                  <a:pt x="26789" y="17859"/>
                </a:lnTo>
                <a:lnTo>
                  <a:pt x="26789" y="1785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6777633" y="5456039"/>
            <a:ext cx="1" cy="8931"/>
          </a:xfrm>
          <a:custGeom>
            <a:avLst/>
            <a:gdLst/>
            <a:ahLst/>
            <a:cxnLst/>
            <a:rect l="0" t="0" r="0" b="0"/>
            <a:pathLst>
              <a:path w="1" h="8931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6777633" y="5482828"/>
            <a:ext cx="17860" cy="35720"/>
          </a:xfrm>
          <a:custGeom>
            <a:avLst/>
            <a:gdLst/>
            <a:ahLst/>
            <a:cxnLst/>
            <a:rect l="0" t="0" r="0" b="0"/>
            <a:pathLst>
              <a:path w="17860" h="35720">
                <a:moveTo>
                  <a:pt x="17859" y="0"/>
                </a:moveTo>
                <a:lnTo>
                  <a:pt x="17859" y="0"/>
                </a:lnTo>
                <a:lnTo>
                  <a:pt x="8930" y="0"/>
                </a:lnTo>
                <a:lnTo>
                  <a:pt x="8930" y="0"/>
                </a:lnTo>
                <a:lnTo>
                  <a:pt x="0" y="8930"/>
                </a:lnTo>
                <a:lnTo>
                  <a:pt x="8930" y="26789"/>
                </a:lnTo>
                <a:lnTo>
                  <a:pt x="8930" y="35719"/>
                </a:lnTo>
                <a:lnTo>
                  <a:pt x="17859" y="35719"/>
                </a:lnTo>
                <a:lnTo>
                  <a:pt x="17859" y="357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6777633" y="5464969"/>
            <a:ext cx="35720" cy="44649"/>
          </a:xfrm>
          <a:custGeom>
            <a:avLst/>
            <a:gdLst/>
            <a:ahLst/>
            <a:cxnLst/>
            <a:rect l="0" t="0" r="0" b="0"/>
            <a:pathLst>
              <a:path w="35720" h="44649">
                <a:moveTo>
                  <a:pt x="17859" y="44648"/>
                </a:moveTo>
                <a:lnTo>
                  <a:pt x="17859" y="35719"/>
                </a:lnTo>
                <a:lnTo>
                  <a:pt x="8930" y="35719"/>
                </a:lnTo>
                <a:lnTo>
                  <a:pt x="0" y="26789"/>
                </a:lnTo>
                <a:lnTo>
                  <a:pt x="8930" y="26789"/>
                </a:lnTo>
                <a:lnTo>
                  <a:pt x="17859" y="26789"/>
                </a:lnTo>
                <a:lnTo>
                  <a:pt x="26789" y="17859"/>
                </a:lnTo>
                <a:lnTo>
                  <a:pt x="35719" y="0"/>
                </a:lnTo>
                <a:lnTo>
                  <a:pt x="35719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6804422" y="5447109"/>
            <a:ext cx="17860" cy="35720"/>
          </a:xfrm>
          <a:custGeom>
            <a:avLst/>
            <a:gdLst/>
            <a:ahLst/>
            <a:cxnLst/>
            <a:rect l="0" t="0" r="0" b="0"/>
            <a:pathLst>
              <a:path w="17860" h="35720">
                <a:moveTo>
                  <a:pt x="8930" y="26789"/>
                </a:moveTo>
                <a:lnTo>
                  <a:pt x="0" y="1786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17860"/>
                </a:lnTo>
                <a:lnTo>
                  <a:pt x="17859" y="35719"/>
                </a:lnTo>
                <a:lnTo>
                  <a:pt x="17859" y="357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6804422" y="5491758"/>
            <a:ext cx="26790" cy="35720"/>
          </a:xfrm>
          <a:custGeom>
            <a:avLst/>
            <a:gdLst/>
            <a:ahLst/>
            <a:cxnLst/>
            <a:rect l="0" t="0" r="0" b="0"/>
            <a:pathLst>
              <a:path w="26790" h="35720">
                <a:moveTo>
                  <a:pt x="8930" y="0"/>
                </a:moveTo>
                <a:lnTo>
                  <a:pt x="893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26789"/>
                </a:lnTo>
                <a:lnTo>
                  <a:pt x="8930" y="35719"/>
                </a:lnTo>
                <a:lnTo>
                  <a:pt x="17859" y="35719"/>
                </a:lnTo>
                <a:lnTo>
                  <a:pt x="26789" y="17859"/>
                </a:lnTo>
                <a:lnTo>
                  <a:pt x="26789" y="1785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1455539" y="3232546"/>
            <a:ext cx="491134" cy="544712"/>
          </a:xfrm>
          <a:custGeom>
            <a:avLst/>
            <a:gdLst/>
            <a:ahLst/>
            <a:cxnLst/>
            <a:rect l="0" t="0" r="0" b="0"/>
            <a:pathLst>
              <a:path w="491134" h="544712">
                <a:moveTo>
                  <a:pt x="17859" y="125016"/>
                </a:moveTo>
                <a:lnTo>
                  <a:pt x="8930" y="125016"/>
                </a:lnTo>
                <a:lnTo>
                  <a:pt x="8930" y="116086"/>
                </a:lnTo>
                <a:lnTo>
                  <a:pt x="0" y="107157"/>
                </a:lnTo>
                <a:lnTo>
                  <a:pt x="0" y="107157"/>
                </a:lnTo>
                <a:lnTo>
                  <a:pt x="0" y="98227"/>
                </a:lnTo>
                <a:lnTo>
                  <a:pt x="0" y="98227"/>
                </a:lnTo>
                <a:lnTo>
                  <a:pt x="8930" y="107157"/>
                </a:lnTo>
                <a:lnTo>
                  <a:pt x="26789" y="116086"/>
                </a:lnTo>
                <a:lnTo>
                  <a:pt x="44649" y="142875"/>
                </a:lnTo>
                <a:lnTo>
                  <a:pt x="62508" y="196454"/>
                </a:lnTo>
                <a:lnTo>
                  <a:pt x="80367" y="258961"/>
                </a:lnTo>
                <a:lnTo>
                  <a:pt x="107156" y="339329"/>
                </a:lnTo>
                <a:lnTo>
                  <a:pt x="125016" y="419696"/>
                </a:lnTo>
                <a:lnTo>
                  <a:pt x="142875" y="482204"/>
                </a:lnTo>
                <a:lnTo>
                  <a:pt x="160734" y="517922"/>
                </a:lnTo>
                <a:lnTo>
                  <a:pt x="169664" y="544711"/>
                </a:lnTo>
                <a:lnTo>
                  <a:pt x="178594" y="535782"/>
                </a:lnTo>
                <a:lnTo>
                  <a:pt x="178594" y="517922"/>
                </a:lnTo>
                <a:lnTo>
                  <a:pt x="178594" y="473274"/>
                </a:lnTo>
                <a:lnTo>
                  <a:pt x="169664" y="428625"/>
                </a:lnTo>
                <a:lnTo>
                  <a:pt x="169664" y="366118"/>
                </a:lnTo>
                <a:lnTo>
                  <a:pt x="160734" y="303610"/>
                </a:lnTo>
                <a:lnTo>
                  <a:pt x="160734" y="232172"/>
                </a:lnTo>
                <a:lnTo>
                  <a:pt x="151805" y="160735"/>
                </a:lnTo>
                <a:lnTo>
                  <a:pt x="160734" y="98227"/>
                </a:lnTo>
                <a:lnTo>
                  <a:pt x="160734" y="44649"/>
                </a:lnTo>
                <a:lnTo>
                  <a:pt x="169664" y="8930"/>
                </a:lnTo>
                <a:lnTo>
                  <a:pt x="178594" y="0"/>
                </a:lnTo>
                <a:lnTo>
                  <a:pt x="196453" y="0"/>
                </a:lnTo>
                <a:lnTo>
                  <a:pt x="223242" y="26790"/>
                </a:lnTo>
                <a:lnTo>
                  <a:pt x="250031" y="62508"/>
                </a:lnTo>
                <a:lnTo>
                  <a:pt x="285750" y="116086"/>
                </a:lnTo>
                <a:lnTo>
                  <a:pt x="330399" y="169665"/>
                </a:lnTo>
                <a:lnTo>
                  <a:pt x="375047" y="223243"/>
                </a:lnTo>
                <a:lnTo>
                  <a:pt x="410766" y="276821"/>
                </a:lnTo>
                <a:lnTo>
                  <a:pt x="446484" y="330399"/>
                </a:lnTo>
                <a:lnTo>
                  <a:pt x="473274" y="366118"/>
                </a:lnTo>
                <a:lnTo>
                  <a:pt x="491133" y="392907"/>
                </a:lnTo>
                <a:lnTo>
                  <a:pt x="491133" y="410766"/>
                </a:lnTo>
                <a:lnTo>
                  <a:pt x="473274" y="410766"/>
                </a:lnTo>
                <a:lnTo>
                  <a:pt x="428625" y="401836"/>
                </a:lnTo>
                <a:lnTo>
                  <a:pt x="428625" y="40183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1535906" y="3473648"/>
            <a:ext cx="392908" cy="98228"/>
          </a:xfrm>
          <a:custGeom>
            <a:avLst/>
            <a:gdLst/>
            <a:ahLst/>
            <a:cxnLst/>
            <a:rect l="0" t="0" r="0" b="0"/>
            <a:pathLst>
              <a:path w="392908" h="98228">
                <a:moveTo>
                  <a:pt x="0" y="98227"/>
                </a:moveTo>
                <a:lnTo>
                  <a:pt x="8930" y="98227"/>
                </a:lnTo>
                <a:lnTo>
                  <a:pt x="17860" y="89297"/>
                </a:lnTo>
                <a:lnTo>
                  <a:pt x="35719" y="89297"/>
                </a:lnTo>
                <a:lnTo>
                  <a:pt x="71438" y="89297"/>
                </a:lnTo>
                <a:lnTo>
                  <a:pt x="107157" y="80367"/>
                </a:lnTo>
                <a:lnTo>
                  <a:pt x="169664" y="62508"/>
                </a:lnTo>
                <a:lnTo>
                  <a:pt x="241102" y="53578"/>
                </a:lnTo>
                <a:lnTo>
                  <a:pt x="321469" y="35719"/>
                </a:lnTo>
                <a:lnTo>
                  <a:pt x="392907" y="0"/>
                </a:lnTo>
                <a:lnTo>
                  <a:pt x="392907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3420070" y="5464969"/>
            <a:ext cx="89298" cy="258961"/>
          </a:xfrm>
          <a:custGeom>
            <a:avLst/>
            <a:gdLst/>
            <a:ahLst/>
            <a:cxnLst/>
            <a:rect l="0" t="0" r="0" b="0"/>
            <a:pathLst>
              <a:path w="89298" h="258961">
                <a:moveTo>
                  <a:pt x="17860" y="0"/>
                </a:moveTo>
                <a:lnTo>
                  <a:pt x="8930" y="8929"/>
                </a:lnTo>
                <a:lnTo>
                  <a:pt x="8930" y="26789"/>
                </a:lnTo>
                <a:lnTo>
                  <a:pt x="0" y="62508"/>
                </a:lnTo>
                <a:lnTo>
                  <a:pt x="8930" y="98226"/>
                </a:lnTo>
                <a:lnTo>
                  <a:pt x="17860" y="142874"/>
                </a:lnTo>
                <a:lnTo>
                  <a:pt x="35719" y="178593"/>
                </a:lnTo>
                <a:lnTo>
                  <a:pt x="53578" y="214311"/>
                </a:lnTo>
                <a:lnTo>
                  <a:pt x="71438" y="241101"/>
                </a:lnTo>
                <a:lnTo>
                  <a:pt x="80368" y="258960"/>
                </a:lnTo>
                <a:lnTo>
                  <a:pt x="89297" y="258960"/>
                </a:lnTo>
                <a:lnTo>
                  <a:pt x="80368" y="232171"/>
                </a:lnTo>
                <a:lnTo>
                  <a:pt x="80368" y="23217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3330773" y="5241727"/>
            <a:ext cx="383978" cy="491133"/>
          </a:xfrm>
          <a:custGeom>
            <a:avLst/>
            <a:gdLst/>
            <a:ahLst/>
            <a:cxnLst/>
            <a:rect l="0" t="0" r="0" b="0"/>
            <a:pathLst>
              <a:path w="383978" h="491133">
                <a:moveTo>
                  <a:pt x="0" y="187523"/>
                </a:moveTo>
                <a:lnTo>
                  <a:pt x="0" y="178593"/>
                </a:lnTo>
                <a:lnTo>
                  <a:pt x="0" y="169664"/>
                </a:lnTo>
                <a:lnTo>
                  <a:pt x="26790" y="151804"/>
                </a:lnTo>
                <a:lnTo>
                  <a:pt x="53579" y="133945"/>
                </a:lnTo>
                <a:lnTo>
                  <a:pt x="107157" y="98226"/>
                </a:lnTo>
                <a:lnTo>
                  <a:pt x="160735" y="71437"/>
                </a:lnTo>
                <a:lnTo>
                  <a:pt x="214313" y="44648"/>
                </a:lnTo>
                <a:lnTo>
                  <a:pt x="267891" y="17859"/>
                </a:lnTo>
                <a:lnTo>
                  <a:pt x="321469" y="0"/>
                </a:lnTo>
                <a:lnTo>
                  <a:pt x="348258" y="0"/>
                </a:lnTo>
                <a:lnTo>
                  <a:pt x="357188" y="8929"/>
                </a:lnTo>
                <a:lnTo>
                  <a:pt x="339329" y="35718"/>
                </a:lnTo>
                <a:lnTo>
                  <a:pt x="312540" y="80367"/>
                </a:lnTo>
                <a:lnTo>
                  <a:pt x="276821" y="133945"/>
                </a:lnTo>
                <a:lnTo>
                  <a:pt x="232172" y="178593"/>
                </a:lnTo>
                <a:lnTo>
                  <a:pt x="196454" y="214312"/>
                </a:lnTo>
                <a:lnTo>
                  <a:pt x="169665" y="232171"/>
                </a:lnTo>
                <a:lnTo>
                  <a:pt x="160735" y="241101"/>
                </a:lnTo>
                <a:lnTo>
                  <a:pt x="178594" y="241101"/>
                </a:lnTo>
                <a:lnTo>
                  <a:pt x="205383" y="232171"/>
                </a:lnTo>
                <a:lnTo>
                  <a:pt x="250032" y="223242"/>
                </a:lnTo>
                <a:lnTo>
                  <a:pt x="294680" y="214312"/>
                </a:lnTo>
                <a:lnTo>
                  <a:pt x="339329" y="214312"/>
                </a:lnTo>
                <a:lnTo>
                  <a:pt x="366118" y="232171"/>
                </a:lnTo>
                <a:lnTo>
                  <a:pt x="383977" y="258961"/>
                </a:lnTo>
                <a:lnTo>
                  <a:pt x="383977" y="294679"/>
                </a:lnTo>
                <a:lnTo>
                  <a:pt x="357188" y="339327"/>
                </a:lnTo>
                <a:lnTo>
                  <a:pt x="321469" y="392905"/>
                </a:lnTo>
                <a:lnTo>
                  <a:pt x="276821" y="437553"/>
                </a:lnTo>
                <a:lnTo>
                  <a:pt x="250032" y="473272"/>
                </a:lnTo>
                <a:lnTo>
                  <a:pt x="232172" y="491132"/>
                </a:lnTo>
                <a:lnTo>
                  <a:pt x="241102" y="482202"/>
                </a:lnTo>
                <a:lnTo>
                  <a:pt x="258961" y="455413"/>
                </a:lnTo>
                <a:lnTo>
                  <a:pt x="258961" y="45541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6581180" y="5295305"/>
            <a:ext cx="634009" cy="410766"/>
          </a:xfrm>
          <a:custGeom>
            <a:avLst/>
            <a:gdLst/>
            <a:ahLst/>
            <a:cxnLst/>
            <a:rect l="0" t="0" r="0" b="0"/>
            <a:pathLst>
              <a:path w="634009" h="410766">
                <a:moveTo>
                  <a:pt x="348258" y="8929"/>
                </a:moveTo>
                <a:lnTo>
                  <a:pt x="339328" y="0"/>
                </a:lnTo>
                <a:lnTo>
                  <a:pt x="330398" y="0"/>
                </a:lnTo>
                <a:lnTo>
                  <a:pt x="312539" y="0"/>
                </a:lnTo>
                <a:lnTo>
                  <a:pt x="276820" y="0"/>
                </a:lnTo>
                <a:lnTo>
                  <a:pt x="241101" y="8929"/>
                </a:lnTo>
                <a:lnTo>
                  <a:pt x="205383" y="26789"/>
                </a:lnTo>
                <a:lnTo>
                  <a:pt x="160734" y="53578"/>
                </a:lnTo>
                <a:lnTo>
                  <a:pt x="107156" y="89297"/>
                </a:lnTo>
                <a:lnTo>
                  <a:pt x="62508" y="133945"/>
                </a:lnTo>
                <a:lnTo>
                  <a:pt x="26789" y="187523"/>
                </a:lnTo>
                <a:lnTo>
                  <a:pt x="0" y="241101"/>
                </a:lnTo>
                <a:lnTo>
                  <a:pt x="0" y="303608"/>
                </a:lnTo>
                <a:lnTo>
                  <a:pt x="35718" y="357186"/>
                </a:lnTo>
                <a:lnTo>
                  <a:pt x="116086" y="392905"/>
                </a:lnTo>
                <a:lnTo>
                  <a:pt x="223242" y="410765"/>
                </a:lnTo>
                <a:lnTo>
                  <a:pt x="348258" y="410765"/>
                </a:lnTo>
                <a:lnTo>
                  <a:pt x="473273" y="401835"/>
                </a:lnTo>
                <a:lnTo>
                  <a:pt x="571500" y="366116"/>
                </a:lnTo>
                <a:lnTo>
                  <a:pt x="634008" y="312538"/>
                </a:lnTo>
                <a:lnTo>
                  <a:pt x="634008" y="3125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4080867" y="4795242"/>
            <a:ext cx="428626" cy="205384"/>
          </a:xfrm>
          <a:custGeom>
            <a:avLst/>
            <a:gdLst/>
            <a:ahLst/>
            <a:cxnLst/>
            <a:rect l="0" t="0" r="0" b="0"/>
            <a:pathLst>
              <a:path w="428626" h="205384">
                <a:moveTo>
                  <a:pt x="0" y="142875"/>
                </a:moveTo>
                <a:lnTo>
                  <a:pt x="0" y="142875"/>
                </a:lnTo>
                <a:lnTo>
                  <a:pt x="0" y="142875"/>
                </a:lnTo>
                <a:lnTo>
                  <a:pt x="0" y="142875"/>
                </a:lnTo>
                <a:lnTo>
                  <a:pt x="8930" y="142875"/>
                </a:lnTo>
                <a:lnTo>
                  <a:pt x="8930" y="151805"/>
                </a:lnTo>
                <a:lnTo>
                  <a:pt x="26789" y="160735"/>
                </a:lnTo>
                <a:lnTo>
                  <a:pt x="35719" y="169664"/>
                </a:lnTo>
                <a:lnTo>
                  <a:pt x="53578" y="178594"/>
                </a:lnTo>
                <a:lnTo>
                  <a:pt x="62508" y="178594"/>
                </a:lnTo>
                <a:lnTo>
                  <a:pt x="80367" y="169664"/>
                </a:lnTo>
                <a:lnTo>
                  <a:pt x="98227" y="160735"/>
                </a:lnTo>
                <a:lnTo>
                  <a:pt x="116086" y="133946"/>
                </a:lnTo>
                <a:lnTo>
                  <a:pt x="133946" y="116086"/>
                </a:lnTo>
                <a:lnTo>
                  <a:pt x="142875" y="89297"/>
                </a:lnTo>
                <a:lnTo>
                  <a:pt x="151805" y="71437"/>
                </a:lnTo>
                <a:lnTo>
                  <a:pt x="151805" y="44648"/>
                </a:lnTo>
                <a:lnTo>
                  <a:pt x="151805" y="26789"/>
                </a:lnTo>
                <a:lnTo>
                  <a:pt x="142875" y="8929"/>
                </a:lnTo>
                <a:lnTo>
                  <a:pt x="133946" y="8929"/>
                </a:lnTo>
                <a:lnTo>
                  <a:pt x="116086" y="17859"/>
                </a:lnTo>
                <a:lnTo>
                  <a:pt x="107156" y="35719"/>
                </a:lnTo>
                <a:lnTo>
                  <a:pt x="98227" y="62508"/>
                </a:lnTo>
                <a:lnTo>
                  <a:pt x="89297" y="98227"/>
                </a:lnTo>
                <a:lnTo>
                  <a:pt x="89297" y="133946"/>
                </a:lnTo>
                <a:lnTo>
                  <a:pt x="98227" y="160735"/>
                </a:lnTo>
                <a:lnTo>
                  <a:pt x="116086" y="187524"/>
                </a:lnTo>
                <a:lnTo>
                  <a:pt x="125016" y="196453"/>
                </a:lnTo>
                <a:lnTo>
                  <a:pt x="151805" y="205383"/>
                </a:lnTo>
                <a:lnTo>
                  <a:pt x="178594" y="196453"/>
                </a:lnTo>
                <a:lnTo>
                  <a:pt x="205383" y="178594"/>
                </a:lnTo>
                <a:lnTo>
                  <a:pt x="223242" y="160735"/>
                </a:lnTo>
                <a:lnTo>
                  <a:pt x="250031" y="133946"/>
                </a:lnTo>
                <a:lnTo>
                  <a:pt x="267891" y="107156"/>
                </a:lnTo>
                <a:lnTo>
                  <a:pt x="276821" y="80367"/>
                </a:lnTo>
                <a:lnTo>
                  <a:pt x="276821" y="44648"/>
                </a:lnTo>
                <a:lnTo>
                  <a:pt x="276821" y="17859"/>
                </a:lnTo>
                <a:lnTo>
                  <a:pt x="276821" y="0"/>
                </a:lnTo>
                <a:lnTo>
                  <a:pt x="276821" y="0"/>
                </a:lnTo>
                <a:lnTo>
                  <a:pt x="276821" y="17859"/>
                </a:lnTo>
                <a:lnTo>
                  <a:pt x="276821" y="53578"/>
                </a:lnTo>
                <a:lnTo>
                  <a:pt x="276821" y="80367"/>
                </a:lnTo>
                <a:lnTo>
                  <a:pt x="285750" y="125016"/>
                </a:lnTo>
                <a:lnTo>
                  <a:pt x="303610" y="151805"/>
                </a:lnTo>
                <a:lnTo>
                  <a:pt x="312539" y="178594"/>
                </a:lnTo>
                <a:lnTo>
                  <a:pt x="339328" y="187524"/>
                </a:lnTo>
                <a:lnTo>
                  <a:pt x="357188" y="196453"/>
                </a:lnTo>
                <a:lnTo>
                  <a:pt x="383977" y="196453"/>
                </a:lnTo>
                <a:lnTo>
                  <a:pt x="410766" y="187524"/>
                </a:lnTo>
                <a:lnTo>
                  <a:pt x="419696" y="160735"/>
                </a:lnTo>
                <a:lnTo>
                  <a:pt x="428625" y="133946"/>
                </a:lnTo>
                <a:lnTo>
                  <a:pt x="428625" y="98227"/>
                </a:lnTo>
                <a:lnTo>
                  <a:pt x="428625" y="9822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4402336" y="4795242"/>
            <a:ext cx="44649" cy="294681"/>
          </a:xfrm>
          <a:custGeom>
            <a:avLst/>
            <a:gdLst/>
            <a:ahLst/>
            <a:cxnLst/>
            <a:rect l="0" t="0" r="0" b="0"/>
            <a:pathLst>
              <a:path w="44649" h="294681">
                <a:moveTo>
                  <a:pt x="44648" y="0"/>
                </a:moveTo>
                <a:lnTo>
                  <a:pt x="44648" y="8929"/>
                </a:lnTo>
                <a:lnTo>
                  <a:pt x="35719" y="35719"/>
                </a:lnTo>
                <a:lnTo>
                  <a:pt x="26789" y="71437"/>
                </a:lnTo>
                <a:lnTo>
                  <a:pt x="17859" y="125016"/>
                </a:lnTo>
                <a:lnTo>
                  <a:pt x="0" y="178594"/>
                </a:lnTo>
                <a:lnTo>
                  <a:pt x="0" y="232172"/>
                </a:lnTo>
                <a:lnTo>
                  <a:pt x="0" y="267891"/>
                </a:lnTo>
                <a:lnTo>
                  <a:pt x="8930" y="294680"/>
                </a:lnTo>
                <a:lnTo>
                  <a:pt x="17859" y="294680"/>
                </a:lnTo>
                <a:lnTo>
                  <a:pt x="35719" y="285750"/>
                </a:lnTo>
                <a:lnTo>
                  <a:pt x="44648" y="258961"/>
                </a:lnTo>
                <a:lnTo>
                  <a:pt x="44648" y="25896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4527352" y="4822031"/>
            <a:ext cx="62508" cy="178595"/>
          </a:xfrm>
          <a:custGeom>
            <a:avLst/>
            <a:gdLst/>
            <a:ahLst/>
            <a:cxnLst/>
            <a:rect l="0" t="0" r="0" b="0"/>
            <a:pathLst>
              <a:path w="62508" h="178595">
                <a:moveTo>
                  <a:pt x="17859" y="0"/>
                </a:moveTo>
                <a:lnTo>
                  <a:pt x="8929" y="8930"/>
                </a:lnTo>
                <a:lnTo>
                  <a:pt x="8929" y="17859"/>
                </a:lnTo>
                <a:lnTo>
                  <a:pt x="0" y="44648"/>
                </a:lnTo>
                <a:lnTo>
                  <a:pt x="0" y="71438"/>
                </a:lnTo>
                <a:lnTo>
                  <a:pt x="8929" y="98227"/>
                </a:lnTo>
                <a:lnTo>
                  <a:pt x="8929" y="133946"/>
                </a:lnTo>
                <a:lnTo>
                  <a:pt x="26789" y="160735"/>
                </a:lnTo>
                <a:lnTo>
                  <a:pt x="35718" y="169664"/>
                </a:lnTo>
                <a:lnTo>
                  <a:pt x="44648" y="178594"/>
                </a:lnTo>
                <a:lnTo>
                  <a:pt x="53578" y="169664"/>
                </a:lnTo>
                <a:lnTo>
                  <a:pt x="62507" y="160735"/>
                </a:lnTo>
                <a:lnTo>
                  <a:pt x="53578" y="133946"/>
                </a:lnTo>
                <a:lnTo>
                  <a:pt x="44648" y="98227"/>
                </a:lnTo>
                <a:lnTo>
                  <a:pt x="44648" y="9822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4491633" y="4598789"/>
            <a:ext cx="80368" cy="35719"/>
          </a:xfrm>
          <a:custGeom>
            <a:avLst/>
            <a:gdLst/>
            <a:ahLst/>
            <a:cxnLst/>
            <a:rect l="0" t="0" r="0" b="0"/>
            <a:pathLst>
              <a:path w="80368" h="35719">
                <a:moveTo>
                  <a:pt x="8930" y="8929"/>
                </a:moveTo>
                <a:lnTo>
                  <a:pt x="893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8930" y="0"/>
                </a:lnTo>
                <a:lnTo>
                  <a:pt x="26789" y="0"/>
                </a:lnTo>
                <a:lnTo>
                  <a:pt x="44648" y="8929"/>
                </a:lnTo>
                <a:lnTo>
                  <a:pt x="62508" y="17859"/>
                </a:lnTo>
                <a:lnTo>
                  <a:pt x="80367" y="35718"/>
                </a:lnTo>
                <a:lnTo>
                  <a:pt x="80367" y="3571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4652367" y="4679156"/>
            <a:ext cx="98228" cy="276822"/>
          </a:xfrm>
          <a:custGeom>
            <a:avLst/>
            <a:gdLst/>
            <a:ahLst/>
            <a:cxnLst/>
            <a:rect l="0" t="0" r="0" b="0"/>
            <a:pathLst>
              <a:path w="98228" h="276822">
                <a:moveTo>
                  <a:pt x="893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17859"/>
                </a:lnTo>
                <a:lnTo>
                  <a:pt x="0" y="35719"/>
                </a:lnTo>
                <a:lnTo>
                  <a:pt x="0" y="71437"/>
                </a:lnTo>
                <a:lnTo>
                  <a:pt x="0" y="107156"/>
                </a:lnTo>
                <a:lnTo>
                  <a:pt x="0" y="151805"/>
                </a:lnTo>
                <a:lnTo>
                  <a:pt x="0" y="196453"/>
                </a:lnTo>
                <a:lnTo>
                  <a:pt x="8930" y="223242"/>
                </a:lnTo>
                <a:lnTo>
                  <a:pt x="17860" y="250032"/>
                </a:lnTo>
                <a:lnTo>
                  <a:pt x="35719" y="276821"/>
                </a:lnTo>
                <a:lnTo>
                  <a:pt x="44649" y="276821"/>
                </a:lnTo>
                <a:lnTo>
                  <a:pt x="62508" y="276821"/>
                </a:lnTo>
                <a:lnTo>
                  <a:pt x="80367" y="258961"/>
                </a:lnTo>
                <a:lnTo>
                  <a:pt x="89297" y="241102"/>
                </a:lnTo>
                <a:lnTo>
                  <a:pt x="98227" y="214313"/>
                </a:lnTo>
                <a:lnTo>
                  <a:pt x="98227" y="21431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4527352" y="4804171"/>
            <a:ext cx="214313" cy="71439"/>
          </a:xfrm>
          <a:custGeom>
            <a:avLst/>
            <a:gdLst/>
            <a:ahLst/>
            <a:cxnLst/>
            <a:rect l="0" t="0" r="0" b="0"/>
            <a:pathLst>
              <a:path w="214313" h="71439">
                <a:moveTo>
                  <a:pt x="0" y="71438"/>
                </a:moveTo>
                <a:lnTo>
                  <a:pt x="8929" y="62508"/>
                </a:lnTo>
                <a:lnTo>
                  <a:pt x="35718" y="62508"/>
                </a:lnTo>
                <a:lnTo>
                  <a:pt x="62507" y="53579"/>
                </a:lnTo>
                <a:lnTo>
                  <a:pt x="107156" y="44649"/>
                </a:lnTo>
                <a:lnTo>
                  <a:pt x="142875" y="35719"/>
                </a:lnTo>
                <a:lnTo>
                  <a:pt x="187523" y="17860"/>
                </a:lnTo>
                <a:lnTo>
                  <a:pt x="214312" y="0"/>
                </a:lnTo>
                <a:lnTo>
                  <a:pt x="214312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7170539" y="4580929"/>
            <a:ext cx="232173" cy="383978"/>
          </a:xfrm>
          <a:custGeom>
            <a:avLst/>
            <a:gdLst/>
            <a:ahLst/>
            <a:cxnLst/>
            <a:rect l="0" t="0" r="0" b="0"/>
            <a:pathLst>
              <a:path w="232173" h="383978">
                <a:moveTo>
                  <a:pt x="62508" y="80367"/>
                </a:moveTo>
                <a:lnTo>
                  <a:pt x="62508" y="71438"/>
                </a:lnTo>
                <a:lnTo>
                  <a:pt x="53578" y="62508"/>
                </a:lnTo>
                <a:lnTo>
                  <a:pt x="53578" y="53578"/>
                </a:lnTo>
                <a:lnTo>
                  <a:pt x="44649" y="35719"/>
                </a:lnTo>
                <a:lnTo>
                  <a:pt x="35719" y="17860"/>
                </a:lnTo>
                <a:lnTo>
                  <a:pt x="17859" y="0"/>
                </a:lnTo>
                <a:lnTo>
                  <a:pt x="8930" y="0"/>
                </a:lnTo>
                <a:lnTo>
                  <a:pt x="0" y="17860"/>
                </a:lnTo>
                <a:lnTo>
                  <a:pt x="0" y="35719"/>
                </a:lnTo>
                <a:lnTo>
                  <a:pt x="0" y="71438"/>
                </a:lnTo>
                <a:lnTo>
                  <a:pt x="8930" y="107157"/>
                </a:lnTo>
                <a:lnTo>
                  <a:pt x="8930" y="133946"/>
                </a:lnTo>
                <a:lnTo>
                  <a:pt x="17859" y="160735"/>
                </a:lnTo>
                <a:lnTo>
                  <a:pt x="26789" y="169664"/>
                </a:lnTo>
                <a:lnTo>
                  <a:pt x="35719" y="169664"/>
                </a:lnTo>
                <a:lnTo>
                  <a:pt x="44649" y="160735"/>
                </a:lnTo>
                <a:lnTo>
                  <a:pt x="62508" y="142875"/>
                </a:lnTo>
                <a:lnTo>
                  <a:pt x="71438" y="116086"/>
                </a:lnTo>
                <a:lnTo>
                  <a:pt x="80367" y="89297"/>
                </a:lnTo>
                <a:lnTo>
                  <a:pt x="98227" y="62508"/>
                </a:lnTo>
                <a:lnTo>
                  <a:pt x="107156" y="53578"/>
                </a:lnTo>
                <a:lnTo>
                  <a:pt x="133945" y="62508"/>
                </a:lnTo>
                <a:lnTo>
                  <a:pt x="160734" y="80367"/>
                </a:lnTo>
                <a:lnTo>
                  <a:pt x="187524" y="107157"/>
                </a:lnTo>
                <a:lnTo>
                  <a:pt x="214313" y="151805"/>
                </a:lnTo>
                <a:lnTo>
                  <a:pt x="232172" y="196453"/>
                </a:lnTo>
                <a:lnTo>
                  <a:pt x="232172" y="250032"/>
                </a:lnTo>
                <a:lnTo>
                  <a:pt x="223242" y="294680"/>
                </a:lnTo>
                <a:lnTo>
                  <a:pt x="205383" y="339329"/>
                </a:lnTo>
                <a:lnTo>
                  <a:pt x="187524" y="366118"/>
                </a:lnTo>
                <a:lnTo>
                  <a:pt x="160734" y="383977"/>
                </a:lnTo>
                <a:lnTo>
                  <a:pt x="142875" y="375048"/>
                </a:lnTo>
                <a:lnTo>
                  <a:pt x="133945" y="357188"/>
                </a:lnTo>
                <a:lnTo>
                  <a:pt x="125016" y="330399"/>
                </a:lnTo>
                <a:lnTo>
                  <a:pt x="133945" y="285750"/>
                </a:lnTo>
                <a:lnTo>
                  <a:pt x="133945" y="2857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7420570" y="4473773"/>
            <a:ext cx="223244" cy="196454"/>
          </a:xfrm>
          <a:custGeom>
            <a:avLst/>
            <a:gdLst/>
            <a:ahLst/>
            <a:cxnLst/>
            <a:rect l="0" t="0" r="0" b="0"/>
            <a:pathLst>
              <a:path w="223244" h="196454">
                <a:moveTo>
                  <a:pt x="8930" y="98227"/>
                </a:moveTo>
                <a:lnTo>
                  <a:pt x="0" y="116086"/>
                </a:lnTo>
                <a:lnTo>
                  <a:pt x="0" y="125016"/>
                </a:lnTo>
                <a:lnTo>
                  <a:pt x="0" y="142875"/>
                </a:lnTo>
                <a:lnTo>
                  <a:pt x="8930" y="160734"/>
                </a:lnTo>
                <a:lnTo>
                  <a:pt x="17860" y="169664"/>
                </a:lnTo>
                <a:lnTo>
                  <a:pt x="26789" y="178594"/>
                </a:lnTo>
                <a:lnTo>
                  <a:pt x="44649" y="169664"/>
                </a:lnTo>
                <a:lnTo>
                  <a:pt x="71438" y="151805"/>
                </a:lnTo>
                <a:lnTo>
                  <a:pt x="89297" y="125016"/>
                </a:lnTo>
                <a:lnTo>
                  <a:pt x="98227" y="98227"/>
                </a:lnTo>
                <a:lnTo>
                  <a:pt x="116086" y="71438"/>
                </a:lnTo>
                <a:lnTo>
                  <a:pt x="116086" y="35719"/>
                </a:lnTo>
                <a:lnTo>
                  <a:pt x="116086" y="17859"/>
                </a:lnTo>
                <a:lnTo>
                  <a:pt x="98227" y="0"/>
                </a:lnTo>
                <a:lnTo>
                  <a:pt x="89297" y="0"/>
                </a:lnTo>
                <a:lnTo>
                  <a:pt x="71438" y="8930"/>
                </a:lnTo>
                <a:lnTo>
                  <a:pt x="62508" y="35719"/>
                </a:lnTo>
                <a:lnTo>
                  <a:pt x="53578" y="71438"/>
                </a:lnTo>
                <a:lnTo>
                  <a:pt x="53578" y="116086"/>
                </a:lnTo>
                <a:lnTo>
                  <a:pt x="62508" y="151805"/>
                </a:lnTo>
                <a:lnTo>
                  <a:pt x="80368" y="178594"/>
                </a:lnTo>
                <a:lnTo>
                  <a:pt x="98227" y="196453"/>
                </a:lnTo>
                <a:lnTo>
                  <a:pt x="125016" y="196453"/>
                </a:lnTo>
                <a:lnTo>
                  <a:pt x="151805" y="196453"/>
                </a:lnTo>
                <a:lnTo>
                  <a:pt x="178594" y="178594"/>
                </a:lnTo>
                <a:lnTo>
                  <a:pt x="205383" y="151805"/>
                </a:lnTo>
                <a:lnTo>
                  <a:pt x="223243" y="107156"/>
                </a:lnTo>
                <a:lnTo>
                  <a:pt x="223243" y="1071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7590234" y="4232671"/>
            <a:ext cx="187525" cy="285751"/>
          </a:xfrm>
          <a:custGeom>
            <a:avLst/>
            <a:gdLst/>
            <a:ahLst/>
            <a:cxnLst/>
            <a:rect l="0" t="0" r="0" b="0"/>
            <a:pathLst>
              <a:path w="187525" h="28575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17860" y="44649"/>
                </a:lnTo>
                <a:lnTo>
                  <a:pt x="26789" y="80368"/>
                </a:lnTo>
                <a:lnTo>
                  <a:pt x="44649" y="125016"/>
                </a:lnTo>
                <a:lnTo>
                  <a:pt x="62508" y="169665"/>
                </a:lnTo>
                <a:lnTo>
                  <a:pt x="80368" y="214313"/>
                </a:lnTo>
                <a:lnTo>
                  <a:pt x="107157" y="250032"/>
                </a:lnTo>
                <a:lnTo>
                  <a:pt x="125016" y="276821"/>
                </a:lnTo>
                <a:lnTo>
                  <a:pt x="142875" y="285750"/>
                </a:lnTo>
                <a:lnTo>
                  <a:pt x="160735" y="285750"/>
                </a:lnTo>
                <a:lnTo>
                  <a:pt x="178594" y="276821"/>
                </a:lnTo>
                <a:lnTo>
                  <a:pt x="187524" y="250032"/>
                </a:lnTo>
                <a:lnTo>
                  <a:pt x="178594" y="214313"/>
                </a:lnTo>
                <a:lnTo>
                  <a:pt x="169664" y="178594"/>
                </a:lnTo>
                <a:lnTo>
                  <a:pt x="169664" y="1785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7527727" y="4321968"/>
            <a:ext cx="241102" cy="116087"/>
          </a:xfrm>
          <a:custGeom>
            <a:avLst/>
            <a:gdLst/>
            <a:ahLst/>
            <a:cxnLst/>
            <a:rect l="0" t="0" r="0" b="0"/>
            <a:pathLst>
              <a:path w="241102" h="116087">
                <a:moveTo>
                  <a:pt x="0" y="116086"/>
                </a:moveTo>
                <a:lnTo>
                  <a:pt x="0" y="116086"/>
                </a:lnTo>
                <a:lnTo>
                  <a:pt x="8929" y="116086"/>
                </a:lnTo>
                <a:lnTo>
                  <a:pt x="17859" y="116086"/>
                </a:lnTo>
                <a:lnTo>
                  <a:pt x="44648" y="98227"/>
                </a:lnTo>
                <a:lnTo>
                  <a:pt x="80367" y="80368"/>
                </a:lnTo>
                <a:lnTo>
                  <a:pt x="125015" y="53578"/>
                </a:lnTo>
                <a:lnTo>
                  <a:pt x="160734" y="35719"/>
                </a:lnTo>
                <a:lnTo>
                  <a:pt x="205382" y="17860"/>
                </a:lnTo>
                <a:lnTo>
                  <a:pt x="241101" y="0"/>
                </a:lnTo>
                <a:lnTo>
                  <a:pt x="241101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7867055" y="4188023"/>
            <a:ext cx="178594" cy="500064"/>
          </a:xfrm>
          <a:custGeom>
            <a:avLst/>
            <a:gdLst/>
            <a:ahLst/>
            <a:cxnLst/>
            <a:rect l="0" t="0" r="0" b="0"/>
            <a:pathLst>
              <a:path w="178594" h="500064">
                <a:moveTo>
                  <a:pt x="98226" y="125016"/>
                </a:moveTo>
                <a:lnTo>
                  <a:pt x="98226" y="125016"/>
                </a:lnTo>
                <a:lnTo>
                  <a:pt x="98226" y="133945"/>
                </a:lnTo>
                <a:lnTo>
                  <a:pt x="98226" y="142875"/>
                </a:lnTo>
                <a:lnTo>
                  <a:pt x="98226" y="151805"/>
                </a:lnTo>
                <a:lnTo>
                  <a:pt x="107156" y="178594"/>
                </a:lnTo>
                <a:lnTo>
                  <a:pt x="116086" y="214313"/>
                </a:lnTo>
                <a:lnTo>
                  <a:pt x="125015" y="258961"/>
                </a:lnTo>
                <a:lnTo>
                  <a:pt x="142875" y="312539"/>
                </a:lnTo>
                <a:lnTo>
                  <a:pt x="160734" y="366117"/>
                </a:lnTo>
                <a:lnTo>
                  <a:pt x="169664" y="410766"/>
                </a:lnTo>
                <a:lnTo>
                  <a:pt x="178593" y="455414"/>
                </a:lnTo>
                <a:lnTo>
                  <a:pt x="178593" y="482203"/>
                </a:lnTo>
                <a:lnTo>
                  <a:pt x="178593" y="491133"/>
                </a:lnTo>
                <a:lnTo>
                  <a:pt x="169664" y="500063"/>
                </a:lnTo>
                <a:lnTo>
                  <a:pt x="151804" y="482203"/>
                </a:lnTo>
                <a:lnTo>
                  <a:pt x="133945" y="455414"/>
                </a:lnTo>
                <a:lnTo>
                  <a:pt x="98226" y="410766"/>
                </a:lnTo>
                <a:lnTo>
                  <a:pt x="71437" y="348258"/>
                </a:lnTo>
                <a:lnTo>
                  <a:pt x="35718" y="267891"/>
                </a:lnTo>
                <a:lnTo>
                  <a:pt x="17859" y="196453"/>
                </a:lnTo>
                <a:lnTo>
                  <a:pt x="0" y="125016"/>
                </a:lnTo>
                <a:lnTo>
                  <a:pt x="8929" y="71438"/>
                </a:lnTo>
                <a:lnTo>
                  <a:pt x="26789" y="26789"/>
                </a:lnTo>
                <a:lnTo>
                  <a:pt x="53578" y="8930"/>
                </a:lnTo>
                <a:lnTo>
                  <a:pt x="89297" y="0"/>
                </a:lnTo>
                <a:lnTo>
                  <a:pt x="116086" y="8930"/>
                </a:lnTo>
                <a:lnTo>
                  <a:pt x="142875" y="17859"/>
                </a:lnTo>
                <a:lnTo>
                  <a:pt x="160734" y="35719"/>
                </a:lnTo>
                <a:lnTo>
                  <a:pt x="160734" y="53578"/>
                </a:lnTo>
                <a:lnTo>
                  <a:pt x="151804" y="80367"/>
                </a:lnTo>
                <a:lnTo>
                  <a:pt x="133945" y="107156"/>
                </a:lnTo>
                <a:lnTo>
                  <a:pt x="125015" y="125016"/>
                </a:lnTo>
                <a:lnTo>
                  <a:pt x="107156" y="142875"/>
                </a:lnTo>
                <a:lnTo>
                  <a:pt x="89297" y="142875"/>
                </a:lnTo>
                <a:lnTo>
                  <a:pt x="89297" y="133945"/>
                </a:lnTo>
                <a:lnTo>
                  <a:pt x="89297" y="13394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8099227" y="4045148"/>
            <a:ext cx="169664" cy="392907"/>
          </a:xfrm>
          <a:custGeom>
            <a:avLst/>
            <a:gdLst/>
            <a:ahLst/>
            <a:cxnLst/>
            <a:rect l="0" t="0" r="0" b="0"/>
            <a:pathLst>
              <a:path w="169664" h="392907">
                <a:moveTo>
                  <a:pt x="8929" y="133945"/>
                </a:moveTo>
                <a:lnTo>
                  <a:pt x="8929" y="133945"/>
                </a:lnTo>
                <a:lnTo>
                  <a:pt x="0" y="133945"/>
                </a:lnTo>
                <a:lnTo>
                  <a:pt x="0" y="133945"/>
                </a:lnTo>
                <a:lnTo>
                  <a:pt x="0" y="133945"/>
                </a:lnTo>
                <a:lnTo>
                  <a:pt x="8929" y="142875"/>
                </a:lnTo>
                <a:lnTo>
                  <a:pt x="17859" y="160734"/>
                </a:lnTo>
                <a:lnTo>
                  <a:pt x="26789" y="187523"/>
                </a:lnTo>
                <a:lnTo>
                  <a:pt x="53578" y="223242"/>
                </a:lnTo>
                <a:lnTo>
                  <a:pt x="71437" y="258961"/>
                </a:lnTo>
                <a:lnTo>
                  <a:pt x="98225" y="294680"/>
                </a:lnTo>
                <a:lnTo>
                  <a:pt x="116085" y="330398"/>
                </a:lnTo>
                <a:lnTo>
                  <a:pt x="125014" y="357188"/>
                </a:lnTo>
                <a:lnTo>
                  <a:pt x="133944" y="383977"/>
                </a:lnTo>
                <a:lnTo>
                  <a:pt x="133944" y="392906"/>
                </a:lnTo>
                <a:lnTo>
                  <a:pt x="125014" y="392906"/>
                </a:lnTo>
                <a:lnTo>
                  <a:pt x="107155" y="383977"/>
                </a:lnTo>
                <a:lnTo>
                  <a:pt x="89296" y="357188"/>
                </a:lnTo>
                <a:lnTo>
                  <a:pt x="71437" y="321469"/>
                </a:lnTo>
                <a:lnTo>
                  <a:pt x="44648" y="267891"/>
                </a:lnTo>
                <a:lnTo>
                  <a:pt x="35718" y="196453"/>
                </a:lnTo>
                <a:lnTo>
                  <a:pt x="17859" y="133945"/>
                </a:lnTo>
                <a:lnTo>
                  <a:pt x="17859" y="80367"/>
                </a:lnTo>
                <a:lnTo>
                  <a:pt x="26789" y="44648"/>
                </a:lnTo>
                <a:lnTo>
                  <a:pt x="44648" y="17859"/>
                </a:lnTo>
                <a:lnTo>
                  <a:pt x="71437" y="0"/>
                </a:lnTo>
                <a:lnTo>
                  <a:pt x="107155" y="0"/>
                </a:lnTo>
                <a:lnTo>
                  <a:pt x="133944" y="0"/>
                </a:lnTo>
                <a:lnTo>
                  <a:pt x="151803" y="17859"/>
                </a:lnTo>
                <a:lnTo>
                  <a:pt x="169663" y="35719"/>
                </a:lnTo>
                <a:lnTo>
                  <a:pt x="169663" y="62508"/>
                </a:lnTo>
                <a:lnTo>
                  <a:pt x="151803" y="89297"/>
                </a:lnTo>
                <a:lnTo>
                  <a:pt x="142874" y="125016"/>
                </a:lnTo>
                <a:lnTo>
                  <a:pt x="116085" y="142875"/>
                </a:lnTo>
                <a:lnTo>
                  <a:pt x="98225" y="160734"/>
                </a:lnTo>
                <a:lnTo>
                  <a:pt x="80367" y="160734"/>
                </a:lnTo>
                <a:lnTo>
                  <a:pt x="80367" y="16073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8331398" y="3920132"/>
            <a:ext cx="116087" cy="169665"/>
          </a:xfrm>
          <a:custGeom>
            <a:avLst/>
            <a:gdLst/>
            <a:ahLst/>
            <a:cxnLst/>
            <a:rect l="0" t="0" r="0" b="0"/>
            <a:pathLst>
              <a:path w="116087" h="169665">
                <a:moveTo>
                  <a:pt x="0" y="0"/>
                </a:moveTo>
                <a:lnTo>
                  <a:pt x="0" y="8930"/>
                </a:lnTo>
                <a:lnTo>
                  <a:pt x="0" y="8930"/>
                </a:lnTo>
                <a:lnTo>
                  <a:pt x="8929" y="17860"/>
                </a:lnTo>
                <a:lnTo>
                  <a:pt x="8929" y="35719"/>
                </a:lnTo>
                <a:lnTo>
                  <a:pt x="8929" y="62508"/>
                </a:lnTo>
                <a:lnTo>
                  <a:pt x="8929" y="89297"/>
                </a:lnTo>
                <a:lnTo>
                  <a:pt x="8929" y="116086"/>
                </a:lnTo>
                <a:lnTo>
                  <a:pt x="17859" y="142875"/>
                </a:lnTo>
                <a:lnTo>
                  <a:pt x="26789" y="160735"/>
                </a:lnTo>
                <a:lnTo>
                  <a:pt x="35718" y="169664"/>
                </a:lnTo>
                <a:lnTo>
                  <a:pt x="53578" y="169664"/>
                </a:lnTo>
                <a:lnTo>
                  <a:pt x="71437" y="160735"/>
                </a:lnTo>
                <a:lnTo>
                  <a:pt x="89297" y="133946"/>
                </a:lnTo>
                <a:lnTo>
                  <a:pt x="107156" y="107157"/>
                </a:lnTo>
                <a:lnTo>
                  <a:pt x="116086" y="62508"/>
                </a:lnTo>
                <a:lnTo>
                  <a:pt x="116086" y="6250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8286749" y="3768328"/>
            <a:ext cx="80368" cy="44649"/>
          </a:xfrm>
          <a:custGeom>
            <a:avLst/>
            <a:gdLst/>
            <a:ahLst/>
            <a:cxnLst/>
            <a:rect l="0" t="0" r="0" b="0"/>
            <a:pathLst>
              <a:path w="80368" h="44649">
                <a:moveTo>
                  <a:pt x="35719" y="44648"/>
                </a:moveTo>
                <a:lnTo>
                  <a:pt x="26789" y="44648"/>
                </a:lnTo>
                <a:lnTo>
                  <a:pt x="17860" y="44648"/>
                </a:lnTo>
                <a:lnTo>
                  <a:pt x="8930" y="44648"/>
                </a:lnTo>
                <a:lnTo>
                  <a:pt x="8930" y="35718"/>
                </a:lnTo>
                <a:lnTo>
                  <a:pt x="0" y="35718"/>
                </a:lnTo>
                <a:lnTo>
                  <a:pt x="8930" y="26789"/>
                </a:lnTo>
                <a:lnTo>
                  <a:pt x="17860" y="17859"/>
                </a:lnTo>
                <a:lnTo>
                  <a:pt x="26789" y="8929"/>
                </a:lnTo>
                <a:lnTo>
                  <a:pt x="44649" y="8929"/>
                </a:lnTo>
                <a:lnTo>
                  <a:pt x="62508" y="0"/>
                </a:lnTo>
                <a:lnTo>
                  <a:pt x="80367" y="8929"/>
                </a:lnTo>
                <a:lnTo>
                  <a:pt x="80367" y="892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8420695" y="3652242"/>
            <a:ext cx="294680" cy="357188"/>
          </a:xfrm>
          <a:custGeom>
            <a:avLst/>
            <a:gdLst/>
            <a:ahLst/>
            <a:cxnLst/>
            <a:rect l="0" t="0" r="0" b="0"/>
            <a:pathLst>
              <a:path w="294680" h="357188">
                <a:moveTo>
                  <a:pt x="80367" y="187523"/>
                </a:moveTo>
                <a:lnTo>
                  <a:pt x="71437" y="187523"/>
                </a:lnTo>
                <a:lnTo>
                  <a:pt x="53578" y="196453"/>
                </a:lnTo>
                <a:lnTo>
                  <a:pt x="35718" y="214312"/>
                </a:lnTo>
                <a:lnTo>
                  <a:pt x="17859" y="241101"/>
                </a:lnTo>
                <a:lnTo>
                  <a:pt x="8929" y="267890"/>
                </a:lnTo>
                <a:lnTo>
                  <a:pt x="0" y="294679"/>
                </a:lnTo>
                <a:lnTo>
                  <a:pt x="8929" y="312539"/>
                </a:lnTo>
                <a:lnTo>
                  <a:pt x="17859" y="339328"/>
                </a:lnTo>
                <a:lnTo>
                  <a:pt x="35718" y="357187"/>
                </a:lnTo>
                <a:lnTo>
                  <a:pt x="53578" y="357187"/>
                </a:lnTo>
                <a:lnTo>
                  <a:pt x="80367" y="357187"/>
                </a:lnTo>
                <a:lnTo>
                  <a:pt x="98226" y="348258"/>
                </a:lnTo>
                <a:lnTo>
                  <a:pt x="116085" y="330398"/>
                </a:lnTo>
                <a:lnTo>
                  <a:pt x="133945" y="312539"/>
                </a:lnTo>
                <a:lnTo>
                  <a:pt x="142875" y="276820"/>
                </a:lnTo>
                <a:lnTo>
                  <a:pt x="142875" y="241101"/>
                </a:lnTo>
                <a:lnTo>
                  <a:pt x="133945" y="196453"/>
                </a:lnTo>
                <a:lnTo>
                  <a:pt x="133945" y="142875"/>
                </a:lnTo>
                <a:lnTo>
                  <a:pt x="125015" y="98226"/>
                </a:lnTo>
                <a:lnTo>
                  <a:pt x="116085" y="53578"/>
                </a:lnTo>
                <a:lnTo>
                  <a:pt x="107156" y="17859"/>
                </a:lnTo>
                <a:lnTo>
                  <a:pt x="89296" y="0"/>
                </a:lnTo>
                <a:lnTo>
                  <a:pt x="80367" y="0"/>
                </a:lnTo>
                <a:lnTo>
                  <a:pt x="71437" y="0"/>
                </a:lnTo>
                <a:lnTo>
                  <a:pt x="62507" y="17859"/>
                </a:lnTo>
                <a:lnTo>
                  <a:pt x="62507" y="35719"/>
                </a:lnTo>
                <a:lnTo>
                  <a:pt x="62507" y="71437"/>
                </a:lnTo>
                <a:lnTo>
                  <a:pt x="89296" y="116086"/>
                </a:lnTo>
                <a:lnTo>
                  <a:pt x="116085" y="160734"/>
                </a:lnTo>
                <a:lnTo>
                  <a:pt x="151804" y="196453"/>
                </a:lnTo>
                <a:lnTo>
                  <a:pt x="187523" y="232172"/>
                </a:lnTo>
                <a:lnTo>
                  <a:pt x="232171" y="258961"/>
                </a:lnTo>
                <a:lnTo>
                  <a:pt x="258960" y="276820"/>
                </a:lnTo>
                <a:lnTo>
                  <a:pt x="285750" y="285750"/>
                </a:lnTo>
                <a:lnTo>
                  <a:pt x="294679" y="285750"/>
                </a:lnTo>
                <a:lnTo>
                  <a:pt x="294679" y="2857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1026914" y="2964656"/>
            <a:ext cx="107157" cy="250032"/>
          </a:xfrm>
          <a:custGeom>
            <a:avLst/>
            <a:gdLst/>
            <a:ahLst/>
            <a:cxnLst/>
            <a:rect l="0" t="0" r="0" b="0"/>
            <a:pathLst>
              <a:path w="107157" h="250032">
                <a:moveTo>
                  <a:pt x="8930" y="8930"/>
                </a:move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8930"/>
                </a:lnTo>
                <a:lnTo>
                  <a:pt x="17860" y="26789"/>
                </a:lnTo>
                <a:lnTo>
                  <a:pt x="35719" y="62508"/>
                </a:lnTo>
                <a:lnTo>
                  <a:pt x="44649" y="107156"/>
                </a:lnTo>
                <a:lnTo>
                  <a:pt x="62508" y="151805"/>
                </a:lnTo>
                <a:lnTo>
                  <a:pt x="80367" y="196453"/>
                </a:lnTo>
                <a:lnTo>
                  <a:pt x="98227" y="232172"/>
                </a:lnTo>
                <a:lnTo>
                  <a:pt x="107156" y="250031"/>
                </a:lnTo>
                <a:lnTo>
                  <a:pt x="107156" y="250031"/>
                </a:lnTo>
                <a:lnTo>
                  <a:pt x="107156" y="241101"/>
                </a:lnTo>
                <a:lnTo>
                  <a:pt x="107156" y="214312"/>
                </a:lnTo>
                <a:lnTo>
                  <a:pt x="107156" y="178594"/>
                </a:lnTo>
                <a:lnTo>
                  <a:pt x="107156" y="133945"/>
                </a:lnTo>
                <a:lnTo>
                  <a:pt x="107156" y="13394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1151930" y="2920007"/>
            <a:ext cx="89298" cy="169665"/>
          </a:xfrm>
          <a:custGeom>
            <a:avLst/>
            <a:gdLst/>
            <a:ahLst/>
            <a:cxnLst/>
            <a:rect l="0" t="0" r="0" b="0"/>
            <a:pathLst>
              <a:path w="89298" h="169665">
                <a:moveTo>
                  <a:pt x="0" y="17860"/>
                </a:moveTo>
                <a:lnTo>
                  <a:pt x="0" y="26789"/>
                </a:lnTo>
                <a:lnTo>
                  <a:pt x="0" y="44649"/>
                </a:lnTo>
                <a:lnTo>
                  <a:pt x="0" y="71438"/>
                </a:lnTo>
                <a:lnTo>
                  <a:pt x="0" y="107157"/>
                </a:lnTo>
                <a:lnTo>
                  <a:pt x="0" y="133946"/>
                </a:lnTo>
                <a:lnTo>
                  <a:pt x="8929" y="151805"/>
                </a:lnTo>
                <a:lnTo>
                  <a:pt x="8929" y="160735"/>
                </a:lnTo>
                <a:lnTo>
                  <a:pt x="26789" y="169664"/>
                </a:lnTo>
                <a:lnTo>
                  <a:pt x="35719" y="160735"/>
                </a:lnTo>
                <a:lnTo>
                  <a:pt x="53578" y="133946"/>
                </a:lnTo>
                <a:lnTo>
                  <a:pt x="71437" y="107157"/>
                </a:lnTo>
                <a:lnTo>
                  <a:pt x="80367" y="71438"/>
                </a:lnTo>
                <a:lnTo>
                  <a:pt x="80367" y="35719"/>
                </a:lnTo>
                <a:lnTo>
                  <a:pt x="71437" y="8930"/>
                </a:lnTo>
                <a:lnTo>
                  <a:pt x="62508" y="0"/>
                </a:lnTo>
                <a:lnTo>
                  <a:pt x="44648" y="0"/>
                </a:lnTo>
                <a:lnTo>
                  <a:pt x="17859" y="8930"/>
                </a:lnTo>
                <a:lnTo>
                  <a:pt x="8929" y="35719"/>
                </a:lnTo>
                <a:lnTo>
                  <a:pt x="0" y="62508"/>
                </a:lnTo>
                <a:lnTo>
                  <a:pt x="0" y="89297"/>
                </a:lnTo>
                <a:lnTo>
                  <a:pt x="8929" y="98227"/>
                </a:lnTo>
                <a:lnTo>
                  <a:pt x="26789" y="107157"/>
                </a:lnTo>
                <a:lnTo>
                  <a:pt x="44648" y="89297"/>
                </a:lnTo>
                <a:lnTo>
                  <a:pt x="71437" y="71438"/>
                </a:lnTo>
                <a:lnTo>
                  <a:pt x="89297" y="35719"/>
                </a:lnTo>
                <a:lnTo>
                  <a:pt x="89297" y="357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1250156" y="2786063"/>
            <a:ext cx="169665" cy="205383"/>
          </a:xfrm>
          <a:custGeom>
            <a:avLst/>
            <a:gdLst/>
            <a:ahLst/>
            <a:cxnLst/>
            <a:rect l="0" t="0" r="0" b="0"/>
            <a:pathLst>
              <a:path w="169665" h="205383">
                <a:moveTo>
                  <a:pt x="80367" y="53577"/>
                </a:moveTo>
                <a:lnTo>
                  <a:pt x="71438" y="62507"/>
                </a:lnTo>
                <a:lnTo>
                  <a:pt x="71438" y="80366"/>
                </a:lnTo>
                <a:lnTo>
                  <a:pt x="53578" y="107155"/>
                </a:lnTo>
                <a:lnTo>
                  <a:pt x="53578" y="133944"/>
                </a:lnTo>
                <a:lnTo>
                  <a:pt x="44649" y="160733"/>
                </a:lnTo>
                <a:lnTo>
                  <a:pt x="35719" y="187523"/>
                </a:lnTo>
                <a:lnTo>
                  <a:pt x="44649" y="205382"/>
                </a:lnTo>
                <a:lnTo>
                  <a:pt x="53578" y="205382"/>
                </a:lnTo>
                <a:lnTo>
                  <a:pt x="80367" y="187523"/>
                </a:lnTo>
                <a:lnTo>
                  <a:pt x="107157" y="160733"/>
                </a:lnTo>
                <a:lnTo>
                  <a:pt x="133946" y="125015"/>
                </a:lnTo>
                <a:lnTo>
                  <a:pt x="160735" y="89296"/>
                </a:lnTo>
                <a:lnTo>
                  <a:pt x="169664" y="53577"/>
                </a:lnTo>
                <a:lnTo>
                  <a:pt x="169664" y="17858"/>
                </a:lnTo>
                <a:lnTo>
                  <a:pt x="142875" y="8929"/>
                </a:lnTo>
                <a:lnTo>
                  <a:pt x="107157" y="0"/>
                </a:lnTo>
                <a:lnTo>
                  <a:pt x="71438" y="17858"/>
                </a:lnTo>
                <a:lnTo>
                  <a:pt x="35719" y="44648"/>
                </a:lnTo>
                <a:lnTo>
                  <a:pt x="8930" y="62507"/>
                </a:lnTo>
                <a:lnTo>
                  <a:pt x="0" y="80366"/>
                </a:lnTo>
                <a:lnTo>
                  <a:pt x="8930" y="80366"/>
                </a:lnTo>
                <a:lnTo>
                  <a:pt x="8930" y="8036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4822031" y="2902148"/>
            <a:ext cx="232173" cy="250032"/>
          </a:xfrm>
          <a:custGeom>
            <a:avLst/>
            <a:gdLst/>
            <a:ahLst/>
            <a:cxnLst/>
            <a:rect l="0" t="0" r="0" b="0"/>
            <a:pathLst>
              <a:path w="232173" h="250032">
                <a:moveTo>
                  <a:pt x="8930" y="80367"/>
                </a:moveTo>
                <a:lnTo>
                  <a:pt x="8930" y="89297"/>
                </a:lnTo>
                <a:lnTo>
                  <a:pt x="8930" y="89297"/>
                </a:lnTo>
                <a:lnTo>
                  <a:pt x="0" y="89297"/>
                </a:lnTo>
                <a:lnTo>
                  <a:pt x="0" y="98227"/>
                </a:lnTo>
                <a:lnTo>
                  <a:pt x="0" y="98227"/>
                </a:lnTo>
                <a:lnTo>
                  <a:pt x="0" y="98227"/>
                </a:lnTo>
                <a:lnTo>
                  <a:pt x="17860" y="89297"/>
                </a:lnTo>
                <a:lnTo>
                  <a:pt x="35719" y="71438"/>
                </a:lnTo>
                <a:lnTo>
                  <a:pt x="62508" y="53578"/>
                </a:lnTo>
                <a:lnTo>
                  <a:pt x="89297" y="26789"/>
                </a:lnTo>
                <a:lnTo>
                  <a:pt x="125016" y="8930"/>
                </a:lnTo>
                <a:lnTo>
                  <a:pt x="142875" y="0"/>
                </a:lnTo>
                <a:lnTo>
                  <a:pt x="160735" y="8930"/>
                </a:lnTo>
                <a:lnTo>
                  <a:pt x="160735" y="35719"/>
                </a:lnTo>
                <a:lnTo>
                  <a:pt x="142875" y="80367"/>
                </a:lnTo>
                <a:lnTo>
                  <a:pt x="125016" y="125016"/>
                </a:lnTo>
                <a:lnTo>
                  <a:pt x="107157" y="178594"/>
                </a:lnTo>
                <a:lnTo>
                  <a:pt x="89297" y="214313"/>
                </a:lnTo>
                <a:lnTo>
                  <a:pt x="80367" y="241102"/>
                </a:lnTo>
                <a:lnTo>
                  <a:pt x="80367" y="250031"/>
                </a:lnTo>
                <a:lnTo>
                  <a:pt x="98227" y="241102"/>
                </a:lnTo>
                <a:lnTo>
                  <a:pt x="125016" y="223242"/>
                </a:lnTo>
                <a:lnTo>
                  <a:pt x="160735" y="196453"/>
                </a:lnTo>
                <a:lnTo>
                  <a:pt x="196453" y="160734"/>
                </a:lnTo>
                <a:lnTo>
                  <a:pt x="232172" y="125016"/>
                </a:lnTo>
                <a:lnTo>
                  <a:pt x="232172" y="12501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5045273" y="2928937"/>
            <a:ext cx="169666" cy="107157"/>
          </a:xfrm>
          <a:custGeom>
            <a:avLst/>
            <a:gdLst/>
            <a:ahLst/>
            <a:cxnLst/>
            <a:rect l="0" t="0" r="0" b="0"/>
            <a:pathLst>
              <a:path w="169666" h="107157">
                <a:moveTo>
                  <a:pt x="26790" y="17859"/>
                </a:moveTo>
                <a:lnTo>
                  <a:pt x="17860" y="26789"/>
                </a:lnTo>
                <a:lnTo>
                  <a:pt x="8930" y="44649"/>
                </a:lnTo>
                <a:lnTo>
                  <a:pt x="0" y="62508"/>
                </a:lnTo>
                <a:lnTo>
                  <a:pt x="0" y="89297"/>
                </a:lnTo>
                <a:lnTo>
                  <a:pt x="0" y="98227"/>
                </a:lnTo>
                <a:lnTo>
                  <a:pt x="17860" y="107156"/>
                </a:lnTo>
                <a:lnTo>
                  <a:pt x="53579" y="107156"/>
                </a:lnTo>
                <a:lnTo>
                  <a:pt x="80368" y="98227"/>
                </a:lnTo>
                <a:lnTo>
                  <a:pt x="116086" y="80367"/>
                </a:lnTo>
                <a:lnTo>
                  <a:pt x="142875" y="62508"/>
                </a:lnTo>
                <a:lnTo>
                  <a:pt x="160735" y="35719"/>
                </a:lnTo>
                <a:lnTo>
                  <a:pt x="169665" y="17859"/>
                </a:lnTo>
                <a:lnTo>
                  <a:pt x="169665" y="8930"/>
                </a:lnTo>
                <a:lnTo>
                  <a:pt x="142875" y="0"/>
                </a:lnTo>
                <a:lnTo>
                  <a:pt x="107157" y="0"/>
                </a:lnTo>
                <a:lnTo>
                  <a:pt x="71438" y="0"/>
                </a:lnTo>
                <a:lnTo>
                  <a:pt x="35719" y="8930"/>
                </a:lnTo>
                <a:lnTo>
                  <a:pt x="17860" y="17859"/>
                </a:lnTo>
                <a:lnTo>
                  <a:pt x="8930" y="26789"/>
                </a:lnTo>
                <a:lnTo>
                  <a:pt x="17860" y="35719"/>
                </a:lnTo>
                <a:lnTo>
                  <a:pt x="44649" y="35719"/>
                </a:lnTo>
                <a:lnTo>
                  <a:pt x="44649" y="357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5232797" y="2794992"/>
            <a:ext cx="232173" cy="187524"/>
          </a:xfrm>
          <a:custGeom>
            <a:avLst/>
            <a:gdLst/>
            <a:ahLst/>
            <a:cxnLst/>
            <a:rect l="0" t="0" r="0" b="0"/>
            <a:pathLst>
              <a:path w="232173" h="187524">
                <a:moveTo>
                  <a:pt x="44648" y="98226"/>
                </a:moveTo>
                <a:lnTo>
                  <a:pt x="35719" y="107156"/>
                </a:lnTo>
                <a:lnTo>
                  <a:pt x="17859" y="125015"/>
                </a:lnTo>
                <a:lnTo>
                  <a:pt x="8930" y="151804"/>
                </a:lnTo>
                <a:lnTo>
                  <a:pt x="0" y="169664"/>
                </a:lnTo>
                <a:lnTo>
                  <a:pt x="0" y="187523"/>
                </a:lnTo>
                <a:lnTo>
                  <a:pt x="17859" y="187523"/>
                </a:lnTo>
                <a:lnTo>
                  <a:pt x="44648" y="187523"/>
                </a:lnTo>
                <a:lnTo>
                  <a:pt x="80367" y="169664"/>
                </a:lnTo>
                <a:lnTo>
                  <a:pt x="125016" y="151804"/>
                </a:lnTo>
                <a:lnTo>
                  <a:pt x="160734" y="125015"/>
                </a:lnTo>
                <a:lnTo>
                  <a:pt x="196453" y="89297"/>
                </a:lnTo>
                <a:lnTo>
                  <a:pt x="223242" y="62508"/>
                </a:lnTo>
                <a:lnTo>
                  <a:pt x="232172" y="26789"/>
                </a:lnTo>
                <a:lnTo>
                  <a:pt x="223242" y="8929"/>
                </a:lnTo>
                <a:lnTo>
                  <a:pt x="196453" y="0"/>
                </a:lnTo>
                <a:lnTo>
                  <a:pt x="160734" y="17859"/>
                </a:lnTo>
                <a:lnTo>
                  <a:pt x="125016" y="35719"/>
                </a:lnTo>
                <a:lnTo>
                  <a:pt x="89297" y="62508"/>
                </a:lnTo>
                <a:lnTo>
                  <a:pt x="62508" y="89297"/>
                </a:lnTo>
                <a:lnTo>
                  <a:pt x="62508" y="116086"/>
                </a:lnTo>
                <a:lnTo>
                  <a:pt x="71437" y="125015"/>
                </a:lnTo>
                <a:lnTo>
                  <a:pt x="71437" y="12501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2786063" y="4795242"/>
            <a:ext cx="241102" cy="276822"/>
          </a:xfrm>
          <a:custGeom>
            <a:avLst/>
            <a:gdLst/>
            <a:ahLst/>
            <a:cxnLst/>
            <a:rect l="0" t="0" r="0" b="0"/>
            <a:pathLst>
              <a:path w="241102" h="276822">
                <a:moveTo>
                  <a:pt x="8929" y="178594"/>
                </a:moveTo>
                <a:lnTo>
                  <a:pt x="8929" y="178594"/>
                </a:lnTo>
                <a:lnTo>
                  <a:pt x="8929" y="169664"/>
                </a:lnTo>
                <a:lnTo>
                  <a:pt x="0" y="169664"/>
                </a:lnTo>
                <a:lnTo>
                  <a:pt x="0" y="160735"/>
                </a:lnTo>
                <a:lnTo>
                  <a:pt x="0" y="160735"/>
                </a:lnTo>
                <a:lnTo>
                  <a:pt x="0" y="151805"/>
                </a:lnTo>
                <a:lnTo>
                  <a:pt x="0" y="133946"/>
                </a:lnTo>
                <a:lnTo>
                  <a:pt x="8929" y="107156"/>
                </a:lnTo>
                <a:lnTo>
                  <a:pt x="26789" y="71437"/>
                </a:lnTo>
                <a:lnTo>
                  <a:pt x="44648" y="35719"/>
                </a:lnTo>
                <a:lnTo>
                  <a:pt x="62507" y="8929"/>
                </a:lnTo>
                <a:lnTo>
                  <a:pt x="89296" y="0"/>
                </a:lnTo>
                <a:lnTo>
                  <a:pt x="98226" y="8929"/>
                </a:lnTo>
                <a:lnTo>
                  <a:pt x="116085" y="44648"/>
                </a:lnTo>
                <a:lnTo>
                  <a:pt x="125015" y="89297"/>
                </a:lnTo>
                <a:lnTo>
                  <a:pt x="125015" y="151805"/>
                </a:lnTo>
                <a:lnTo>
                  <a:pt x="125015" y="214313"/>
                </a:lnTo>
                <a:lnTo>
                  <a:pt x="125015" y="258961"/>
                </a:lnTo>
                <a:lnTo>
                  <a:pt x="125015" y="276821"/>
                </a:lnTo>
                <a:lnTo>
                  <a:pt x="125015" y="276821"/>
                </a:lnTo>
                <a:lnTo>
                  <a:pt x="133945" y="258961"/>
                </a:lnTo>
                <a:lnTo>
                  <a:pt x="151804" y="223242"/>
                </a:lnTo>
                <a:lnTo>
                  <a:pt x="178593" y="178594"/>
                </a:lnTo>
                <a:lnTo>
                  <a:pt x="205382" y="125016"/>
                </a:lnTo>
                <a:lnTo>
                  <a:pt x="241101" y="71437"/>
                </a:lnTo>
                <a:lnTo>
                  <a:pt x="241101" y="7143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3009305" y="4688086"/>
            <a:ext cx="169665" cy="160735"/>
          </a:xfrm>
          <a:custGeom>
            <a:avLst/>
            <a:gdLst/>
            <a:ahLst/>
            <a:cxnLst/>
            <a:rect l="0" t="0" r="0" b="0"/>
            <a:pathLst>
              <a:path w="169665" h="160735">
                <a:moveTo>
                  <a:pt x="26789" y="35718"/>
                </a:moveTo>
                <a:lnTo>
                  <a:pt x="26789" y="44648"/>
                </a:lnTo>
                <a:lnTo>
                  <a:pt x="35718" y="71437"/>
                </a:lnTo>
                <a:lnTo>
                  <a:pt x="35718" y="98226"/>
                </a:lnTo>
                <a:lnTo>
                  <a:pt x="53578" y="125015"/>
                </a:lnTo>
                <a:lnTo>
                  <a:pt x="71437" y="142875"/>
                </a:lnTo>
                <a:lnTo>
                  <a:pt x="89297" y="160734"/>
                </a:lnTo>
                <a:lnTo>
                  <a:pt x="116086" y="151804"/>
                </a:lnTo>
                <a:lnTo>
                  <a:pt x="133945" y="142875"/>
                </a:lnTo>
                <a:lnTo>
                  <a:pt x="151804" y="125015"/>
                </a:lnTo>
                <a:lnTo>
                  <a:pt x="160734" y="98226"/>
                </a:lnTo>
                <a:lnTo>
                  <a:pt x="169664" y="71437"/>
                </a:lnTo>
                <a:lnTo>
                  <a:pt x="151804" y="44648"/>
                </a:lnTo>
                <a:lnTo>
                  <a:pt x="133945" y="17859"/>
                </a:lnTo>
                <a:lnTo>
                  <a:pt x="107156" y="0"/>
                </a:lnTo>
                <a:lnTo>
                  <a:pt x="71437" y="0"/>
                </a:lnTo>
                <a:lnTo>
                  <a:pt x="35718" y="0"/>
                </a:lnTo>
                <a:lnTo>
                  <a:pt x="17859" y="17859"/>
                </a:lnTo>
                <a:lnTo>
                  <a:pt x="0" y="35718"/>
                </a:lnTo>
                <a:lnTo>
                  <a:pt x="0" y="53578"/>
                </a:lnTo>
                <a:lnTo>
                  <a:pt x="17859" y="62507"/>
                </a:lnTo>
                <a:lnTo>
                  <a:pt x="44648" y="62507"/>
                </a:lnTo>
                <a:lnTo>
                  <a:pt x="44648" y="6250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3178969" y="4527351"/>
            <a:ext cx="178595" cy="223243"/>
          </a:xfrm>
          <a:custGeom>
            <a:avLst/>
            <a:gdLst/>
            <a:ahLst/>
            <a:cxnLst/>
            <a:rect l="0" t="0" r="0" b="0"/>
            <a:pathLst>
              <a:path w="178595" h="223243">
                <a:moveTo>
                  <a:pt x="62508" y="71438"/>
                </a:moveTo>
                <a:lnTo>
                  <a:pt x="53578" y="80367"/>
                </a:lnTo>
                <a:lnTo>
                  <a:pt x="44648" y="98227"/>
                </a:lnTo>
                <a:lnTo>
                  <a:pt x="26789" y="125016"/>
                </a:lnTo>
                <a:lnTo>
                  <a:pt x="8929" y="160735"/>
                </a:lnTo>
                <a:lnTo>
                  <a:pt x="0" y="187524"/>
                </a:lnTo>
                <a:lnTo>
                  <a:pt x="8929" y="214313"/>
                </a:lnTo>
                <a:lnTo>
                  <a:pt x="17859" y="223242"/>
                </a:lnTo>
                <a:lnTo>
                  <a:pt x="35719" y="214313"/>
                </a:lnTo>
                <a:lnTo>
                  <a:pt x="71437" y="205383"/>
                </a:lnTo>
                <a:lnTo>
                  <a:pt x="98226" y="178594"/>
                </a:lnTo>
                <a:lnTo>
                  <a:pt x="133945" y="142875"/>
                </a:lnTo>
                <a:lnTo>
                  <a:pt x="160734" y="107156"/>
                </a:lnTo>
                <a:lnTo>
                  <a:pt x="178594" y="62508"/>
                </a:lnTo>
                <a:lnTo>
                  <a:pt x="178594" y="26789"/>
                </a:lnTo>
                <a:lnTo>
                  <a:pt x="169664" y="8930"/>
                </a:lnTo>
                <a:lnTo>
                  <a:pt x="133945" y="0"/>
                </a:lnTo>
                <a:lnTo>
                  <a:pt x="98226" y="17860"/>
                </a:lnTo>
                <a:lnTo>
                  <a:pt x="53578" y="44649"/>
                </a:lnTo>
                <a:lnTo>
                  <a:pt x="17859" y="80367"/>
                </a:lnTo>
                <a:lnTo>
                  <a:pt x="8929" y="107156"/>
                </a:lnTo>
                <a:lnTo>
                  <a:pt x="0" y="133945"/>
                </a:lnTo>
                <a:lnTo>
                  <a:pt x="17859" y="133945"/>
                </a:lnTo>
                <a:lnTo>
                  <a:pt x="53578" y="125016"/>
                </a:lnTo>
                <a:lnTo>
                  <a:pt x="53578" y="12501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7474148" y="5116711"/>
            <a:ext cx="258962" cy="169665"/>
          </a:xfrm>
          <a:custGeom>
            <a:avLst/>
            <a:gdLst/>
            <a:ahLst/>
            <a:cxnLst/>
            <a:rect l="0" t="0" r="0" b="0"/>
            <a:pathLst>
              <a:path w="258962" h="169665">
                <a:moveTo>
                  <a:pt x="0" y="80367"/>
                </a:moveTo>
                <a:lnTo>
                  <a:pt x="0" y="80367"/>
                </a:lnTo>
                <a:lnTo>
                  <a:pt x="0" y="80367"/>
                </a:lnTo>
                <a:lnTo>
                  <a:pt x="0" y="71437"/>
                </a:lnTo>
                <a:lnTo>
                  <a:pt x="8930" y="62508"/>
                </a:lnTo>
                <a:lnTo>
                  <a:pt x="17860" y="53578"/>
                </a:lnTo>
                <a:lnTo>
                  <a:pt x="44649" y="35719"/>
                </a:lnTo>
                <a:lnTo>
                  <a:pt x="71438" y="26789"/>
                </a:lnTo>
                <a:lnTo>
                  <a:pt x="98227" y="8930"/>
                </a:lnTo>
                <a:lnTo>
                  <a:pt x="125016" y="0"/>
                </a:lnTo>
                <a:lnTo>
                  <a:pt x="142875" y="8930"/>
                </a:lnTo>
                <a:lnTo>
                  <a:pt x="160735" y="17859"/>
                </a:lnTo>
                <a:lnTo>
                  <a:pt x="160735" y="35719"/>
                </a:lnTo>
                <a:lnTo>
                  <a:pt x="142875" y="62508"/>
                </a:lnTo>
                <a:lnTo>
                  <a:pt x="125016" y="98227"/>
                </a:lnTo>
                <a:lnTo>
                  <a:pt x="98227" y="125016"/>
                </a:lnTo>
                <a:lnTo>
                  <a:pt x="71438" y="142875"/>
                </a:lnTo>
                <a:lnTo>
                  <a:pt x="44649" y="160734"/>
                </a:lnTo>
                <a:lnTo>
                  <a:pt x="35719" y="169664"/>
                </a:lnTo>
                <a:lnTo>
                  <a:pt x="35719" y="169664"/>
                </a:lnTo>
                <a:lnTo>
                  <a:pt x="44649" y="160734"/>
                </a:lnTo>
                <a:lnTo>
                  <a:pt x="62508" y="160734"/>
                </a:lnTo>
                <a:lnTo>
                  <a:pt x="89297" y="151805"/>
                </a:lnTo>
                <a:lnTo>
                  <a:pt x="125016" y="142875"/>
                </a:lnTo>
                <a:lnTo>
                  <a:pt x="160735" y="133945"/>
                </a:lnTo>
                <a:lnTo>
                  <a:pt x="196454" y="133945"/>
                </a:lnTo>
                <a:lnTo>
                  <a:pt x="232172" y="133945"/>
                </a:lnTo>
                <a:lnTo>
                  <a:pt x="258961" y="125016"/>
                </a:lnTo>
                <a:lnTo>
                  <a:pt x="258961" y="12501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7965281" y="5107781"/>
            <a:ext cx="35720" cy="116087"/>
          </a:xfrm>
          <a:custGeom>
            <a:avLst/>
            <a:gdLst/>
            <a:ahLst/>
            <a:cxnLst/>
            <a:rect l="0" t="0" r="0" b="0"/>
            <a:pathLst>
              <a:path w="35720" h="116087">
                <a:moveTo>
                  <a:pt x="0" y="0"/>
                </a:moveTo>
                <a:lnTo>
                  <a:pt x="8930" y="8930"/>
                </a:lnTo>
                <a:lnTo>
                  <a:pt x="8930" y="17860"/>
                </a:lnTo>
                <a:lnTo>
                  <a:pt x="17860" y="35719"/>
                </a:lnTo>
                <a:lnTo>
                  <a:pt x="26789" y="62508"/>
                </a:lnTo>
                <a:lnTo>
                  <a:pt x="26789" y="80367"/>
                </a:lnTo>
                <a:lnTo>
                  <a:pt x="35719" y="98227"/>
                </a:lnTo>
                <a:lnTo>
                  <a:pt x="35719" y="116086"/>
                </a:lnTo>
                <a:lnTo>
                  <a:pt x="35719" y="11608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7759898" y="5080992"/>
            <a:ext cx="98228" cy="205384"/>
          </a:xfrm>
          <a:custGeom>
            <a:avLst/>
            <a:gdLst/>
            <a:ahLst/>
            <a:cxnLst/>
            <a:rect l="0" t="0" r="0" b="0"/>
            <a:pathLst>
              <a:path w="98228" h="205384">
                <a:moveTo>
                  <a:pt x="53579" y="80367"/>
                </a:moveTo>
                <a:lnTo>
                  <a:pt x="53579" y="80367"/>
                </a:lnTo>
                <a:lnTo>
                  <a:pt x="53579" y="80367"/>
                </a:lnTo>
                <a:lnTo>
                  <a:pt x="53579" y="71438"/>
                </a:lnTo>
                <a:lnTo>
                  <a:pt x="53579" y="62508"/>
                </a:lnTo>
                <a:lnTo>
                  <a:pt x="44649" y="62508"/>
                </a:lnTo>
                <a:lnTo>
                  <a:pt x="44649" y="53578"/>
                </a:lnTo>
                <a:lnTo>
                  <a:pt x="35719" y="44649"/>
                </a:lnTo>
                <a:lnTo>
                  <a:pt x="35719" y="53578"/>
                </a:lnTo>
                <a:lnTo>
                  <a:pt x="26790" y="62508"/>
                </a:lnTo>
                <a:lnTo>
                  <a:pt x="17860" y="89297"/>
                </a:lnTo>
                <a:lnTo>
                  <a:pt x="8930" y="116086"/>
                </a:lnTo>
                <a:lnTo>
                  <a:pt x="8930" y="142875"/>
                </a:lnTo>
                <a:lnTo>
                  <a:pt x="0" y="169664"/>
                </a:lnTo>
                <a:lnTo>
                  <a:pt x="0" y="187524"/>
                </a:lnTo>
                <a:lnTo>
                  <a:pt x="0" y="196453"/>
                </a:lnTo>
                <a:lnTo>
                  <a:pt x="8930" y="205383"/>
                </a:lnTo>
                <a:lnTo>
                  <a:pt x="17860" y="196453"/>
                </a:lnTo>
                <a:lnTo>
                  <a:pt x="26790" y="187524"/>
                </a:lnTo>
                <a:lnTo>
                  <a:pt x="44649" y="160735"/>
                </a:lnTo>
                <a:lnTo>
                  <a:pt x="62508" y="133946"/>
                </a:lnTo>
                <a:lnTo>
                  <a:pt x="80368" y="98227"/>
                </a:lnTo>
                <a:lnTo>
                  <a:pt x="89297" y="62508"/>
                </a:lnTo>
                <a:lnTo>
                  <a:pt x="98227" y="26789"/>
                </a:lnTo>
                <a:lnTo>
                  <a:pt x="89297" y="8930"/>
                </a:lnTo>
                <a:lnTo>
                  <a:pt x="80368" y="0"/>
                </a:lnTo>
                <a:lnTo>
                  <a:pt x="71438" y="17860"/>
                </a:lnTo>
                <a:lnTo>
                  <a:pt x="53579" y="44649"/>
                </a:lnTo>
                <a:lnTo>
                  <a:pt x="44649" y="71438"/>
                </a:lnTo>
                <a:lnTo>
                  <a:pt x="35719" y="107156"/>
                </a:lnTo>
                <a:lnTo>
                  <a:pt x="35719" y="133946"/>
                </a:lnTo>
                <a:lnTo>
                  <a:pt x="35719" y="151805"/>
                </a:lnTo>
                <a:lnTo>
                  <a:pt x="44649" y="151805"/>
                </a:lnTo>
                <a:lnTo>
                  <a:pt x="53579" y="151805"/>
                </a:lnTo>
                <a:lnTo>
                  <a:pt x="53579" y="15180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7992070" y="5098852"/>
            <a:ext cx="44650" cy="214313"/>
          </a:xfrm>
          <a:custGeom>
            <a:avLst/>
            <a:gdLst/>
            <a:ahLst/>
            <a:cxnLst/>
            <a:rect l="0" t="0" r="0" b="0"/>
            <a:pathLst>
              <a:path w="44650" h="214313">
                <a:moveTo>
                  <a:pt x="0" y="0"/>
                </a:moveTo>
                <a:lnTo>
                  <a:pt x="0" y="8929"/>
                </a:lnTo>
                <a:lnTo>
                  <a:pt x="0" y="17859"/>
                </a:lnTo>
                <a:lnTo>
                  <a:pt x="0" y="35718"/>
                </a:lnTo>
                <a:lnTo>
                  <a:pt x="0" y="53578"/>
                </a:lnTo>
                <a:lnTo>
                  <a:pt x="8930" y="80367"/>
                </a:lnTo>
                <a:lnTo>
                  <a:pt x="8930" y="116086"/>
                </a:lnTo>
                <a:lnTo>
                  <a:pt x="17860" y="142875"/>
                </a:lnTo>
                <a:lnTo>
                  <a:pt x="26789" y="160734"/>
                </a:lnTo>
                <a:lnTo>
                  <a:pt x="35719" y="178593"/>
                </a:lnTo>
                <a:lnTo>
                  <a:pt x="44649" y="196453"/>
                </a:lnTo>
                <a:lnTo>
                  <a:pt x="44649" y="205382"/>
                </a:lnTo>
                <a:lnTo>
                  <a:pt x="44649" y="214312"/>
                </a:lnTo>
                <a:lnTo>
                  <a:pt x="44649" y="214312"/>
                </a:lnTo>
                <a:lnTo>
                  <a:pt x="44649" y="21431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7456289" y="5893593"/>
            <a:ext cx="8931" cy="26790"/>
          </a:xfrm>
          <a:custGeom>
            <a:avLst/>
            <a:gdLst/>
            <a:ahLst/>
            <a:cxnLst/>
            <a:rect l="0" t="0" r="0" b="0"/>
            <a:pathLst>
              <a:path w="8931" h="26790">
                <a:moveTo>
                  <a:pt x="8930" y="0"/>
                </a:moveTo>
                <a:lnTo>
                  <a:pt x="8930" y="0"/>
                </a:lnTo>
                <a:lnTo>
                  <a:pt x="0" y="17859"/>
                </a:lnTo>
                <a:lnTo>
                  <a:pt x="0" y="26789"/>
                </a:lnTo>
                <a:lnTo>
                  <a:pt x="0" y="2678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7331273" y="6036468"/>
            <a:ext cx="8931" cy="35720"/>
          </a:xfrm>
          <a:custGeom>
            <a:avLst/>
            <a:gdLst/>
            <a:ahLst/>
            <a:cxnLst/>
            <a:rect l="0" t="0" r="0" b="0"/>
            <a:pathLst>
              <a:path w="8931" h="35720">
                <a:moveTo>
                  <a:pt x="893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35719"/>
                </a:lnTo>
                <a:lnTo>
                  <a:pt x="0" y="357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>
            <a:off x="7295555" y="5786437"/>
            <a:ext cx="348259" cy="687587"/>
          </a:xfrm>
          <a:custGeom>
            <a:avLst/>
            <a:gdLst/>
            <a:ahLst/>
            <a:cxnLst/>
            <a:rect l="0" t="0" r="0" b="0"/>
            <a:pathLst>
              <a:path w="348259" h="687587">
                <a:moveTo>
                  <a:pt x="80367" y="178593"/>
                </a:moveTo>
                <a:lnTo>
                  <a:pt x="71437" y="169664"/>
                </a:lnTo>
                <a:lnTo>
                  <a:pt x="71437" y="169664"/>
                </a:lnTo>
                <a:lnTo>
                  <a:pt x="62508" y="160734"/>
                </a:lnTo>
                <a:lnTo>
                  <a:pt x="62508" y="169664"/>
                </a:lnTo>
                <a:lnTo>
                  <a:pt x="62508" y="178593"/>
                </a:lnTo>
                <a:lnTo>
                  <a:pt x="62508" y="196453"/>
                </a:lnTo>
                <a:lnTo>
                  <a:pt x="71437" y="214312"/>
                </a:lnTo>
                <a:lnTo>
                  <a:pt x="80367" y="250031"/>
                </a:lnTo>
                <a:lnTo>
                  <a:pt x="89297" y="285750"/>
                </a:lnTo>
                <a:lnTo>
                  <a:pt x="98226" y="321468"/>
                </a:lnTo>
                <a:lnTo>
                  <a:pt x="98226" y="357187"/>
                </a:lnTo>
                <a:lnTo>
                  <a:pt x="107156" y="392906"/>
                </a:lnTo>
                <a:lnTo>
                  <a:pt x="116086" y="419695"/>
                </a:lnTo>
                <a:lnTo>
                  <a:pt x="125015" y="455414"/>
                </a:lnTo>
                <a:lnTo>
                  <a:pt x="133945" y="491133"/>
                </a:lnTo>
                <a:lnTo>
                  <a:pt x="133945" y="526851"/>
                </a:lnTo>
                <a:lnTo>
                  <a:pt x="142875" y="562570"/>
                </a:lnTo>
                <a:lnTo>
                  <a:pt x="151804" y="598289"/>
                </a:lnTo>
                <a:lnTo>
                  <a:pt x="151804" y="625078"/>
                </a:lnTo>
                <a:lnTo>
                  <a:pt x="151804" y="642937"/>
                </a:lnTo>
                <a:lnTo>
                  <a:pt x="151804" y="660797"/>
                </a:lnTo>
                <a:lnTo>
                  <a:pt x="160734" y="669726"/>
                </a:lnTo>
                <a:lnTo>
                  <a:pt x="160734" y="678656"/>
                </a:lnTo>
                <a:lnTo>
                  <a:pt x="160734" y="687586"/>
                </a:lnTo>
                <a:lnTo>
                  <a:pt x="160734" y="687586"/>
                </a:lnTo>
                <a:lnTo>
                  <a:pt x="151804" y="669726"/>
                </a:lnTo>
                <a:lnTo>
                  <a:pt x="151804" y="651867"/>
                </a:lnTo>
                <a:lnTo>
                  <a:pt x="142875" y="616148"/>
                </a:lnTo>
                <a:lnTo>
                  <a:pt x="133945" y="571500"/>
                </a:lnTo>
                <a:lnTo>
                  <a:pt x="125015" y="508992"/>
                </a:lnTo>
                <a:lnTo>
                  <a:pt x="116086" y="455414"/>
                </a:lnTo>
                <a:lnTo>
                  <a:pt x="107156" y="383976"/>
                </a:lnTo>
                <a:lnTo>
                  <a:pt x="98226" y="312539"/>
                </a:lnTo>
                <a:lnTo>
                  <a:pt x="80367" y="250031"/>
                </a:lnTo>
                <a:lnTo>
                  <a:pt x="71437" y="196453"/>
                </a:lnTo>
                <a:lnTo>
                  <a:pt x="71437" y="160734"/>
                </a:lnTo>
                <a:lnTo>
                  <a:pt x="62508" y="151804"/>
                </a:lnTo>
                <a:lnTo>
                  <a:pt x="62508" y="142875"/>
                </a:lnTo>
                <a:lnTo>
                  <a:pt x="71437" y="151804"/>
                </a:lnTo>
                <a:lnTo>
                  <a:pt x="80367" y="169664"/>
                </a:lnTo>
                <a:lnTo>
                  <a:pt x="89297" y="196453"/>
                </a:lnTo>
                <a:lnTo>
                  <a:pt x="98226" y="232172"/>
                </a:lnTo>
                <a:lnTo>
                  <a:pt x="98226" y="258961"/>
                </a:lnTo>
                <a:lnTo>
                  <a:pt x="107156" y="285750"/>
                </a:lnTo>
                <a:lnTo>
                  <a:pt x="116086" y="303609"/>
                </a:lnTo>
                <a:lnTo>
                  <a:pt x="116086" y="321468"/>
                </a:lnTo>
                <a:lnTo>
                  <a:pt x="116086" y="330398"/>
                </a:lnTo>
                <a:lnTo>
                  <a:pt x="116086" y="339328"/>
                </a:lnTo>
                <a:lnTo>
                  <a:pt x="116086" y="348258"/>
                </a:lnTo>
                <a:lnTo>
                  <a:pt x="116086" y="366117"/>
                </a:lnTo>
                <a:lnTo>
                  <a:pt x="116086" y="375047"/>
                </a:lnTo>
                <a:lnTo>
                  <a:pt x="116086" y="383976"/>
                </a:lnTo>
                <a:lnTo>
                  <a:pt x="116086" y="392906"/>
                </a:lnTo>
                <a:lnTo>
                  <a:pt x="125015" y="392906"/>
                </a:lnTo>
                <a:lnTo>
                  <a:pt x="125015" y="392906"/>
                </a:lnTo>
                <a:lnTo>
                  <a:pt x="125015" y="392906"/>
                </a:lnTo>
                <a:lnTo>
                  <a:pt x="125015" y="375047"/>
                </a:lnTo>
                <a:lnTo>
                  <a:pt x="116086" y="348258"/>
                </a:lnTo>
                <a:lnTo>
                  <a:pt x="116086" y="321468"/>
                </a:lnTo>
                <a:lnTo>
                  <a:pt x="107156" y="276820"/>
                </a:lnTo>
                <a:lnTo>
                  <a:pt x="98226" y="241101"/>
                </a:lnTo>
                <a:lnTo>
                  <a:pt x="89297" y="205383"/>
                </a:lnTo>
                <a:lnTo>
                  <a:pt x="80367" y="178593"/>
                </a:lnTo>
                <a:lnTo>
                  <a:pt x="71437" y="160734"/>
                </a:lnTo>
                <a:lnTo>
                  <a:pt x="62508" y="142875"/>
                </a:lnTo>
                <a:lnTo>
                  <a:pt x="53578" y="142875"/>
                </a:lnTo>
                <a:lnTo>
                  <a:pt x="53578" y="133945"/>
                </a:lnTo>
                <a:lnTo>
                  <a:pt x="44648" y="133945"/>
                </a:lnTo>
                <a:lnTo>
                  <a:pt x="44648" y="142875"/>
                </a:lnTo>
                <a:lnTo>
                  <a:pt x="44648" y="142875"/>
                </a:lnTo>
                <a:lnTo>
                  <a:pt x="44648" y="151804"/>
                </a:lnTo>
                <a:lnTo>
                  <a:pt x="35718" y="160734"/>
                </a:lnTo>
                <a:lnTo>
                  <a:pt x="35718" y="178593"/>
                </a:lnTo>
                <a:lnTo>
                  <a:pt x="35718" y="196453"/>
                </a:lnTo>
                <a:lnTo>
                  <a:pt x="26789" y="223242"/>
                </a:lnTo>
                <a:lnTo>
                  <a:pt x="17859" y="258961"/>
                </a:lnTo>
                <a:lnTo>
                  <a:pt x="17859" y="294679"/>
                </a:lnTo>
                <a:lnTo>
                  <a:pt x="17859" y="330398"/>
                </a:lnTo>
                <a:lnTo>
                  <a:pt x="17859" y="357187"/>
                </a:lnTo>
                <a:lnTo>
                  <a:pt x="17859" y="375047"/>
                </a:lnTo>
                <a:lnTo>
                  <a:pt x="26789" y="392906"/>
                </a:lnTo>
                <a:lnTo>
                  <a:pt x="35718" y="401836"/>
                </a:lnTo>
                <a:lnTo>
                  <a:pt x="35718" y="392906"/>
                </a:lnTo>
                <a:lnTo>
                  <a:pt x="44648" y="375047"/>
                </a:lnTo>
                <a:lnTo>
                  <a:pt x="53578" y="339328"/>
                </a:lnTo>
                <a:lnTo>
                  <a:pt x="53578" y="303609"/>
                </a:lnTo>
                <a:lnTo>
                  <a:pt x="62508" y="258961"/>
                </a:lnTo>
                <a:lnTo>
                  <a:pt x="53578" y="214312"/>
                </a:lnTo>
                <a:lnTo>
                  <a:pt x="44648" y="178593"/>
                </a:lnTo>
                <a:lnTo>
                  <a:pt x="35718" y="142875"/>
                </a:lnTo>
                <a:lnTo>
                  <a:pt x="26789" y="107156"/>
                </a:lnTo>
                <a:lnTo>
                  <a:pt x="17859" y="89297"/>
                </a:lnTo>
                <a:lnTo>
                  <a:pt x="17859" y="71437"/>
                </a:lnTo>
                <a:lnTo>
                  <a:pt x="17859" y="62508"/>
                </a:lnTo>
                <a:lnTo>
                  <a:pt x="8929" y="62508"/>
                </a:lnTo>
                <a:lnTo>
                  <a:pt x="8929" y="53578"/>
                </a:lnTo>
                <a:lnTo>
                  <a:pt x="8929" y="53578"/>
                </a:lnTo>
                <a:lnTo>
                  <a:pt x="17859" y="62508"/>
                </a:lnTo>
                <a:lnTo>
                  <a:pt x="26789" y="71437"/>
                </a:lnTo>
                <a:lnTo>
                  <a:pt x="26789" y="89297"/>
                </a:lnTo>
                <a:lnTo>
                  <a:pt x="35718" y="107156"/>
                </a:lnTo>
                <a:lnTo>
                  <a:pt x="44648" y="133945"/>
                </a:lnTo>
                <a:lnTo>
                  <a:pt x="44648" y="160734"/>
                </a:lnTo>
                <a:lnTo>
                  <a:pt x="35718" y="196453"/>
                </a:lnTo>
                <a:lnTo>
                  <a:pt x="35718" y="214312"/>
                </a:lnTo>
                <a:lnTo>
                  <a:pt x="35718" y="232172"/>
                </a:lnTo>
                <a:lnTo>
                  <a:pt x="44648" y="241101"/>
                </a:lnTo>
                <a:lnTo>
                  <a:pt x="44648" y="241101"/>
                </a:lnTo>
                <a:lnTo>
                  <a:pt x="62508" y="232172"/>
                </a:lnTo>
                <a:lnTo>
                  <a:pt x="71437" y="214312"/>
                </a:lnTo>
                <a:lnTo>
                  <a:pt x="80367" y="178593"/>
                </a:lnTo>
                <a:lnTo>
                  <a:pt x="98226" y="142875"/>
                </a:lnTo>
                <a:lnTo>
                  <a:pt x="107156" y="98226"/>
                </a:lnTo>
                <a:lnTo>
                  <a:pt x="116086" y="53578"/>
                </a:lnTo>
                <a:lnTo>
                  <a:pt x="125015" y="26789"/>
                </a:lnTo>
                <a:lnTo>
                  <a:pt x="125015" y="0"/>
                </a:lnTo>
                <a:lnTo>
                  <a:pt x="133945" y="0"/>
                </a:lnTo>
                <a:lnTo>
                  <a:pt x="142875" y="0"/>
                </a:lnTo>
                <a:lnTo>
                  <a:pt x="142875" y="0"/>
                </a:lnTo>
                <a:lnTo>
                  <a:pt x="151804" y="17859"/>
                </a:lnTo>
                <a:lnTo>
                  <a:pt x="160734" y="26789"/>
                </a:lnTo>
                <a:lnTo>
                  <a:pt x="169664" y="35718"/>
                </a:lnTo>
                <a:lnTo>
                  <a:pt x="178593" y="53578"/>
                </a:lnTo>
                <a:lnTo>
                  <a:pt x="178593" y="53578"/>
                </a:lnTo>
                <a:lnTo>
                  <a:pt x="178593" y="53578"/>
                </a:lnTo>
                <a:lnTo>
                  <a:pt x="178593" y="53578"/>
                </a:lnTo>
                <a:lnTo>
                  <a:pt x="169664" y="53578"/>
                </a:lnTo>
                <a:lnTo>
                  <a:pt x="160734" y="53578"/>
                </a:lnTo>
                <a:lnTo>
                  <a:pt x="151804" y="62508"/>
                </a:lnTo>
                <a:lnTo>
                  <a:pt x="142875" y="80367"/>
                </a:lnTo>
                <a:lnTo>
                  <a:pt x="133945" y="107156"/>
                </a:lnTo>
                <a:lnTo>
                  <a:pt x="125015" y="151804"/>
                </a:lnTo>
                <a:lnTo>
                  <a:pt x="125015" y="205383"/>
                </a:lnTo>
                <a:lnTo>
                  <a:pt x="116086" y="258961"/>
                </a:lnTo>
                <a:lnTo>
                  <a:pt x="116086" y="294679"/>
                </a:lnTo>
                <a:lnTo>
                  <a:pt x="107156" y="330398"/>
                </a:lnTo>
                <a:lnTo>
                  <a:pt x="98226" y="357187"/>
                </a:lnTo>
                <a:lnTo>
                  <a:pt x="89297" y="366117"/>
                </a:lnTo>
                <a:lnTo>
                  <a:pt x="71437" y="357187"/>
                </a:lnTo>
                <a:lnTo>
                  <a:pt x="53578" y="348258"/>
                </a:lnTo>
                <a:lnTo>
                  <a:pt x="35718" y="339328"/>
                </a:lnTo>
                <a:lnTo>
                  <a:pt x="26789" y="321468"/>
                </a:lnTo>
                <a:lnTo>
                  <a:pt x="17859" y="294679"/>
                </a:lnTo>
                <a:lnTo>
                  <a:pt x="8929" y="276820"/>
                </a:lnTo>
                <a:lnTo>
                  <a:pt x="0" y="258961"/>
                </a:lnTo>
                <a:lnTo>
                  <a:pt x="8929" y="241101"/>
                </a:lnTo>
                <a:lnTo>
                  <a:pt x="17859" y="214312"/>
                </a:lnTo>
                <a:lnTo>
                  <a:pt x="35718" y="196453"/>
                </a:lnTo>
                <a:lnTo>
                  <a:pt x="53578" y="169664"/>
                </a:lnTo>
                <a:lnTo>
                  <a:pt x="62508" y="142875"/>
                </a:lnTo>
                <a:lnTo>
                  <a:pt x="80367" y="125015"/>
                </a:lnTo>
                <a:lnTo>
                  <a:pt x="89297" y="98226"/>
                </a:lnTo>
                <a:lnTo>
                  <a:pt x="98226" y="80367"/>
                </a:lnTo>
                <a:lnTo>
                  <a:pt x="107156" y="71437"/>
                </a:lnTo>
                <a:lnTo>
                  <a:pt x="107156" y="62508"/>
                </a:lnTo>
                <a:lnTo>
                  <a:pt x="116086" y="71437"/>
                </a:lnTo>
                <a:lnTo>
                  <a:pt x="116086" y="71437"/>
                </a:lnTo>
                <a:lnTo>
                  <a:pt x="116086" y="71437"/>
                </a:lnTo>
                <a:lnTo>
                  <a:pt x="125015" y="71437"/>
                </a:lnTo>
                <a:lnTo>
                  <a:pt x="125015" y="71437"/>
                </a:lnTo>
                <a:lnTo>
                  <a:pt x="133945" y="71437"/>
                </a:lnTo>
                <a:lnTo>
                  <a:pt x="133945" y="80367"/>
                </a:lnTo>
                <a:lnTo>
                  <a:pt x="142875" y="80367"/>
                </a:lnTo>
                <a:lnTo>
                  <a:pt x="142875" y="89297"/>
                </a:lnTo>
                <a:lnTo>
                  <a:pt x="151804" y="98226"/>
                </a:lnTo>
                <a:lnTo>
                  <a:pt x="151804" y="107156"/>
                </a:lnTo>
                <a:lnTo>
                  <a:pt x="160734" y="116086"/>
                </a:lnTo>
                <a:lnTo>
                  <a:pt x="178593" y="133945"/>
                </a:lnTo>
                <a:lnTo>
                  <a:pt x="196453" y="151804"/>
                </a:lnTo>
                <a:lnTo>
                  <a:pt x="214312" y="160734"/>
                </a:lnTo>
                <a:lnTo>
                  <a:pt x="241101" y="178593"/>
                </a:lnTo>
                <a:lnTo>
                  <a:pt x="258961" y="187523"/>
                </a:lnTo>
                <a:lnTo>
                  <a:pt x="276820" y="196453"/>
                </a:lnTo>
                <a:lnTo>
                  <a:pt x="294679" y="205383"/>
                </a:lnTo>
                <a:lnTo>
                  <a:pt x="312539" y="214312"/>
                </a:lnTo>
                <a:lnTo>
                  <a:pt x="321468" y="223242"/>
                </a:lnTo>
                <a:lnTo>
                  <a:pt x="321468" y="232172"/>
                </a:lnTo>
                <a:lnTo>
                  <a:pt x="330398" y="241101"/>
                </a:lnTo>
                <a:lnTo>
                  <a:pt x="330398" y="250031"/>
                </a:lnTo>
                <a:lnTo>
                  <a:pt x="330398" y="250031"/>
                </a:lnTo>
                <a:lnTo>
                  <a:pt x="339328" y="250031"/>
                </a:lnTo>
                <a:lnTo>
                  <a:pt x="339328" y="258961"/>
                </a:lnTo>
                <a:lnTo>
                  <a:pt x="339328" y="258961"/>
                </a:lnTo>
                <a:lnTo>
                  <a:pt x="348258" y="258961"/>
                </a:lnTo>
                <a:lnTo>
                  <a:pt x="348258" y="250031"/>
                </a:lnTo>
                <a:lnTo>
                  <a:pt x="348258" y="250031"/>
                </a:lnTo>
                <a:lnTo>
                  <a:pt x="348258" y="258961"/>
                </a:lnTo>
                <a:lnTo>
                  <a:pt x="330398" y="258961"/>
                </a:lnTo>
                <a:lnTo>
                  <a:pt x="321468" y="267890"/>
                </a:lnTo>
                <a:lnTo>
                  <a:pt x="294679" y="276820"/>
                </a:lnTo>
                <a:lnTo>
                  <a:pt x="267890" y="285750"/>
                </a:lnTo>
                <a:lnTo>
                  <a:pt x="232172" y="294679"/>
                </a:lnTo>
                <a:lnTo>
                  <a:pt x="187523" y="303609"/>
                </a:lnTo>
                <a:lnTo>
                  <a:pt x="133945" y="312539"/>
                </a:lnTo>
                <a:lnTo>
                  <a:pt x="89297" y="321468"/>
                </a:lnTo>
                <a:lnTo>
                  <a:pt x="44648" y="330398"/>
                </a:lnTo>
                <a:lnTo>
                  <a:pt x="17859" y="348258"/>
                </a:lnTo>
                <a:lnTo>
                  <a:pt x="8929" y="366117"/>
                </a:lnTo>
                <a:lnTo>
                  <a:pt x="26789" y="401836"/>
                </a:lnTo>
                <a:lnTo>
                  <a:pt x="71437" y="428625"/>
                </a:lnTo>
                <a:lnTo>
                  <a:pt x="116086" y="455414"/>
                </a:lnTo>
                <a:lnTo>
                  <a:pt x="116086" y="45541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7420570" y="5652491"/>
            <a:ext cx="8931" cy="8931"/>
          </a:xfrm>
          <a:custGeom>
            <a:avLst/>
            <a:gdLst/>
            <a:ahLst/>
            <a:cxnLst/>
            <a:rect l="0" t="0" r="0" b="0"/>
            <a:pathLst>
              <a:path w="8931" h="8931">
                <a:moveTo>
                  <a:pt x="0" y="8930"/>
                </a:moveTo>
                <a:lnTo>
                  <a:pt x="8930" y="8930"/>
                </a:ln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5366742" y="3786187"/>
            <a:ext cx="17861" cy="8931"/>
          </a:xfrm>
          <a:custGeom>
            <a:avLst/>
            <a:gdLst/>
            <a:ahLst/>
            <a:cxnLst/>
            <a:rect l="0" t="0" r="0" b="0"/>
            <a:pathLst>
              <a:path w="17861" h="893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17860" y="8930"/>
                </a:lnTo>
                <a:lnTo>
                  <a:pt x="17860" y="893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6241852" y="1884164"/>
            <a:ext cx="26790" cy="160735"/>
          </a:xfrm>
          <a:custGeom>
            <a:avLst/>
            <a:gdLst/>
            <a:ahLst/>
            <a:cxnLst/>
            <a:rect l="0" t="0" r="0" b="0"/>
            <a:pathLst>
              <a:path w="26790" h="160735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26789"/>
                </a:lnTo>
                <a:lnTo>
                  <a:pt x="0" y="53578"/>
                </a:lnTo>
                <a:lnTo>
                  <a:pt x="0" y="71437"/>
                </a:lnTo>
                <a:lnTo>
                  <a:pt x="8929" y="98226"/>
                </a:lnTo>
                <a:lnTo>
                  <a:pt x="8929" y="116086"/>
                </a:lnTo>
                <a:lnTo>
                  <a:pt x="17859" y="133945"/>
                </a:lnTo>
                <a:lnTo>
                  <a:pt x="17859" y="151805"/>
                </a:lnTo>
                <a:lnTo>
                  <a:pt x="26789" y="160734"/>
                </a:lnTo>
                <a:lnTo>
                  <a:pt x="26789" y="160734"/>
                </a:lnTo>
                <a:lnTo>
                  <a:pt x="26789" y="142875"/>
                </a:lnTo>
                <a:lnTo>
                  <a:pt x="26789" y="125015"/>
                </a:lnTo>
                <a:lnTo>
                  <a:pt x="26789" y="12501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6215063" y="1759148"/>
            <a:ext cx="26790" cy="17861"/>
          </a:xfrm>
          <a:custGeom>
            <a:avLst/>
            <a:gdLst/>
            <a:ahLst/>
            <a:cxnLst/>
            <a:rect l="0" t="0" r="0" b="0"/>
            <a:pathLst>
              <a:path w="26790" h="17861">
                <a:moveTo>
                  <a:pt x="8929" y="8930"/>
                </a:moveTo>
                <a:lnTo>
                  <a:pt x="8929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8929" y="8930"/>
                </a:lnTo>
                <a:lnTo>
                  <a:pt x="8929" y="8930"/>
                </a:lnTo>
                <a:lnTo>
                  <a:pt x="17859" y="8930"/>
                </a:lnTo>
                <a:lnTo>
                  <a:pt x="26789" y="17860"/>
                </a:lnTo>
                <a:lnTo>
                  <a:pt x="26789" y="1786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/>
          <p:cNvSpPr/>
          <p:nvPr/>
        </p:nvSpPr>
        <p:spPr>
          <a:xfrm>
            <a:off x="6331148" y="1857375"/>
            <a:ext cx="133947" cy="160735"/>
          </a:xfrm>
          <a:custGeom>
            <a:avLst/>
            <a:gdLst/>
            <a:ahLst/>
            <a:cxnLst/>
            <a:rect l="0" t="0" r="0" b="0"/>
            <a:pathLst>
              <a:path w="133947" h="160735">
                <a:moveTo>
                  <a:pt x="0" y="0"/>
                </a:moveTo>
                <a:lnTo>
                  <a:pt x="0" y="8929"/>
                </a:lnTo>
                <a:lnTo>
                  <a:pt x="0" y="17859"/>
                </a:lnTo>
                <a:lnTo>
                  <a:pt x="8930" y="26789"/>
                </a:lnTo>
                <a:lnTo>
                  <a:pt x="8930" y="44648"/>
                </a:lnTo>
                <a:lnTo>
                  <a:pt x="17860" y="62508"/>
                </a:lnTo>
                <a:lnTo>
                  <a:pt x="26790" y="80367"/>
                </a:lnTo>
                <a:lnTo>
                  <a:pt x="35719" y="107156"/>
                </a:lnTo>
                <a:lnTo>
                  <a:pt x="35719" y="125015"/>
                </a:lnTo>
                <a:lnTo>
                  <a:pt x="44649" y="142875"/>
                </a:lnTo>
                <a:lnTo>
                  <a:pt x="44649" y="151804"/>
                </a:lnTo>
                <a:lnTo>
                  <a:pt x="53579" y="160734"/>
                </a:lnTo>
                <a:lnTo>
                  <a:pt x="53579" y="160734"/>
                </a:lnTo>
                <a:lnTo>
                  <a:pt x="53579" y="151804"/>
                </a:lnTo>
                <a:lnTo>
                  <a:pt x="44649" y="142875"/>
                </a:lnTo>
                <a:lnTo>
                  <a:pt x="44649" y="125015"/>
                </a:lnTo>
                <a:lnTo>
                  <a:pt x="44649" y="98226"/>
                </a:lnTo>
                <a:lnTo>
                  <a:pt x="53579" y="71437"/>
                </a:lnTo>
                <a:lnTo>
                  <a:pt x="62508" y="44648"/>
                </a:lnTo>
                <a:lnTo>
                  <a:pt x="71438" y="35719"/>
                </a:lnTo>
                <a:lnTo>
                  <a:pt x="80368" y="26789"/>
                </a:lnTo>
                <a:lnTo>
                  <a:pt x="89297" y="35719"/>
                </a:lnTo>
                <a:lnTo>
                  <a:pt x="98227" y="53578"/>
                </a:lnTo>
                <a:lnTo>
                  <a:pt x="107157" y="71437"/>
                </a:lnTo>
                <a:lnTo>
                  <a:pt x="116086" y="98226"/>
                </a:lnTo>
                <a:lnTo>
                  <a:pt x="125016" y="116086"/>
                </a:lnTo>
                <a:lnTo>
                  <a:pt x="133946" y="133945"/>
                </a:lnTo>
                <a:lnTo>
                  <a:pt x="133946" y="142875"/>
                </a:lnTo>
                <a:lnTo>
                  <a:pt x="133946" y="142875"/>
                </a:lnTo>
                <a:lnTo>
                  <a:pt x="133946" y="133945"/>
                </a:lnTo>
                <a:lnTo>
                  <a:pt x="133946" y="13394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>
          <a:xfrm>
            <a:off x="6491883" y="1723429"/>
            <a:ext cx="169665" cy="276822"/>
          </a:xfrm>
          <a:custGeom>
            <a:avLst/>
            <a:gdLst/>
            <a:ahLst/>
            <a:cxnLst/>
            <a:rect l="0" t="0" r="0" b="0"/>
            <a:pathLst>
              <a:path w="169665" h="276822">
                <a:moveTo>
                  <a:pt x="8930" y="44649"/>
                </a:moveTo>
                <a:lnTo>
                  <a:pt x="8930" y="35719"/>
                </a:lnTo>
                <a:lnTo>
                  <a:pt x="8930" y="26790"/>
                </a:lnTo>
                <a:lnTo>
                  <a:pt x="0" y="1786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8930" y="26790"/>
                </a:lnTo>
                <a:lnTo>
                  <a:pt x="17859" y="53579"/>
                </a:lnTo>
                <a:lnTo>
                  <a:pt x="17859" y="80368"/>
                </a:lnTo>
                <a:lnTo>
                  <a:pt x="26789" y="125016"/>
                </a:lnTo>
                <a:lnTo>
                  <a:pt x="26789" y="160735"/>
                </a:lnTo>
                <a:lnTo>
                  <a:pt x="35719" y="205383"/>
                </a:lnTo>
                <a:lnTo>
                  <a:pt x="44648" y="232172"/>
                </a:lnTo>
                <a:lnTo>
                  <a:pt x="44648" y="258961"/>
                </a:lnTo>
                <a:lnTo>
                  <a:pt x="44648" y="276821"/>
                </a:lnTo>
                <a:lnTo>
                  <a:pt x="53578" y="276821"/>
                </a:lnTo>
                <a:lnTo>
                  <a:pt x="53578" y="267891"/>
                </a:lnTo>
                <a:lnTo>
                  <a:pt x="53578" y="258961"/>
                </a:lnTo>
                <a:lnTo>
                  <a:pt x="53578" y="232172"/>
                </a:lnTo>
                <a:lnTo>
                  <a:pt x="53578" y="196454"/>
                </a:lnTo>
                <a:lnTo>
                  <a:pt x="53578" y="160735"/>
                </a:lnTo>
                <a:lnTo>
                  <a:pt x="62508" y="142875"/>
                </a:lnTo>
                <a:lnTo>
                  <a:pt x="71437" y="125016"/>
                </a:lnTo>
                <a:lnTo>
                  <a:pt x="71437" y="125016"/>
                </a:lnTo>
                <a:lnTo>
                  <a:pt x="80367" y="142875"/>
                </a:lnTo>
                <a:lnTo>
                  <a:pt x="98226" y="151805"/>
                </a:lnTo>
                <a:lnTo>
                  <a:pt x="107156" y="169665"/>
                </a:lnTo>
                <a:lnTo>
                  <a:pt x="125015" y="196454"/>
                </a:lnTo>
                <a:lnTo>
                  <a:pt x="142875" y="205383"/>
                </a:lnTo>
                <a:lnTo>
                  <a:pt x="151805" y="223243"/>
                </a:lnTo>
                <a:lnTo>
                  <a:pt x="169664" y="232172"/>
                </a:lnTo>
                <a:lnTo>
                  <a:pt x="169664" y="232172"/>
                </a:lnTo>
                <a:lnTo>
                  <a:pt x="169664" y="23217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6679406" y="1777008"/>
            <a:ext cx="125017" cy="187524"/>
          </a:xfrm>
          <a:custGeom>
            <a:avLst/>
            <a:gdLst/>
            <a:ahLst/>
            <a:cxnLst/>
            <a:rect l="0" t="0" r="0" b="0"/>
            <a:pathLst>
              <a:path w="125017" h="187524">
                <a:moveTo>
                  <a:pt x="8930" y="133945"/>
                </a:moveTo>
                <a:lnTo>
                  <a:pt x="8930" y="133945"/>
                </a:lnTo>
                <a:lnTo>
                  <a:pt x="8930" y="142875"/>
                </a:lnTo>
                <a:lnTo>
                  <a:pt x="0" y="151804"/>
                </a:lnTo>
                <a:lnTo>
                  <a:pt x="8930" y="151804"/>
                </a:lnTo>
                <a:lnTo>
                  <a:pt x="8930" y="151804"/>
                </a:lnTo>
                <a:lnTo>
                  <a:pt x="17860" y="142875"/>
                </a:lnTo>
                <a:lnTo>
                  <a:pt x="35719" y="125015"/>
                </a:lnTo>
                <a:lnTo>
                  <a:pt x="44649" y="116086"/>
                </a:lnTo>
                <a:lnTo>
                  <a:pt x="53578" y="89296"/>
                </a:lnTo>
                <a:lnTo>
                  <a:pt x="62508" y="71437"/>
                </a:lnTo>
                <a:lnTo>
                  <a:pt x="71438" y="44648"/>
                </a:lnTo>
                <a:lnTo>
                  <a:pt x="71438" y="17859"/>
                </a:lnTo>
                <a:lnTo>
                  <a:pt x="62508" y="8929"/>
                </a:lnTo>
                <a:lnTo>
                  <a:pt x="53578" y="0"/>
                </a:lnTo>
                <a:lnTo>
                  <a:pt x="44649" y="17859"/>
                </a:lnTo>
                <a:lnTo>
                  <a:pt x="26789" y="35718"/>
                </a:lnTo>
                <a:lnTo>
                  <a:pt x="17860" y="71437"/>
                </a:lnTo>
                <a:lnTo>
                  <a:pt x="8930" y="98226"/>
                </a:lnTo>
                <a:lnTo>
                  <a:pt x="17860" y="125015"/>
                </a:lnTo>
                <a:lnTo>
                  <a:pt x="17860" y="151804"/>
                </a:lnTo>
                <a:lnTo>
                  <a:pt x="35719" y="169664"/>
                </a:lnTo>
                <a:lnTo>
                  <a:pt x="44649" y="178593"/>
                </a:lnTo>
                <a:lnTo>
                  <a:pt x="62508" y="187523"/>
                </a:lnTo>
                <a:lnTo>
                  <a:pt x="80367" y="178593"/>
                </a:lnTo>
                <a:lnTo>
                  <a:pt x="98227" y="169664"/>
                </a:lnTo>
                <a:lnTo>
                  <a:pt x="116086" y="142875"/>
                </a:lnTo>
                <a:lnTo>
                  <a:pt x="125016" y="116086"/>
                </a:lnTo>
                <a:lnTo>
                  <a:pt x="125016" y="11608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/>
          <p:cNvSpPr/>
          <p:nvPr/>
        </p:nvSpPr>
        <p:spPr>
          <a:xfrm>
            <a:off x="6822281" y="1750219"/>
            <a:ext cx="98228" cy="142876"/>
          </a:xfrm>
          <a:custGeom>
            <a:avLst/>
            <a:gdLst/>
            <a:ahLst/>
            <a:cxnLst/>
            <a:rect l="0" t="0" r="0" b="0"/>
            <a:pathLst>
              <a:path w="98228" h="142876">
                <a:moveTo>
                  <a:pt x="0" y="53578"/>
                </a:moveTo>
                <a:lnTo>
                  <a:pt x="0" y="62507"/>
                </a:lnTo>
                <a:lnTo>
                  <a:pt x="0" y="71437"/>
                </a:lnTo>
                <a:lnTo>
                  <a:pt x="0" y="80367"/>
                </a:lnTo>
                <a:lnTo>
                  <a:pt x="8930" y="98226"/>
                </a:lnTo>
                <a:lnTo>
                  <a:pt x="17860" y="107156"/>
                </a:lnTo>
                <a:lnTo>
                  <a:pt x="26789" y="125015"/>
                </a:lnTo>
                <a:lnTo>
                  <a:pt x="35719" y="133945"/>
                </a:lnTo>
                <a:lnTo>
                  <a:pt x="44649" y="142875"/>
                </a:lnTo>
                <a:lnTo>
                  <a:pt x="53578" y="142875"/>
                </a:lnTo>
                <a:lnTo>
                  <a:pt x="62508" y="133945"/>
                </a:lnTo>
                <a:lnTo>
                  <a:pt x="62508" y="125015"/>
                </a:lnTo>
                <a:lnTo>
                  <a:pt x="62508" y="98226"/>
                </a:lnTo>
                <a:lnTo>
                  <a:pt x="62508" y="71437"/>
                </a:lnTo>
                <a:lnTo>
                  <a:pt x="62508" y="44648"/>
                </a:lnTo>
                <a:lnTo>
                  <a:pt x="71438" y="26789"/>
                </a:lnTo>
                <a:lnTo>
                  <a:pt x="71438" y="8929"/>
                </a:lnTo>
                <a:lnTo>
                  <a:pt x="71438" y="0"/>
                </a:lnTo>
                <a:lnTo>
                  <a:pt x="80367" y="0"/>
                </a:lnTo>
                <a:lnTo>
                  <a:pt x="89297" y="0"/>
                </a:lnTo>
                <a:lnTo>
                  <a:pt x="98227" y="8929"/>
                </a:lnTo>
                <a:lnTo>
                  <a:pt x="98227" y="17859"/>
                </a:lnTo>
                <a:lnTo>
                  <a:pt x="98227" y="1785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>
          <a:xfrm>
            <a:off x="6974086" y="1768078"/>
            <a:ext cx="26790" cy="125017"/>
          </a:xfrm>
          <a:custGeom>
            <a:avLst/>
            <a:gdLst/>
            <a:ahLst/>
            <a:cxnLst/>
            <a:rect l="0" t="0" r="0" b="0"/>
            <a:pathLst>
              <a:path w="26790" h="125017">
                <a:moveTo>
                  <a:pt x="8930" y="0"/>
                </a:moveTo>
                <a:lnTo>
                  <a:pt x="8930" y="8930"/>
                </a:lnTo>
                <a:lnTo>
                  <a:pt x="8930" y="17859"/>
                </a:lnTo>
                <a:lnTo>
                  <a:pt x="0" y="35719"/>
                </a:lnTo>
                <a:lnTo>
                  <a:pt x="0" y="62508"/>
                </a:lnTo>
                <a:lnTo>
                  <a:pt x="0" y="89297"/>
                </a:lnTo>
                <a:lnTo>
                  <a:pt x="8930" y="107156"/>
                </a:lnTo>
                <a:lnTo>
                  <a:pt x="8930" y="116086"/>
                </a:lnTo>
                <a:lnTo>
                  <a:pt x="17859" y="125016"/>
                </a:lnTo>
                <a:lnTo>
                  <a:pt x="26789" y="116086"/>
                </a:lnTo>
                <a:lnTo>
                  <a:pt x="26789" y="98226"/>
                </a:lnTo>
                <a:lnTo>
                  <a:pt x="26789" y="71437"/>
                </a:lnTo>
                <a:lnTo>
                  <a:pt x="26789" y="7143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3"/>
          <p:cNvSpPr/>
          <p:nvPr/>
        </p:nvSpPr>
        <p:spPr>
          <a:xfrm>
            <a:off x="6920508" y="1562695"/>
            <a:ext cx="71438" cy="35720"/>
          </a:xfrm>
          <a:custGeom>
            <a:avLst/>
            <a:gdLst/>
            <a:ahLst/>
            <a:cxnLst/>
            <a:rect l="0" t="0" r="0" b="0"/>
            <a:pathLst>
              <a:path w="71438" h="35720">
                <a:moveTo>
                  <a:pt x="8930" y="35719"/>
                </a:moveTo>
                <a:lnTo>
                  <a:pt x="8930" y="35719"/>
                </a:lnTo>
                <a:lnTo>
                  <a:pt x="8930" y="35719"/>
                </a:lnTo>
                <a:lnTo>
                  <a:pt x="0" y="26789"/>
                </a:lnTo>
                <a:lnTo>
                  <a:pt x="0" y="26789"/>
                </a:lnTo>
                <a:lnTo>
                  <a:pt x="8930" y="17859"/>
                </a:lnTo>
                <a:lnTo>
                  <a:pt x="8930" y="8930"/>
                </a:lnTo>
                <a:lnTo>
                  <a:pt x="26789" y="0"/>
                </a:lnTo>
                <a:lnTo>
                  <a:pt x="35719" y="0"/>
                </a:lnTo>
                <a:lnTo>
                  <a:pt x="53578" y="0"/>
                </a:lnTo>
                <a:lnTo>
                  <a:pt x="62508" y="8930"/>
                </a:lnTo>
                <a:lnTo>
                  <a:pt x="71437" y="17859"/>
                </a:lnTo>
                <a:lnTo>
                  <a:pt x="71437" y="1785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7072313" y="1544836"/>
            <a:ext cx="133946" cy="339329"/>
          </a:xfrm>
          <a:custGeom>
            <a:avLst/>
            <a:gdLst/>
            <a:ahLst/>
            <a:cxnLst/>
            <a:rect l="0" t="0" r="0" b="0"/>
            <a:pathLst>
              <a:path w="133946" h="339329">
                <a:moveTo>
                  <a:pt x="8929" y="0"/>
                </a:moveTo>
                <a:lnTo>
                  <a:pt x="8929" y="8929"/>
                </a:lnTo>
                <a:lnTo>
                  <a:pt x="8929" y="26789"/>
                </a:lnTo>
                <a:lnTo>
                  <a:pt x="8929" y="44648"/>
                </a:lnTo>
                <a:lnTo>
                  <a:pt x="0" y="80367"/>
                </a:lnTo>
                <a:lnTo>
                  <a:pt x="0" y="125015"/>
                </a:lnTo>
                <a:lnTo>
                  <a:pt x="8929" y="169664"/>
                </a:lnTo>
                <a:lnTo>
                  <a:pt x="17859" y="223242"/>
                </a:lnTo>
                <a:lnTo>
                  <a:pt x="26789" y="267890"/>
                </a:lnTo>
                <a:lnTo>
                  <a:pt x="44648" y="303609"/>
                </a:lnTo>
                <a:lnTo>
                  <a:pt x="71437" y="330398"/>
                </a:lnTo>
                <a:lnTo>
                  <a:pt x="89296" y="339328"/>
                </a:lnTo>
                <a:lnTo>
                  <a:pt x="107156" y="330398"/>
                </a:lnTo>
                <a:lnTo>
                  <a:pt x="125015" y="321468"/>
                </a:lnTo>
                <a:lnTo>
                  <a:pt x="133945" y="294679"/>
                </a:lnTo>
                <a:lnTo>
                  <a:pt x="133945" y="258961"/>
                </a:lnTo>
                <a:lnTo>
                  <a:pt x="133945" y="25896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6991945" y="1705570"/>
            <a:ext cx="214314" cy="44650"/>
          </a:xfrm>
          <a:custGeom>
            <a:avLst/>
            <a:gdLst/>
            <a:ahLst/>
            <a:cxnLst/>
            <a:rect l="0" t="0" r="0" b="0"/>
            <a:pathLst>
              <a:path w="214314" h="44650">
                <a:moveTo>
                  <a:pt x="0" y="35719"/>
                </a:moveTo>
                <a:lnTo>
                  <a:pt x="0" y="35719"/>
                </a:lnTo>
                <a:lnTo>
                  <a:pt x="0" y="44649"/>
                </a:lnTo>
                <a:lnTo>
                  <a:pt x="17860" y="35719"/>
                </a:lnTo>
                <a:lnTo>
                  <a:pt x="35719" y="35719"/>
                </a:lnTo>
                <a:lnTo>
                  <a:pt x="71438" y="35719"/>
                </a:lnTo>
                <a:lnTo>
                  <a:pt x="107157" y="26789"/>
                </a:lnTo>
                <a:lnTo>
                  <a:pt x="142875" y="8930"/>
                </a:lnTo>
                <a:lnTo>
                  <a:pt x="178594" y="8930"/>
                </a:lnTo>
                <a:lnTo>
                  <a:pt x="214313" y="0"/>
                </a:lnTo>
                <a:lnTo>
                  <a:pt x="214313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7179469" y="1714500"/>
            <a:ext cx="142876" cy="125016"/>
          </a:xfrm>
          <a:custGeom>
            <a:avLst/>
            <a:gdLst/>
            <a:ahLst/>
            <a:cxnLst/>
            <a:rect l="0" t="0" r="0" b="0"/>
            <a:pathLst>
              <a:path w="142876" h="125016">
                <a:moveTo>
                  <a:pt x="0" y="62508"/>
                </a:moveTo>
                <a:lnTo>
                  <a:pt x="0" y="71437"/>
                </a:lnTo>
                <a:lnTo>
                  <a:pt x="8929" y="71437"/>
                </a:lnTo>
                <a:lnTo>
                  <a:pt x="17859" y="80367"/>
                </a:lnTo>
                <a:lnTo>
                  <a:pt x="35719" y="80367"/>
                </a:lnTo>
                <a:lnTo>
                  <a:pt x="53578" y="80367"/>
                </a:lnTo>
                <a:lnTo>
                  <a:pt x="71437" y="71437"/>
                </a:lnTo>
                <a:lnTo>
                  <a:pt x="89297" y="62508"/>
                </a:lnTo>
                <a:lnTo>
                  <a:pt x="116086" y="53578"/>
                </a:lnTo>
                <a:lnTo>
                  <a:pt x="125015" y="44648"/>
                </a:lnTo>
                <a:lnTo>
                  <a:pt x="125015" y="26789"/>
                </a:lnTo>
                <a:lnTo>
                  <a:pt x="125015" y="8929"/>
                </a:lnTo>
                <a:lnTo>
                  <a:pt x="125015" y="0"/>
                </a:lnTo>
                <a:lnTo>
                  <a:pt x="116086" y="0"/>
                </a:lnTo>
                <a:lnTo>
                  <a:pt x="98226" y="8929"/>
                </a:lnTo>
                <a:lnTo>
                  <a:pt x="89297" y="26789"/>
                </a:lnTo>
                <a:lnTo>
                  <a:pt x="71437" y="44648"/>
                </a:lnTo>
                <a:lnTo>
                  <a:pt x="62508" y="71437"/>
                </a:lnTo>
                <a:lnTo>
                  <a:pt x="62508" y="89297"/>
                </a:lnTo>
                <a:lnTo>
                  <a:pt x="71437" y="107156"/>
                </a:lnTo>
                <a:lnTo>
                  <a:pt x="89297" y="116086"/>
                </a:lnTo>
                <a:lnTo>
                  <a:pt x="107156" y="125015"/>
                </a:lnTo>
                <a:lnTo>
                  <a:pt x="125015" y="116086"/>
                </a:lnTo>
                <a:lnTo>
                  <a:pt x="142875" y="107156"/>
                </a:lnTo>
                <a:lnTo>
                  <a:pt x="142875" y="1071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reeform 87"/>
          <p:cNvSpPr/>
          <p:nvPr/>
        </p:nvSpPr>
        <p:spPr>
          <a:xfrm>
            <a:off x="7331273" y="1509117"/>
            <a:ext cx="196455" cy="339329"/>
          </a:xfrm>
          <a:custGeom>
            <a:avLst/>
            <a:gdLst/>
            <a:ahLst/>
            <a:cxnLst/>
            <a:rect l="0" t="0" r="0" b="0"/>
            <a:pathLst>
              <a:path w="196455" h="339329">
                <a:moveTo>
                  <a:pt x="71438" y="151805"/>
                </a:moveTo>
                <a:lnTo>
                  <a:pt x="62508" y="160734"/>
                </a:lnTo>
                <a:lnTo>
                  <a:pt x="44649" y="178594"/>
                </a:lnTo>
                <a:lnTo>
                  <a:pt x="26790" y="214312"/>
                </a:lnTo>
                <a:lnTo>
                  <a:pt x="17860" y="241102"/>
                </a:lnTo>
                <a:lnTo>
                  <a:pt x="0" y="276820"/>
                </a:lnTo>
                <a:lnTo>
                  <a:pt x="0" y="294680"/>
                </a:lnTo>
                <a:lnTo>
                  <a:pt x="0" y="312539"/>
                </a:lnTo>
                <a:lnTo>
                  <a:pt x="8930" y="330398"/>
                </a:lnTo>
                <a:lnTo>
                  <a:pt x="26790" y="339328"/>
                </a:lnTo>
                <a:lnTo>
                  <a:pt x="35719" y="339328"/>
                </a:lnTo>
                <a:lnTo>
                  <a:pt x="53579" y="321469"/>
                </a:lnTo>
                <a:lnTo>
                  <a:pt x="71438" y="312539"/>
                </a:lnTo>
                <a:lnTo>
                  <a:pt x="89297" y="285750"/>
                </a:lnTo>
                <a:lnTo>
                  <a:pt x="98227" y="258961"/>
                </a:lnTo>
                <a:lnTo>
                  <a:pt x="107157" y="214312"/>
                </a:lnTo>
                <a:lnTo>
                  <a:pt x="116086" y="178594"/>
                </a:lnTo>
                <a:lnTo>
                  <a:pt x="125016" y="125016"/>
                </a:lnTo>
                <a:lnTo>
                  <a:pt x="125016" y="80367"/>
                </a:lnTo>
                <a:lnTo>
                  <a:pt x="125016" y="35719"/>
                </a:lnTo>
                <a:lnTo>
                  <a:pt x="116086" y="8930"/>
                </a:lnTo>
                <a:lnTo>
                  <a:pt x="107157" y="0"/>
                </a:lnTo>
                <a:lnTo>
                  <a:pt x="98227" y="0"/>
                </a:lnTo>
                <a:lnTo>
                  <a:pt x="89297" y="26789"/>
                </a:lnTo>
                <a:lnTo>
                  <a:pt x="71438" y="62508"/>
                </a:lnTo>
                <a:lnTo>
                  <a:pt x="71438" y="107156"/>
                </a:lnTo>
                <a:lnTo>
                  <a:pt x="71438" y="151805"/>
                </a:lnTo>
                <a:lnTo>
                  <a:pt x="80368" y="196453"/>
                </a:lnTo>
                <a:lnTo>
                  <a:pt x="98227" y="232172"/>
                </a:lnTo>
                <a:lnTo>
                  <a:pt x="125016" y="258961"/>
                </a:lnTo>
                <a:lnTo>
                  <a:pt x="160735" y="267891"/>
                </a:lnTo>
                <a:lnTo>
                  <a:pt x="196454" y="258961"/>
                </a:lnTo>
                <a:lnTo>
                  <a:pt x="196454" y="25896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7733109" y="1384102"/>
            <a:ext cx="223244" cy="366118"/>
          </a:xfrm>
          <a:custGeom>
            <a:avLst/>
            <a:gdLst/>
            <a:ahLst/>
            <a:cxnLst/>
            <a:rect l="0" t="0" r="0" b="0"/>
            <a:pathLst>
              <a:path w="223244" h="366118">
                <a:moveTo>
                  <a:pt x="44649" y="8929"/>
                </a:moveTo>
                <a:lnTo>
                  <a:pt x="44649" y="8929"/>
                </a:lnTo>
                <a:lnTo>
                  <a:pt x="44649" y="8929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44649" y="8929"/>
                </a:lnTo>
                <a:lnTo>
                  <a:pt x="44649" y="17859"/>
                </a:lnTo>
                <a:lnTo>
                  <a:pt x="44649" y="44648"/>
                </a:lnTo>
                <a:lnTo>
                  <a:pt x="44649" y="80367"/>
                </a:lnTo>
                <a:lnTo>
                  <a:pt x="44649" y="125015"/>
                </a:lnTo>
                <a:lnTo>
                  <a:pt x="44649" y="169663"/>
                </a:lnTo>
                <a:lnTo>
                  <a:pt x="44649" y="223242"/>
                </a:lnTo>
                <a:lnTo>
                  <a:pt x="35719" y="267890"/>
                </a:lnTo>
                <a:lnTo>
                  <a:pt x="26789" y="312538"/>
                </a:lnTo>
                <a:lnTo>
                  <a:pt x="17860" y="339327"/>
                </a:lnTo>
                <a:lnTo>
                  <a:pt x="8930" y="357187"/>
                </a:lnTo>
                <a:lnTo>
                  <a:pt x="0" y="366117"/>
                </a:lnTo>
                <a:lnTo>
                  <a:pt x="0" y="357187"/>
                </a:lnTo>
                <a:lnTo>
                  <a:pt x="0" y="339327"/>
                </a:lnTo>
                <a:lnTo>
                  <a:pt x="8930" y="312538"/>
                </a:lnTo>
                <a:lnTo>
                  <a:pt x="17860" y="267890"/>
                </a:lnTo>
                <a:lnTo>
                  <a:pt x="44649" y="223242"/>
                </a:lnTo>
                <a:lnTo>
                  <a:pt x="80368" y="187523"/>
                </a:lnTo>
                <a:lnTo>
                  <a:pt x="107157" y="151804"/>
                </a:lnTo>
                <a:lnTo>
                  <a:pt x="142875" y="142874"/>
                </a:lnTo>
                <a:lnTo>
                  <a:pt x="178594" y="142874"/>
                </a:lnTo>
                <a:lnTo>
                  <a:pt x="196454" y="151804"/>
                </a:lnTo>
                <a:lnTo>
                  <a:pt x="214313" y="178593"/>
                </a:lnTo>
                <a:lnTo>
                  <a:pt x="223243" y="214312"/>
                </a:lnTo>
                <a:lnTo>
                  <a:pt x="214313" y="250031"/>
                </a:lnTo>
                <a:lnTo>
                  <a:pt x="187524" y="285749"/>
                </a:lnTo>
                <a:lnTo>
                  <a:pt x="169664" y="321468"/>
                </a:lnTo>
                <a:lnTo>
                  <a:pt x="142875" y="348257"/>
                </a:lnTo>
                <a:lnTo>
                  <a:pt x="125016" y="366117"/>
                </a:lnTo>
                <a:lnTo>
                  <a:pt x="116086" y="366117"/>
                </a:lnTo>
                <a:lnTo>
                  <a:pt x="116086" y="36611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7983141" y="1535906"/>
            <a:ext cx="169665" cy="303610"/>
          </a:xfrm>
          <a:custGeom>
            <a:avLst/>
            <a:gdLst/>
            <a:ahLst/>
            <a:cxnLst/>
            <a:rect l="0" t="0" r="0" b="0"/>
            <a:pathLst>
              <a:path w="169665" h="303610">
                <a:moveTo>
                  <a:pt x="44648" y="35719"/>
                </a:moveTo>
                <a:lnTo>
                  <a:pt x="44648" y="44648"/>
                </a:lnTo>
                <a:lnTo>
                  <a:pt x="35718" y="53578"/>
                </a:lnTo>
                <a:lnTo>
                  <a:pt x="17859" y="71438"/>
                </a:lnTo>
                <a:lnTo>
                  <a:pt x="8929" y="89297"/>
                </a:lnTo>
                <a:lnTo>
                  <a:pt x="0" y="98227"/>
                </a:lnTo>
                <a:lnTo>
                  <a:pt x="0" y="116086"/>
                </a:lnTo>
                <a:lnTo>
                  <a:pt x="0" y="125016"/>
                </a:lnTo>
                <a:lnTo>
                  <a:pt x="8929" y="125016"/>
                </a:lnTo>
                <a:lnTo>
                  <a:pt x="17859" y="116086"/>
                </a:lnTo>
                <a:lnTo>
                  <a:pt x="44648" y="107156"/>
                </a:lnTo>
                <a:lnTo>
                  <a:pt x="62507" y="89297"/>
                </a:lnTo>
                <a:lnTo>
                  <a:pt x="80367" y="62508"/>
                </a:lnTo>
                <a:lnTo>
                  <a:pt x="98226" y="35719"/>
                </a:lnTo>
                <a:lnTo>
                  <a:pt x="116086" y="17859"/>
                </a:lnTo>
                <a:lnTo>
                  <a:pt x="116086" y="0"/>
                </a:lnTo>
                <a:lnTo>
                  <a:pt x="125015" y="8930"/>
                </a:lnTo>
                <a:lnTo>
                  <a:pt x="125015" y="17859"/>
                </a:lnTo>
                <a:lnTo>
                  <a:pt x="125015" y="35719"/>
                </a:lnTo>
                <a:lnTo>
                  <a:pt x="133945" y="62508"/>
                </a:lnTo>
                <a:lnTo>
                  <a:pt x="142875" y="89297"/>
                </a:lnTo>
                <a:lnTo>
                  <a:pt x="151804" y="116086"/>
                </a:lnTo>
                <a:lnTo>
                  <a:pt x="160734" y="142875"/>
                </a:lnTo>
                <a:lnTo>
                  <a:pt x="169664" y="169664"/>
                </a:lnTo>
                <a:lnTo>
                  <a:pt x="169664" y="205383"/>
                </a:lnTo>
                <a:lnTo>
                  <a:pt x="151804" y="232172"/>
                </a:lnTo>
                <a:lnTo>
                  <a:pt x="125015" y="267891"/>
                </a:lnTo>
                <a:lnTo>
                  <a:pt x="89297" y="285750"/>
                </a:lnTo>
                <a:lnTo>
                  <a:pt x="44648" y="303609"/>
                </a:lnTo>
                <a:lnTo>
                  <a:pt x="0" y="303609"/>
                </a:lnTo>
                <a:lnTo>
                  <a:pt x="0" y="30360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6893719" y="2187773"/>
            <a:ext cx="35720" cy="169665"/>
          </a:xfrm>
          <a:custGeom>
            <a:avLst/>
            <a:gdLst/>
            <a:ahLst/>
            <a:cxnLst/>
            <a:rect l="0" t="0" r="0" b="0"/>
            <a:pathLst>
              <a:path w="35720" h="169665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29" y="26789"/>
                </a:lnTo>
                <a:lnTo>
                  <a:pt x="17859" y="53578"/>
                </a:lnTo>
                <a:lnTo>
                  <a:pt x="26789" y="80367"/>
                </a:lnTo>
                <a:lnTo>
                  <a:pt x="26789" y="107156"/>
                </a:lnTo>
                <a:lnTo>
                  <a:pt x="35719" y="142875"/>
                </a:lnTo>
                <a:lnTo>
                  <a:pt x="35719" y="160735"/>
                </a:lnTo>
                <a:lnTo>
                  <a:pt x="35719" y="169664"/>
                </a:lnTo>
                <a:lnTo>
                  <a:pt x="35719" y="169664"/>
                </a:lnTo>
                <a:lnTo>
                  <a:pt x="35719" y="160735"/>
                </a:lnTo>
                <a:lnTo>
                  <a:pt x="26789" y="142875"/>
                </a:lnTo>
                <a:lnTo>
                  <a:pt x="26789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reeform 91"/>
          <p:cNvSpPr/>
          <p:nvPr/>
        </p:nvSpPr>
        <p:spPr>
          <a:xfrm>
            <a:off x="6813352" y="2089547"/>
            <a:ext cx="44649" cy="8930"/>
          </a:xfrm>
          <a:custGeom>
            <a:avLst/>
            <a:gdLst/>
            <a:ahLst/>
            <a:cxnLst/>
            <a:rect l="0" t="0" r="0" b="0"/>
            <a:pathLst>
              <a:path w="44649" h="8930">
                <a:moveTo>
                  <a:pt x="35718" y="0"/>
                </a:moveTo>
                <a:lnTo>
                  <a:pt x="26789" y="0"/>
                </a:lnTo>
                <a:lnTo>
                  <a:pt x="17859" y="0"/>
                </a:lnTo>
                <a:lnTo>
                  <a:pt x="8929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8929" y="8929"/>
                </a:lnTo>
                <a:lnTo>
                  <a:pt x="17859" y="8929"/>
                </a:lnTo>
                <a:lnTo>
                  <a:pt x="35718" y="0"/>
                </a:lnTo>
                <a:lnTo>
                  <a:pt x="44648" y="0"/>
                </a:lnTo>
                <a:lnTo>
                  <a:pt x="44648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92"/>
          <p:cNvSpPr/>
          <p:nvPr/>
        </p:nvSpPr>
        <p:spPr>
          <a:xfrm>
            <a:off x="7000875" y="2143125"/>
            <a:ext cx="160735" cy="205384"/>
          </a:xfrm>
          <a:custGeom>
            <a:avLst/>
            <a:gdLst/>
            <a:ahLst/>
            <a:cxnLst/>
            <a:rect l="0" t="0" r="0" b="0"/>
            <a:pathLst>
              <a:path w="160735" h="205384">
                <a:moveTo>
                  <a:pt x="8930" y="0"/>
                </a:moveTo>
                <a:lnTo>
                  <a:pt x="8930" y="0"/>
                </a:lnTo>
                <a:lnTo>
                  <a:pt x="0" y="8929"/>
                </a:lnTo>
                <a:lnTo>
                  <a:pt x="0" y="35719"/>
                </a:lnTo>
                <a:lnTo>
                  <a:pt x="0" y="53578"/>
                </a:lnTo>
                <a:lnTo>
                  <a:pt x="0" y="89297"/>
                </a:lnTo>
                <a:lnTo>
                  <a:pt x="8930" y="116086"/>
                </a:lnTo>
                <a:lnTo>
                  <a:pt x="17859" y="142875"/>
                </a:lnTo>
                <a:lnTo>
                  <a:pt x="17859" y="169664"/>
                </a:lnTo>
                <a:lnTo>
                  <a:pt x="26789" y="187523"/>
                </a:lnTo>
                <a:lnTo>
                  <a:pt x="26789" y="205383"/>
                </a:lnTo>
                <a:lnTo>
                  <a:pt x="35719" y="205383"/>
                </a:lnTo>
                <a:lnTo>
                  <a:pt x="35719" y="196453"/>
                </a:lnTo>
                <a:lnTo>
                  <a:pt x="35719" y="178594"/>
                </a:lnTo>
                <a:lnTo>
                  <a:pt x="35719" y="151804"/>
                </a:lnTo>
                <a:lnTo>
                  <a:pt x="35719" y="116086"/>
                </a:lnTo>
                <a:lnTo>
                  <a:pt x="44648" y="80367"/>
                </a:lnTo>
                <a:lnTo>
                  <a:pt x="44648" y="53578"/>
                </a:lnTo>
                <a:lnTo>
                  <a:pt x="53578" y="44648"/>
                </a:lnTo>
                <a:lnTo>
                  <a:pt x="62508" y="35719"/>
                </a:lnTo>
                <a:lnTo>
                  <a:pt x="71438" y="44648"/>
                </a:lnTo>
                <a:lnTo>
                  <a:pt x="89297" y="62508"/>
                </a:lnTo>
                <a:lnTo>
                  <a:pt x="107156" y="89297"/>
                </a:lnTo>
                <a:lnTo>
                  <a:pt x="116086" y="116086"/>
                </a:lnTo>
                <a:lnTo>
                  <a:pt x="125016" y="142875"/>
                </a:lnTo>
                <a:lnTo>
                  <a:pt x="142875" y="169664"/>
                </a:lnTo>
                <a:lnTo>
                  <a:pt x="142875" y="187523"/>
                </a:lnTo>
                <a:lnTo>
                  <a:pt x="151805" y="196453"/>
                </a:lnTo>
                <a:lnTo>
                  <a:pt x="160734" y="187523"/>
                </a:lnTo>
                <a:lnTo>
                  <a:pt x="160734" y="169664"/>
                </a:lnTo>
                <a:lnTo>
                  <a:pt x="160734" y="16966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93"/>
          <p:cNvSpPr/>
          <p:nvPr/>
        </p:nvSpPr>
        <p:spPr>
          <a:xfrm>
            <a:off x="7241977" y="2223492"/>
            <a:ext cx="35719" cy="151806"/>
          </a:xfrm>
          <a:custGeom>
            <a:avLst/>
            <a:gdLst/>
            <a:ahLst/>
            <a:cxnLst/>
            <a:rect l="0" t="0" r="0" b="0"/>
            <a:pathLst>
              <a:path w="35719" h="151806">
                <a:moveTo>
                  <a:pt x="8929" y="0"/>
                </a:moveTo>
                <a:lnTo>
                  <a:pt x="8929" y="8930"/>
                </a:lnTo>
                <a:lnTo>
                  <a:pt x="8929" y="17859"/>
                </a:lnTo>
                <a:lnTo>
                  <a:pt x="0" y="35719"/>
                </a:lnTo>
                <a:lnTo>
                  <a:pt x="0" y="53578"/>
                </a:lnTo>
                <a:lnTo>
                  <a:pt x="8929" y="71437"/>
                </a:lnTo>
                <a:lnTo>
                  <a:pt x="8929" y="89297"/>
                </a:lnTo>
                <a:lnTo>
                  <a:pt x="17859" y="107156"/>
                </a:lnTo>
                <a:lnTo>
                  <a:pt x="26789" y="133945"/>
                </a:lnTo>
                <a:lnTo>
                  <a:pt x="26789" y="151805"/>
                </a:lnTo>
                <a:lnTo>
                  <a:pt x="35718" y="151805"/>
                </a:lnTo>
                <a:lnTo>
                  <a:pt x="35718" y="151805"/>
                </a:lnTo>
                <a:lnTo>
                  <a:pt x="35718" y="15180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reeform 94"/>
          <p:cNvSpPr/>
          <p:nvPr/>
        </p:nvSpPr>
        <p:spPr>
          <a:xfrm>
            <a:off x="7170539" y="2027039"/>
            <a:ext cx="71439" cy="26790"/>
          </a:xfrm>
          <a:custGeom>
            <a:avLst/>
            <a:gdLst/>
            <a:ahLst/>
            <a:cxnLst/>
            <a:rect l="0" t="0" r="0" b="0"/>
            <a:pathLst>
              <a:path w="71439" h="26790">
                <a:moveTo>
                  <a:pt x="35719" y="0"/>
                </a:moveTo>
                <a:lnTo>
                  <a:pt x="26789" y="0"/>
                </a:lnTo>
                <a:lnTo>
                  <a:pt x="17859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26789" y="8930"/>
                </a:lnTo>
                <a:lnTo>
                  <a:pt x="44649" y="8930"/>
                </a:lnTo>
                <a:lnTo>
                  <a:pt x="53578" y="17859"/>
                </a:lnTo>
                <a:lnTo>
                  <a:pt x="71438" y="26789"/>
                </a:lnTo>
                <a:lnTo>
                  <a:pt x="71438" y="2678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reeform 95"/>
          <p:cNvSpPr/>
          <p:nvPr/>
        </p:nvSpPr>
        <p:spPr>
          <a:xfrm>
            <a:off x="7411641" y="2044898"/>
            <a:ext cx="125016" cy="276822"/>
          </a:xfrm>
          <a:custGeom>
            <a:avLst/>
            <a:gdLst/>
            <a:ahLst/>
            <a:cxnLst/>
            <a:rect l="0" t="0" r="0" b="0"/>
            <a:pathLst>
              <a:path w="125016" h="276822">
                <a:moveTo>
                  <a:pt x="17859" y="0"/>
                </a:moveTo>
                <a:lnTo>
                  <a:pt x="8929" y="17860"/>
                </a:lnTo>
                <a:lnTo>
                  <a:pt x="8929" y="44649"/>
                </a:lnTo>
                <a:lnTo>
                  <a:pt x="0" y="80367"/>
                </a:lnTo>
                <a:lnTo>
                  <a:pt x="0" y="125016"/>
                </a:lnTo>
                <a:lnTo>
                  <a:pt x="0" y="169664"/>
                </a:lnTo>
                <a:lnTo>
                  <a:pt x="8929" y="214313"/>
                </a:lnTo>
                <a:lnTo>
                  <a:pt x="17859" y="241102"/>
                </a:lnTo>
                <a:lnTo>
                  <a:pt x="35718" y="267891"/>
                </a:lnTo>
                <a:lnTo>
                  <a:pt x="62507" y="276821"/>
                </a:lnTo>
                <a:lnTo>
                  <a:pt x="80367" y="276821"/>
                </a:lnTo>
                <a:lnTo>
                  <a:pt x="98226" y="267891"/>
                </a:lnTo>
                <a:lnTo>
                  <a:pt x="116086" y="250031"/>
                </a:lnTo>
                <a:lnTo>
                  <a:pt x="125015" y="223242"/>
                </a:lnTo>
                <a:lnTo>
                  <a:pt x="125015" y="22324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reeform 96"/>
          <p:cNvSpPr/>
          <p:nvPr/>
        </p:nvSpPr>
        <p:spPr>
          <a:xfrm>
            <a:off x="7233047" y="2116336"/>
            <a:ext cx="348259" cy="98227"/>
          </a:xfrm>
          <a:custGeom>
            <a:avLst/>
            <a:gdLst/>
            <a:ahLst/>
            <a:cxnLst/>
            <a:rect l="0" t="0" r="0" b="0"/>
            <a:pathLst>
              <a:path w="348259" h="98227">
                <a:moveTo>
                  <a:pt x="17859" y="98226"/>
                </a:moveTo>
                <a:lnTo>
                  <a:pt x="8930" y="98226"/>
                </a:lnTo>
                <a:lnTo>
                  <a:pt x="8930" y="98226"/>
                </a:lnTo>
                <a:lnTo>
                  <a:pt x="0" y="89297"/>
                </a:lnTo>
                <a:lnTo>
                  <a:pt x="26789" y="89297"/>
                </a:lnTo>
                <a:lnTo>
                  <a:pt x="62508" y="71437"/>
                </a:lnTo>
                <a:lnTo>
                  <a:pt x="116086" y="53578"/>
                </a:lnTo>
                <a:lnTo>
                  <a:pt x="169664" y="44648"/>
                </a:lnTo>
                <a:lnTo>
                  <a:pt x="232172" y="26789"/>
                </a:lnTo>
                <a:lnTo>
                  <a:pt x="285750" y="17859"/>
                </a:lnTo>
                <a:lnTo>
                  <a:pt x="321469" y="8929"/>
                </a:lnTo>
                <a:lnTo>
                  <a:pt x="348258" y="0"/>
                </a:lnTo>
                <a:lnTo>
                  <a:pt x="348258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reeform 97"/>
          <p:cNvSpPr/>
          <p:nvPr/>
        </p:nvSpPr>
        <p:spPr>
          <a:xfrm>
            <a:off x="5813227" y="1232297"/>
            <a:ext cx="2964656" cy="1482329"/>
          </a:xfrm>
          <a:custGeom>
            <a:avLst/>
            <a:gdLst/>
            <a:ahLst/>
            <a:cxnLst/>
            <a:rect l="0" t="0" r="0" b="0"/>
            <a:pathLst>
              <a:path w="2964656" h="1482329">
                <a:moveTo>
                  <a:pt x="2687835" y="196453"/>
                </a:moveTo>
                <a:lnTo>
                  <a:pt x="2678905" y="187523"/>
                </a:lnTo>
                <a:lnTo>
                  <a:pt x="2669975" y="178593"/>
                </a:lnTo>
                <a:lnTo>
                  <a:pt x="2652116" y="160734"/>
                </a:lnTo>
                <a:lnTo>
                  <a:pt x="2634257" y="151805"/>
                </a:lnTo>
                <a:lnTo>
                  <a:pt x="2598538" y="133945"/>
                </a:lnTo>
                <a:lnTo>
                  <a:pt x="2562819" y="125016"/>
                </a:lnTo>
                <a:lnTo>
                  <a:pt x="2509241" y="107156"/>
                </a:lnTo>
                <a:lnTo>
                  <a:pt x="2455663" y="89297"/>
                </a:lnTo>
                <a:lnTo>
                  <a:pt x="2393155" y="71437"/>
                </a:lnTo>
                <a:lnTo>
                  <a:pt x="2321718" y="53578"/>
                </a:lnTo>
                <a:lnTo>
                  <a:pt x="2241351" y="35719"/>
                </a:lnTo>
                <a:lnTo>
                  <a:pt x="2152054" y="26789"/>
                </a:lnTo>
                <a:lnTo>
                  <a:pt x="2062757" y="8930"/>
                </a:lnTo>
                <a:lnTo>
                  <a:pt x="1964531" y="0"/>
                </a:lnTo>
                <a:lnTo>
                  <a:pt x="1857375" y="0"/>
                </a:lnTo>
                <a:lnTo>
                  <a:pt x="1750218" y="0"/>
                </a:lnTo>
                <a:lnTo>
                  <a:pt x="1634132" y="8930"/>
                </a:lnTo>
                <a:lnTo>
                  <a:pt x="1526976" y="26789"/>
                </a:lnTo>
                <a:lnTo>
                  <a:pt x="1401961" y="44648"/>
                </a:lnTo>
                <a:lnTo>
                  <a:pt x="1285875" y="71437"/>
                </a:lnTo>
                <a:lnTo>
                  <a:pt x="1169789" y="107156"/>
                </a:lnTo>
                <a:lnTo>
                  <a:pt x="1044773" y="133945"/>
                </a:lnTo>
                <a:lnTo>
                  <a:pt x="928687" y="178593"/>
                </a:lnTo>
                <a:lnTo>
                  <a:pt x="803671" y="223242"/>
                </a:lnTo>
                <a:lnTo>
                  <a:pt x="687586" y="267890"/>
                </a:lnTo>
                <a:lnTo>
                  <a:pt x="580429" y="321468"/>
                </a:lnTo>
                <a:lnTo>
                  <a:pt x="482203" y="375047"/>
                </a:lnTo>
                <a:lnTo>
                  <a:pt x="392906" y="437554"/>
                </a:lnTo>
                <a:lnTo>
                  <a:pt x="312539" y="491132"/>
                </a:lnTo>
                <a:lnTo>
                  <a:pt x="241101" y="553640"/>
                </a:lnTo>
                <a:lnTo>
                  <a:pt x="178593" y="616148"/>
                </a:lnTo>
                <a:lnTo>
                  <a:pt x="125015" y="678656"/>
                </a:lnTo>
                <a:lnTo>
                  <a:pt x="89296" y="750093"/>
                </a:lnTo>
                <a:lnTo>
                  <a:pt x="53578" y="812601"/>
                </a:lnTo>
                <a:lnTo>
                  <a:pt x="26789" y="875109"/>
                </a:lnTo>
                <a:lnTo>
                  <a:pt x="8929" y="937617"/>
                </a:lnTo>
                <a:lnTo>
                  <a:pt x="0" y="1000125"/>
                </a:lnTo>
                <a:lnTo>
                  <a:pt x="8929" y="1071562"/>
                </a:lnTo>
                <a:lnTo>
                  <a:pt x="26789" y="1125140"/>
                </a:lnTo>
                <a:lnTo>
                  <a:pt x="53578" y="1187648"/>
                </a:lnTo>
                <a:lnTo>
                  <a:pt x="89296" y="1241226"/>
                </a:lnTo>
                <a:lnTo>
                  <a:pt x="142875" y="1294805"/>
                </a:lnTo>
                <a:lnTo>
                  <a:pt x="214312" y="1339453"/>
                </a:lnTo>
                <a:lnTo>
                  <a:pt x="285750" y="1375172"/>
                </a:lnTo>
                <a:lnTo>
                  <a:pt x="375046" y="1410891"/>
                </a:lnTo>
                <a:lnTo>
                  <a:pt x="473273" y="1437680"/>
                </a:lnTo>
                <a:lnTo>
                  <a:pt x="571500" y="1455539"/>
                </a:lnTo>
                <a:lnTo>
                  <a:pt x="678656" y="1473398"/>
                </a:lnTo>
                <a:lnTo>
                  <a:pt x="794742" y="1482328"/>
                </a:lnTo>
                <a:lnTo>
                  <a:pt x="919757" y="1482328"/>
                </a:lnTo>
                <a:lnTo>
                  <a:pt x="1044773" y="1473398"/>
                </a:lnTo>
                <a:lnTo>
                  <a:pt x="1178718" y="1464469"/>
                </a:lnTo>
                <a:lnTo>
                  <a:pt x="1312664" y="1446609"/>
                </a:lnTo>
                <a:lnTo>
                  <a:pt x="1455539" y="1428750"/>
                </a:lnTo>
                <a:lnTo>
                  <a:pt x="1598414" y="1410891"/>
                </a:lnTo>
                <a:lnTo>
                  <a:pt x="1741289" y="1384101"/>
                </a:lnTo>
                <a:lnTo>
                  <a:pt x="1875234" y="1348383"/>
                </a:lnTo>
                <a:lnTo>
                  <a:pt x="2009179" y="1312664"/>
                </a:lnTo>
                <a:lnTo>
                  <a:pt x="2134195" y="1268016"/>
                </a:lnTo>
                <a:lnTo>
                  <a:pt x="2250281" y="1223367"/>
                </a:lnTo>
                <a:lnTo>
                  <a:pt x="2366367" y="1169789"/>
                </a:lnTo>
                <a:lnTo>
                  <a:pt x="2473522" y="1107281"/>
                </a:lnTo>
                <a:lnTo>
                  <a:pt x="2571749" y="1053703"/>
                </a:lnTo>
                <a:lnTo>
                  <a:pt x="2669975" y="991195"/>
                </a:lnTo>
                <a:lnTo>
                  <a:pt x="2741413" y="937617"/>
                </a:lnTo>
                <a:lnTo>
                  <a:pt x="2812850" y="884039"/>
                </a:lnTo>
                <a:lnTo>
                  <a:pt x="2866428" y="821531"/>
                </a:lnTo>
                <a:lnTo>
                  <a:pt x="2911077" y="767953"/>
                </a:lnTo>
                <a:lnTo>
                  <a:pt x="2937866" y="714375"/>
                </a:lnTo>
                <a:lnTo>
                  <a:pt x="2955725" y="660797"/>
                </a:lnTo>
                <a:lnTo>
                  <a:pt x="2964655" y="598289"/>
                </a:lnTo>
                <a:lnTo>
                  <a:pt x="2946796" y="544711"/>
                </a:lnTo>
                <a:lnTo>
                  <a:pt x="2928936" y="482203"/>
                </a:lnTo>
                <a:lnTo>
                  <a:pt x="2875358" y="428625"/>
                </a:lnTo>
                <a:lnTo>
                  <a:pt x="2812850" y="366117"/>
                </a:lnTo>
                <a:lnTo>
                  <a:pt x="2732483" y="321468"/>
                </a:lnTo>
                <a:lnTo>
                  <a:pt x="2643186" y="276820"/>
                </a:lnTo>
                <a:lnTo>
                  <a:pt x="2536030" y="241101"/>
                </a:lnTo>
                <a:lnTo>
                  <a:pt x="2419944" y="223242"/>
                </a:lnTo>
                <a:lnTo>
                  <a:pt x="2294929" y="205382"/>
                </a:lnTo>
                <a:lnTo>
                  <a:pt x="2169914" y="187523"/>
                </a:lnTo>
                <a:lnTo>
                  <a:pt x="2169914" y="18752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52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Examples/zombie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5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/* Attempt to create a zombie */</a:t>
            </a:r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#include &lt;sys/</a:t>
            </a:r>
            <a:r>
              <a:rPr lang="en-US" dirty="0" err="1"/>
              <a:t>wait.h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main(){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pid</a:t>
            </a:r>
            <a:r>
              <a:rPr lang="en-US" dirty="0"/>
              <a:t>, pid2, status;</a:t>
            </a:r>
          </a:p>
          <a:p>
            <a:pPr marL="0" indent="0">
              <a:buNone/>
            </a:pPr>
            <a:r>
              <a:rPr lang="en-US" dirty="0"/>
              <a:t>  if ((</a:t>
            </a:r>
            <a:r>
              <a:rPr lang="en-US" dirty="0" err="1"/>
              <a:t>pid</a:t>
            </a:r>
            <a:r>
              <a:rPr lang="en-US" dirty="0"/>
              <a:t> = fork()) &lt; 0)</a:t>
            </a:r>
          </a:p>
          <a:p>
            <a:pPr marL="0" indent="0">
              <a:buNone/>
            </a:pPr>
            <a:r>
              <a:rPr lang="en-US" dirty="0"/>
              <a:t>    fatal("Cannot fork");</a:t>
            </a:r>
          </a:p>
          <a:p>
            <a:pPr marL="0" indent="0">
              <a:buNone/>
            </a:pPr>
            <a:r>
              <a:rPr lang="en-US" dirty="0"/>
              <a:t> else if (</a:t>
            </a:r>
            <a:r>
              <a:rPr lang="en-US" dirty="0" err="1"/>
              <a:t>pid</a:t>
            </a:r>
            <a:r>
              <a:rPr lang="en-US" dirty="0"/>
              <a:t> == 0){ </a:t>
            </a:r>
            <a:r>
              <a:rPr lang="en-US" dirty="0" smtClean="0"/>
              <a:t>/*Child </a:t>
            </a:r>
            <a:r>
              <a:rPr lang="en-US" dirty="0"/>
              <a:t>code */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("Child </a:t>
            </a:r>
            <a:r>
              <a:rPr lang="en-US" dirty="0" err="1"/>
              <a:t>code%d</a:t>
            </a:r>
            <a:r>
              <a:rPr lang="en-US" dirty="0"/>
              <a:t>\n", </a:t>
            </a:r>
            <a:r>
              <a:rPr lang="en-US" dirty="0" smtClean="0"/>
              <a:t>	</a:t>
            </a:r>
            <a:r>
              <a:rPr lang="en-US" dirty="0" err="1" smtClean="0"/>
              <a:t>getpid</a:t>
            </a:r>
            <a:r>
              <a:rPr lang="en-US" dirty="0"/>
              <a:t>());</a:t>
            </a:r>
          </a:p>
          <a:p>
            <a:pPr marL="0" indent="0">
              <a:buNone/>
            </a:pPr>
            <a:r>
              <a:rPr lang="en-US" dirty="0"/>
              <a:t>    if ((</a:t>
            </a:r>
            <a:r>
              <a:rPr lang="en-US" dirty="0" err="1"/>
              <a:t>pid</a:t>
            </a:r>
            <a:r>
              <a:rPr lang="en-US" dirty="0"/>
              <a:t> = fork()) &lt; 0</a:t>
            </a:r>
            <a:r>
              <a:rPr lang="en-US" dirty="0" smtClean="0"/>
              <a:t>) 	fatal</a:t>
            </a:r>
            <a:r>
              <a:rPr lang="en-US" dirty="0"/>
              <a:t>("Cannot fork");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511802" cy="49377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 else if (</a:t>
            </a:r>
            <a:r>
              <a:rPr lang="en-US" dirty="0" err="1"/>
              <a:t>pid</a:t>
            </a:r>
            <a:r>
              <a:rPr lang="en-US" dirty="0"/>
              <a:t> == 0){   /* </a:t>
            </a:r>
            <a:r>
              <a:rPr lang="en-US" dirty="0" err="1" smtClean="0"/>
              <a:t>CofC</a:t>
            </a:r>
            <a:r>
              <a:rPr lang="en-US" dirty="0" smtClean="0"/>
              <a:t> </a:t>
            </a:r>
            <a:r>
              <a:rPr lang="en-US" dirty="0"/>
              <a:t>code */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printf</a:t>
            </a:r>
            <a:r>
              <a:rPr lang="en-US" dirty="0"/>
              <a:t>("Child of Child </a:t>
            </a:r>
            <a:r>
              <a:rPr lang="en-US" dirty="0" smtClean="0"/>
              <a:t>code %d\n</a:t>
            </a:r>
            <a:r>
              <a:rPr lang="en-US" dirty="0"/>
              <a:t>", </a:t>
            </a:r>
            <a:r>
              <a:rPr lang="en-US" dirty="0" smtClean="0"/>
              <a:t> 	    </a:t>
            </a:r>
            <a:r>
              <a:rPr lang="en-US" dirty="0" err="1" smtClean="0"/>
              <a:t>getpid</a:t>
            </a:r>
            <a:r>
              <a:rPr lang="en-US" dirty="0"/>
              <a:t>());</a:t>
            </a:r>
          </a:p>
          <a:p>
            <a:pPr marL="0" indent="0">
              <a:buNone/>
            </a:pPr>
            <a:r>
              <a:rPr lang="en-US" dirty="0"/>
              <a:t>      sleep(1);</a:t>
            </a:r>
          </a:p>
          <a:p>
            <a:pPr marL="0" indent="0">
              <a:buNone/>
            </a:pPr>
            <a:r>
              <a:rPr lang="en-US" dirty="0"/>
              <a:t>      exit(30);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}else {   /* Parent of Child code */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printf</a:t>
            </a:r>
            <a:r>
              <a:rPr lang="en-US" dirty="0" smtClean="0"/>
              <a:t>(“Child </a:t>
            </a:r>
            <a:r>
              <a:rPr lang="en-US" dirty="0" err="1" smtClean="0"/>
              <a:t>code%d</a:t>
            </a:r>
            <a:r>
              <a:rPr lang="en-US" dirty="0" smtClean="0"/>
              <a:t>\n</a:t>
            </a:r>
            <a:r>
              <a:rPr lang="en-US" dirty="0"/>
              <a:t>", </a:t>
            </a:r>
            <a:r>
              <a:rPr lang="en-US" dirty="0" smtClean="0"/>
              <a:t> 	</a:t>
            </a:r>
            <a:r>
              <a:rPr lang="en-US" dirty="0" err="1" smtClean="0"/>
              <a:t>getpid</a:t>
            </a:r>
            <a:r>
              <a:rPr lang="en-US" dirty="0"/>
              <a:t>());</a:t>
            </a:r>
          </a:p>
          <a:p>
            <a:pPr marL="0" indent="0">
              <a:buNone/>
            </a:pPr>
            <a:r>
              <a:rPr lang="en-US" dirty="0"/>
              <a:t>      sleep(30);</a:t>
            </a:r>
          </a:p>
          <a:p>
            <a:pPr marL="0" indent="0">
              <a:buNone/>
            </a:pPr>
            <a:r>
              <a:rPr lang="en-US" dirty="0"/>
              <a:t>      exit(31);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</p:txBody>
      </p:sp>
      <p:sp>
        <p:nvSpPr>
          <p:cNvPr id="5" name="Freeform 4"/>
          <p:cNvSpPr/>
          <p:nvPr/>
        </p:nvSpPr>
        <p:spPr>
          <a:xfrm>
            <a:off x="4750594" y="910828"/>
            <a:ext cx="71438" cy="125017"/>
          </a:xfrm>
          <a:custGeom>
            <a:avLst/>
            <a:gdLst/>
            <a:ahLst/>
            <a:cxnLst/>
            <a:rect l="0" t="0" r="0" b="0"/>
            <a:pathLst>
              <a:path w="71438" h="125017">
                <a:moveTo>
                  <a:pt x="53578" y="26789"/>
                </a:moveTo>
                <a:lnTo>
                  <a:pt x="53578" y="26789"/>
                </a:lnTo>
                <a:lnTo>
                  <a:pt x="53578" y="26789"/>
                </a:lnTo>
                <a:lnTo>
                  <a:pt x="53578" y="26789"/>
                </a:lnTo>
                <a:lnTo>
                  <a:pt x="44648" y="17859"/>
                </a:lnTo>
                <a:lnTo>
                  <a:pt x="44648" y="17859"/>
                </a:lnTo>
                <a:lnTo>
                  <a:pt x="35719" y="17859"/>
                </a:lnTo>
                <a:lnTo>
                  <a:pt x="35719" y="8930"/>
                </a:lnTo>
                <a:lnTo>
                  <a:pt x="26789" y="8930"/>
                </a:lnTo>
                <a:lnTo>
                  <a:pt x="26789" y="8930"/>
                </a:lnTo>
                <a:lnTo>
                  <a:pt x="26789" y="8930"/>
                </a:lnTo>
                <a:lnTo>
                  <a:pt x="17859" y="17859"/>
                </a:lnTo>
                <a:lnTo>
                  <a:pt x="8929" y="35719"/>
                </a:lnTo>
                <a:lnTo>
                  <a:pt x="8929" y="53578"/>
                </a:lnTo>
                <a:lnTo>
                  <a:pt x="0" y="80367"/>
                </a:lnTo>
                <a:lnTo>
                  <a:pt x="0" y="89297"/>
                </a:lnTo>
                <a:lnTo>
                  <a:pt x="8929" y="107156"/>
                </a:lnTo>
                <a:lnTo>
                  <a:pt x="17859" y="107156"/>
                </a:lnTo>
                <a:lnTo>
                  <a:pt x="26789" y="107156"/>
                </a:lnTo>
                <a:lnTo>
                  <a:pt x="35719" y="98227"/>
                </a:lnTo>
                <a:lnTo>
                  <a:pt x="44648" y="80367"/>
                </a:lnTo>
                <a:lnTo>
                  <a:pt x="53578" y="53578"/>
                </a:lnTo>
                <a:lnTo>
                  <a:pt x="53578" y="35719"/>
                </a:lnTo>
                <a:lnTo>
                  <a:pt x="53578" y="17859"/>
                </a:lnTo>
                <a:lnTo>
                  <a:pt x="53578" y="0"/>
                </a:lnTo>
                <a:lnTo>
                  <a:pt x="44648" y="0"/>
                </a:lnTo>
                <a:lnTo>
                  <a:pt x="35719" y="8930"/>
                </a:lnTo>
                <a:lnTo>
                  <a:pt x="26789" y="26789"/>
                </a:lnTo>
                <a:lnTo>
                  <a:pt x="17859" y="53578"/>
                </a:lnTo>
                <a:lnTo>
                  <a:pt x="17859" y="80367"/>
                </a:lnTo>
                <a:lnTo>
                  <a:pt x="8929" y="98227"/>
                </a:lnTo>
                <a:lnTo>
                  <a:pt x="17859" y="116086"/>
                </a:lnTo>
                <a:lnTo>
                  <a:pt x="17859" y="125016"/>
                </a:lnTo>
                <a:lnTo>
                  <a:pt x="26789" y="125016"/>
                </a:lnTo>
                <a:lnTo>
                  <a:pt x="35719" y="116086"/>
                </a:lnTo>
                <a:lnTo>
                  <a:pt x="35719" y="98227"/>
                </a:lnTo>
                <a:lnTo>
                  <a:pt x="44648" y="71438"/>
                </a:lnTo>
                <a:lnTo>
                  <a:pt x="53578" y="44648"/>
                </a:lnTo>
                <a:lnTo>
                  <a:pt x="53578" y="26789"/>
                </a:lnTo>
                <a:lnTo>
                  <a:pt x="44648" y="8930"/>
                </a:lnTo>
                <a:lnTo>
                  <a:pt x="44648" y="0"/>
                </a:lnTo>
                <a:lnTo>
                  <a:pt x="26789" y="8930"/>
                </a:lnTo>
                <a:lnTo>
                  <a:pt x="26789" y="26789"/>
                </a:lnTo>
                <a:lnTo>
                  <a:pt x="17859" y="44648"/>
                </a:lnTo>
                <a:lnTo>
                  <a:pt x="17859" y="62508"/>
                </a:lnTo>
                <a:lnTo>
                  <a:pt x="17859" y="80367"/>
                </a:lnTo>
                <a:lnTo>
                  <a:pt x="26789" y="98227"/>
                </a:lnTo>
                <a:lnTo>
                  <a:pt x="26789" y="98227"/>
                </a:lnTo>
                <a:lnTo>
                  <a:pt x="44648" y="98227"/>
                </a:lnTo>
                <a:lnTo>
                  <a:pt x="53578" y="80367"/>
                </a:lnTo>
                <a:lnTo>
                  <a:pt x="62508" y="62508"/>
                </a:lnTo>
                <a:lnTo>
                  <a:pt x="71437" y="35719"/>
                </a:lnTo>
                <a:lnTo>
                  <a:pt x="71437" y="357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973836" y="687586"/>
            <a:ext cx="241103" cy="232173"/>
          </a:xfrm>
          <a:custGeom>
            <a:avLst/>
            <a:gdLst/>
            <a:ahLst/>
            <a:cxnLst/>
            <a:rect l="0" t="0" r="0" b="0"/>
            <a:pathLst>
              <a:path w="241103" h="232173">
                <a:moveTo>
                  <a:pt x="107156" y="0"/>
                </a:moveTo>
                <a:lnTo>
                  <a:pt x="98227" y="0"/>
                </a:lnTo>
                <a:lnTo>
                  <a:pt x="89297" y="0"/>
                </a:lnTo>
                <a:lnTo>
                  <a:pt x="80367" y="8930"/>
                </a:lnTo>
                <a:lnTo>
                  <a:pt x="53578" y="26789"/>
                </a:lnTo>
                <a:lnTo>
                  <a:pt x="26789" y="53578"/>
                </a:lnTo>
                <a:lnTo>
                  <a:pt x="8930" y="89297"/>
                </a:lnTo>
                <a:lnTo>
                  <a:pt x="0" y="125015"/>
                </a:lnTo>
                <a:lnTo>
                  <a:pt x="0" y="169664"/>
                </a:lnTo>
                <a:lnTo>
                  <a:pt x="17859" y="196453"/>
                </a:lnTo>
                <a:lnTo>
                  <a:pt x="53578" y="223242"/>
                </a:lnTo>
                <a:lnTo>
                  <a:pt x="107156" y="232172"/>
                </a:lnTo>
                <a:lnTo>
                  <a:pt x="178594" y="223242"/>
                </a:lnTo>
                <a:lnTo>
                  <a:pt x="241102" y="214312"/>
                </a:lnTo>
                <a:lnTo>
                  <a:pt x="241102" y="21431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956227" y="4375546"/>
            <a:ext cx="928688" cy="517924"/>
          </a:xfrm>
          <a:custGeom>
            <a:avLst/>
            <a:gdLst/>
            <a:ahLst/>
            <a:cxnLst/>
            <a:rect l="0" t="0" r="0" b="0"/>
            <a:pathLst>
              <a:path w="928688" h="517924">
                <a:moveTo>
                  <a:pt x="491132" y="53579"/>
                </a:moveTo>
                <a:lnTo>
                  <a:pt x="491132" y="53579"/>
                </a:lnTo>
                <a:lnTo>
                  <a:pt x="482203" y="44649"/>
                </a:lnTo>
                <a:lnTo>
                  <a:pt x="482203" y="44649"/>
                </a:lnTo>
                <a:lnTo>
                  <a:pt x="473273" y="44649"/>
                </a:lnTo>
                <a:lnTo>
                  <a:pt x="464343" y="44649"/>
                </a:lnTo>
                <a:lnTo>
                  <a:pt x="455414" y="35719"/>
                </a:lnTo>
                <a:lnTo>
                  <a:pt x="437554" y="35719"/>
                </a:lnTo>
                <a:lnTo>
                  <a:pt x="419695" y="26790"/>
                </a:lnTo>
                <a:lnTo>
                  <a:pt x="392906" y="26790"/>
                </a:lnTo>
                <a:lnTo>
                  <a:pt x="375046" y="26790"/>
                </a:lnTo>
                <a:lnTo>
                  <a:pt x="348257" y="26790"/>
                </a:lnTo>
                <a:lnTo>
                  <a:pt x="330398" y="26790"/>
                </a:lnTo>
                <a:lnTo>
                  <a:pt x="294679" y="35719"/>
                </a:lnTo>
                <a:lnTo>
                  <a:pt x="267890" y="35719"/>
                </a:lnTo>
                <a:lnTo>
                  <a:pt x="232171" y="44649"/>
                </a:lnTo>
                <a:lnTo>
                  <a:pt x="196453" y="62508"/>
                </a:lnTo>
                <a:lnTo>
                  <a:pt x="160734" y="80368"/>
                </a:lnTo>
                <a:lnTo>
                  <a:pt x="125015" y="98227"/>
                </a:lnTo>
                <a:lnTo>
                  <a:pt x="89296" y="125016"/>
                </a:lnTo>
                <a:lnTo>
                  <a:pt x="62507" y="151805"/>
                </a:lnTo>
                <a:lnTo>
                  <a:pt x="35718" y="187524"/>
                </a:lnTo>
                <a:lnTo>
                  <a:pt x="17859" y="214313"/>
                </a:lnTo>
                <a:lnTo>
                  <a:pt x="8929" y="258961"/>
                </a:lnTo>
                <a:lnTo>
                  <a:pt x="0" y="285750"/>
                </a:lnTo>
                <a:lnTo>
                  <a:pt x="8929" y="321469"/>
                </a:lnTo>
                <a:lnTo>
                  <a:pt x="17859" y="357188"/>
                </a:lnTo>
                <a:lnTo>
                  <a:pt x="35718" y="392907"/>
                </a:lnTo>
                <a:lnTo>
                  <a:pt x="62507" y="419696"/>
                </a:lnTo>
                <a:lnTo>
                  <a:pt x="98226" y="455415"/>
                </a:lnTo>
                <a:lnTo>
                  <a:pt x="142875" y="482204"/>
                </a:lnTo>
                <a:lnTo>
                  <a:pt x="187523" y="500063"/>
                </a:lnTo>
                <a:lnTo>
                  <a:pt x="250031" y="508993"/>
                </a:lnTo>
                <a:lnTo>
                  <a:pt x="312539" y="517923"/>
                </a:lnTo>
                <a:lnTo>
                  <a:pt x="375046" y="517923"/>
                </a:lnTo>
                <a:lnTo>
                  <a:pt x="446484" y="517923"/>
                </a:lnTo>
                <a:lnTo>
                  <a:pt x="517921" y="508993"/>
                </a:lnTo>
                <a:lnTo>
                  <a:pt x="589359" y="491133"/>
                </a:lnTo>
                <a:lnTo>
                  <a:pt x="651867" y="473274"/>
                </a:lnTo>
                <a:lnTo>
                  <a:pt x="714375" y="437555"/>
                </a:lnTo>
                <a:lnTo>
                  <a:pt x="767953" y="410766"/>
                </a:lnTo>
                <a:lnTo>
                  <a:pt x="821531" y="375047"/>
                </a:lnTo>
                <a:lnTo>
                  <a:pt x="866179" y="339329"/>
                </a:lnTo>
                <a:lnTo>
                  <a:pt x="892968" y="303610"/>
                </a:lnTo>
                <a:lnTo>
                  <a:pt x="919757" y="267891"/>
                </a:lnTo>
                <a:lnTo>
                  <a:pt x="928687" y="232172"/>
                </a:lnTo>
                <a:lnTo>
                  <a:pt x="919757" y="196454"/>
                </a:lnTo>
                <a:lnTo>
                  <a:pt x="901898" y="160735"/>
                </a:lnTo>
                <a:lnTo>
                  <a:pt x="857250" y="125016"/>
                </a:lnTo>
                <a:lnTo>
                  <a:pt x="794742" y="98227"/>
                </a:lnTo>
                <a:lnTo>
                  <a:pt x="723304" y="71438"/>
                </a:lnTo>
                <a:lnTo>
                  <a:pt x="642937" y="53579"/>
                </a:lnTo>
                <a:lnTo>
                  <a:pt x="553640" y="44649"/>
                </a:lnTo>
                <a:lnTo>
                  <a:pt x="473273" y="26790"/>
                </a:lnTo>
                <a:lnTo>
                  <a:pt x="401836" y="17860"/>
                </a:lnTo>
                <a:lnTo>
                  <a:pt x="339328" y="0"/>
                </a:lnTo>
                <a:lnTo>
                  <a:pt x="339328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590109" y="4902398"/>
            <a:ext cx="553642" cy="419697"/>
          </a:xfrm>
          <a:custGeom>
            <a:avLst/>
            <a:gdLst/>
            <a:ahLst/>
            <a:cxnLst/>
            <a:rect l="0" t="0" r="0" b="0"/>
            <a:pathLst>
              <a:path w="553642" h="419697">
                <a:moveTo>
                  <a:pt x="553641" y="0"/>
                </a:moveTo>
                <a:lnTo>
                  <a:pt x="553641" y="0"/>
                </a:lnTo>
                <a:lnTo>
                  <a:pt x="553641" y="0"/>
                </a:lnTo>
                <a:lnTo>
                  <a:pt x="544711" y="0"/>
                </a:lnTo>
                <a:lnTo>
                  <a:pt x="535782" y="8930"/>
                </a:lnTo>
                <a:lnTo>
                  <a:pt x="526852" y="17860"/>
                </a:lnTo>
                <a:lnTo>
                  <a:pt x="500063" y="26790"/>
                </a:lnTo>
                <a:lnTo>
                  <a:pt x="473274" y="62508"/>
                </a:lnTo>
                <a:lnTo>
                  <a:pt x="428625" y="98227"/>
                </a:lnTo>
                <a:lnTo>
                  <a:pt x="366118" y="160735"/>
                </a:lnTo>
                <a:lnTo>
                  <a:pt x="303610" y="223243"/>
                </a:lnTo>
                <a:lnTo>
                  <a:pt x="232172" y="285750"/>
                </a:lnTo>
                <a:lnTo>
                  <a:pt x="169664" y="339329"/>
                </a:lnTo>
                <a:lnTo>
                  <a:pt x="107157" y="383977"/>
                </a:lnTo>
                <a:lnTo>
                  <a:pt x="62508" y="410766"/>
                </a:lnTo>
                <a:lnTo>
                  <a:pt x="26789" y="419696"/>
                </a:lnTo>
                <a:lnTo>
                  <a:pt x="8930" y="410766"/>
                </a:lnTo>
                <a:lnTo>
                  <a:pt x="0" y="392907"/>
                </a:lnTo>
                <a:lnTo>
                  <a:pt x="0" y="39290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7420570" y="4938117"/>
            <a:ext cx="696517" cy="491134"/>
          </a:xfrm>
          <a:custGeom>
            <a:avLst/>
            <a:gdLst/>
            <a:ahLst/>
            <a:cxnLst/>
            <a:rect l="0" t="0" r="0" b="0"/>
            <a:pathLst>
              <a:path w="696517" h="491134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30" y="17860"/>
                </a:lnTo>
                <a:lnTo>
                  <a:pt x="26789" y="35719"/>
                </a:lnTo>
                <a:lnTo>
                  <a:pt x="53578" y="62508"/>
                </a:lnTo>
                <a:lnTo>
                  <a:pt x="89297" y="98227"/>
                </a:lnTo>
                <a:lnTo>
                  <a:pt x="142875" y="133946"/>
                </a:lnTo>
                <a:lnTo>
                  <a:pt x="205383" y="178594"/>
                </a:lnTo>
                <a:lnTo>
                  <a:pt x="276821" y="232172"/>
                </a:lnTo>
                <a:lnTo>
                  <a:pt x="357188" y="276821"/>
                </a:lnTo>
                <a:lnTo>
                  <a:pt x="437555" y="321469"/>
                </a:lnTo>
                <a:lnTo>
                  <a:pt x="517922" y="366117"/>
                </a:lnTo>
                <a:lnTo>
                  <a:pt x="589360" y="410766"/>
                </a:lnTo>
                <a:lnTo>
                  <a:pt x="651868" y="455414"/>
                </a:lnTo>
                <a:lnTo>
                  <a:pt x="696516" y="491133"/>
                </a:lnTo>
                <a:lnTo>
                  <a:pt x="696516" y="49113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7831336" y="5375672"/>
            <a:ext cx="767953" cy="383977"/>
          </a:xfrm>
          <a:custGeom>
            <a:avLst/>
            <a:gdLst/>
            <a:ahLst/>
            <a:cxnLst/>
            <a:rect l="0" t="0" r="0" b="0"/>
            <a:pathLst>
              <a:path w="767953" h="383977">
                <a:moveTo>
                  <a:pt x="517921" y="71437"/>
                </a:moveTo>
                <a:lnTo>
                  <a:pt x="508991" y="62508"/>
                </a:lnTo>
                <a:lnTo>
                  <a:pt x="491132" y="62508"/>
                </a:lnTo>
                <a:lnTo>
                  <a:pt x="464343" y="44648"/>
                </a:lnTo>
                <a:lnTo>
                  <a:pt x="437554" y="44648"/>
                </a:lnTo>
                <a:lnTo>
                  <a:pt x="392905" y="35719"/>
                </a:lnTo>
                <a:lnTo>
                  <a:pt x="348258" y="44648"/>
                </a:lnTo>
                <a:lnTo>
                  <a:pt x="294680" y="44648"/>
                </a:lnTo>
                <a:lnTo>
                  <a:pt x="241102" y="53578"/>
                </a:lnTo>
                <a:lnTo>
                  <a:pt x="187523" y="71437"/>
                </a:lnTo>
                <a:lnTo>
                  <a:pt x="142875" y="80367"/>
                </a:lnTo>
                <a:lnTo>
                  <a:pt x="98227" y="107156"/>
                </a:lnTo>
                <a:lnTo>
                  <a:pt x="53578" y="133945"/>
                </a:lnTo>
                <a:lnTo>
                  <a:pt x="17859" y="169664"/>
                </a:lnTo>
                <a:lnTo>
                  <a:pt x="0" y="205382"/>
                </a:lnTo>
                <a:lnTo>
                  <a:pt x="0" y="241101"/>
                </a:lnTo>
                <a:lnTo>
                  <a:pt x="17859" y="276819"/>
                </a:lnTo>
                <a:lnTo>
                  <a:pt x="44648" y="312538"/>
                </a:lnTo>
                <a:lnTo>
                  <a:pt x="98227" y="339327"/>
                </a:lnTo>
                <a:lnTo>
                  <a:pt x="178594" y="357187"/>
                </a:lnTo>
                <a:lnTo>
                  <a:pt x="258961" y="375046"/>
                </a:lnTo>
                <a:lnTo>
                  <a:pt x="357187" y="383976"/>
                </a:lnTo>
                <a:lnTo>
                  <a:pt x="455413" y="383976"/>
                </a:lnTo>
                <a:lnTo>
                  <a:pt x="553640" y="375046"/>
                </a:lnTo>
                <a:lnTo>
                  <a:pt x="634007" y="357187"/>
                </a:lnTo>
                <a:lnTo>
                  <a:pt x="705444" y="321468"/>
                </a:lnTo>
                <a:lnTo>
                  <a:pt x="750093" y="285749"/>
                </a:lnTo>
                <a:lnTo>
                  <a:pt x="767952" y="232171"/>
                </a:lnTo>
                <a:lnTo>
                  <a:pt x="759023" y="178594"/>
                </a:lnTo>
                <a:lnTo>
                  <a:pt x="723304" y="125016"/>
                </a:lnTo>
                <a:lnTo>
                  <a:pt x="651866" y="71437"/>
                </a:lnTo>
                <a:lnTo>
                  <a:pt x="562569" y="35719"/>
                </a:lnTo>
                <a:lnTo>
                  <a:pt x="446484" y="17859"/>
                </a:lnTo>
                <a:lnTo>
                  <a:pt x="321469" y="0"/>
                </a:lnTo>
                <a:lnTo>
                  <a:pt x="321469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152555" y="5250656"/>
            <a:ext cx="1062634" cy="526852"/>
          </a:xfrm>
          <a:custGeom>
            <a:avLst/>
            <a:gdLst/>
            <a:ahLst/>
            <a:cxnLst/>
            <a:rect l="0" t="0" r="0" b="0"/>
            <a:pathLst>
              <a:path w="1062634" h="526852">
                <a:moveTo>
                  <a:pt x="660797" y="0"/>
                </a:moveTo>
                <a:lnTo>
                  <a:pt x="651867" y="0"/>
                </a:lnTo>
                <a:lnTo>
                  <a:pt x="642937" y="0"/>
                </a:lnTo>
                <a:lnTo>
                  <a:pt x="616148" y="8930"/>
                </a:lnTo>
                <a:lnTo>
                  <a:pt x="571500" y="26789"/>
                </a:lnTo>
                <a:lnTo>
                  <a:pt x="517922" y="44649"/>
                </a:lnTo>
                <a:lnTo>
                  <a:pt x="446484" y="80367"/>
                </a:lnTo>
                <a:lnTo>
                  <a:pt x="375047" y="107157"/>
                </a:lnTo>
                <a:lnTo>
                  <a:pt x="294679" y="142875"/>
                </a:lnTo>
                <a:lnTo>
                  <a:pt x="214312" y="178594"/>
                </a:lnTo>
                <a:lnTo>
                  <a:pt x="151804" y="214313"/>
                </a:lnTo>
                <a:lnTo>
                  <a:pt x="89297" y="241102"/>
                </a:lnTo>
                <a:lnTo>
                  <a:pt x="44648" y="276821"/>
                </a:lnTo>
                <a:lnTo>
                  <a:pt x="17859" y="312539"/>
                </a:lnTo>
                <a:lnTo>
                  <a:pt x="0" y="348257"/>
                </a:lnTo>
                <a:lnTo>
                  <a:pt x="8929" y="392906"/>
                </a:lnTo>
                <a:lnTo>
                  <a:pt x="35718" y="428624"/>
                </a:lnTo>
                <a:lnTo>
                  <a:pt x="89297" y="473273"/>
                </a:lnTo>
                <a:lnTo>
                  <a:pt x="160734" y="500062"/>
                </a:lnTo>
                <a:lnTo>
                  <a:pt x="258961" y="517921"/>
                </a:lnTo>
                <a:lnTo>
                  <a:pt x="366117" y="526851"/>
                </a:lnTo>
                <a:lnTo>
                  <a:pt x="482203" y="517921"/>
                </a:lnTo>
                <a:lnTo>
                  <a:pt x="598289" y="500062"/>
                </a:lnTo>
                <a:lnTo>
                  <a:pt x="723304" y="464343"/>
                </a:lnTo>
                <a:lnTo>
                  <a:pt x="830461" y="428624"/>
                </a:lnTo>
                <a:lnTo>
                  <a:pt x="919758" y="375046"/>
                </a:lnTo>
                <a:lnTo>
                  <a:pt x="1000125" y="321469"/>
                </a:lnTo>
                <a:lnTo>
                  <a:pt x="1044773" y="267891"/>
                </a:lnTo>
                <a:lnTo>
                  <a:pt x="1062633" y="223242"/>
                </a:lnTo>
                <a:lnTo>
                  <a:pt x="1044773" y="187524"/>
                </a:lnTo>
                <a:lnTo>
                  <a:pt x="991195" y="160735"/>
                </a:lnTo>
                <a:lnTo>
                  <a:pt x="901898" y="133946"/>
                </a:lnTo>
                <a:lnTo>
                  <a:pt x="794742" y="125016"/>
                </a:lnTo>
                <a:lnTo>
                  <a:pt x="687586" y="107157"/>
                </a:lnTo>
                <a:lnTo>
                  <a:pt x="687586" y="10715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2116336" y="3187898"/>
            <a:ext cx="17860" cy="125017"/>
          </a:xfrm>
          <a:custGeom>
            <a:avLst/>
            <a:gdLst/>
            <a:ahLst/>
            <a:cxnLst/>
            <a:rect l="0" t="0" r="0" b="0"/>
            <a:pathLst>
              <a:path w="17860" h="125017">
                <a:moveTo>
                  <a:pt x="8930" y="8930"/>
                </a:move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26789"/>
                </a:lnTo>
                <a:lnTo>
                  <a:pt x="8930" y="44648"/>
                </a:lnTo>
                <a:lnTo>
                  <a:pt x="17859" y="71438"/>
                </a:lnTo>
                <a:lnTo>
                  <a:pt x="17859" y="98227"/>
                </a:lnTo>
                <a:lnTo>
                  <a:pt x="17859" y="116086"/>
                </a:lnTo>
                <a:lnTo>
                  <a:pt x="17859" y="125016"/>
                </a:lnTo>
                <a:lnTo>
                  <a:pt x="17859" y="107156"/>
                </a:lnTo>
                <a:lnTo>
                  <a:pt x="17859" y="1071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7188398" y="4518421"/>
            <a:ext cx="107158" cy="214314"/>
          </a:xfrm>
          <a:custGeom>
            <a:avLst/>
            <a:gdLst/>
            <a:ahLst/>
            <a:cxnLst/>
            <a:rect l="0" t="0" r="0" b="0"/>
            <a:pathLst>
              <a:path w="107158" h="214314">
                <a:moveTo>
                  <a:pt x="107157" y="35719"/>
                </a:moveTo>
                <a:lnTo>
                  <a:pt x="107157" y="35719"/>
                </a:lnTo>
                <a:lnTo>
                  <a:pt x="107157" y="35719"/>
                </a:lnTo>
                <a:lnTo>
                  <a:pt x="98227" y="35719"/>
                </a:lnTo>
                <a:lnTo>
                  <a:pt x="98227" y="35719"/>
                </a:lnTo>
                <a:lnTo>
                  <a:pt x="98227" y="35719"/>
                </a:lnTo>
                <a:lnTo>
                  <a:pt x="98227" y="26790"/>
                </a:lnTo>
                <a:lnTo>
                  <a:pt x="98227" y="26790"/>
                </a:lnTo>
                <a:lnTo>
                  <a:pt x="98227" y="17860"/>
                </a:lnTo>
                <a:lnTo>
                  <a:pt x="89297" y="8930"/>
                </a:lnTo>
                <a:lnTo>
                  <a:pt x="89297" y="8930"/>
                </a:lnTo>
                <a:lnTo>
                  <a:pt x="89297" y="8930"/>
                </a:lnTo>
                <a:lnTo>
                  <a:pt x="89297" y="0"/>
                </a:lnTo>
                <a:lnTo>
                  <a:pt x="80368" y="0"/>
                </a:lnTo>
                <a:lnTo>
                  <a:pt x="80368" y="8930"/>
                </a:lnTo>
                <a:lnTo>
                  <a:pt x="71438" y="8930"/>
                </a:lnTo>
                <a:lnTo>
                  <a:pt x="62508" y="17860"/>
                </a:lnTo>
                <a:lnTo>
                  <a:pt x="62508" y="35719"/>
                </a:lnTo>
                <a:lnTo>
                  <a:pt x="53579" y="53579"/>
                </a:lnTo>
                <a:lnTo>
                  <a:pt x="53579" y="71438"/>
                </a:lnTo>
                <a:lnTo>
                  <a:pt x="62508" y="98227"/>
                </a:lnTo>
                <a:lnTo>
                  <a:pt x="71438" y="116086"/>
                </a:lnTo>
                <a:lnTo>
                  <a:pt x="80368" y="142875"/>
                </a:lnTo>
                <a:lnTo>
                  <a:pt x="89297" y="160735"/>
                </a:lnTo>
                <a:lnTo>
                  <a:pt x="89297" y="169665"/>
                </a:lnTo>
                <a:lnTo>
                  <a:pt x="89297" y="187524"/>
                </a:lnTo>
                <a:lnTo>
                  <a:pt x="89297" y="196454"/>
                </a:lnTo>
                <a:lnTo>
                  <a:pt x="80368" y="205383"/>
                </a:lnTo>
                <a:lnTo>
                  <a:pt x="62508" y="214313"/>
                </a:lnTo>
                <a:lnTo>
                  <a:pt x="53579" y="214313"/>
                </a:lnTo>
                <a:lnTo>
                  <a:pt x="26790" y="205383"/>
                </a:lnTo>
                <a:lnTo>
                  <a:pt x="0" y="196454"/>
                </a:lnTo>
                <a:lnTo>
                  <a:pt x="0" y="19645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7090172" y="4625578"/>
            <a:ext cx="366118" cy="71438"/>
          </a:xfrm>
          <a:custGeom>
            <a:avLst/>
            <a:gdLst/>
            <a:ahLst/>
            <a:cxnLst/>
            <a:rect l="0" t="0" r="0" b="0"/>
            <a:pathLst>
              <a:path w="366118" h="71438">
                <a:moveTo>
                  <a:pt x="0" y="71437"/>
                </a:moveTo>
                <a:lnTo>
                  <a:pt x="17859" y="71437"/>
                </a:lnTo>
                <a:lnTo>
                  <a:pt x="44648" y="62508"/>
                </a:lnTo>
                <a:lnTo>
                  <a:pt x="89297" y="53578"/>
                </a:lnTo>
                <a:lnTo>
                  <a:pt x="142875" y="44648"/>
                </a:lnTo>
                <a:lnTo>
                  <a:pt x="205383" y="26789"/>
                </a:lnTo>
                <a:lnTo>
                  <a:pt x="258961" y="17859"/>
                </a:lnTo>
                <a:lnTo>
                  <a:pt x="312539" y="8929"/>
                </a:lnTo>
                <a:lnTo>
                  <a:pt x="348258" y="0"/>
                </a:lnTo>
                <a:lnTo>
                  <a:pt x="366117" y="0"/>
                </a:lnTo>
                <a:lnTo>
                  <a:pt x="366117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7590234" y="4500562"/>
            <a:ext cx="17861" cy="276821"/>
          </a:xfrm>
          <a:custGeom>
            <a:avLst/>
            <a:gdLst/>
            <a:ahLst/>
            <a:cxnLst/>
            <a:rect l="0" t="0" r="0" b="0"/>
            <a:pathLst>
              <a:path w="17861" h="276821">
                <a:moveTo>
                  <a:pt x="8930" y="0"/>
                </a:moveTo>
                <a:lnTo>
                  <a:pt x="8930" y="0"/>
                </a:lnTo>
                <a:lnTo>
                  <a:pt x="17860" y="8930"/>
                </a:lnTo>
                <a:lnTo>
                  <a:pt x="8930" y="26789"/>
                </a:lnTo>
                <a:lnTo>
                  <a:pt x="8930" y="62508"/>
                </a:lnTo>
                <a:lnTo>
                  <a:pt x="0" y="107156"/>
                </a:lnTo>
                <a:lnTo>
                  <a:pt x="0" y="151805"/>
                </a:lnTo>
                <a:lnTo>
                  <a:pt x="0" y="205383"/>
                </a:lnTo>
                <a:lnTo>
                  <a:pt x="8930" y="250031"/>
                </a:lnTo>
                <a:lnTo>
                  <a:pt x="8930" y="276820"/>
                </a:lnTo>
                <a:lnTo>
                  <a:pt x="8930" y="27682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5464969" y="5295305"/>
            <a:ext cx="303610" cy="276821"/>
          </a:xfrm>
          <a:custGeom>
            <a:avLst/>
            <a:gdLst/>
            <a:ahLst/>
            <a:cxnLst/>
            <a:rect l="0" t="0" r="0" b="0"/>
            <a:pathLst>
              <a:path w="303610" h="276821">
                <a:moveTo>
                  <a:pt x="178594" y="107156"/>
                </a:moveTo>
                <a:lnTo>
                  <a:pt x="178594" y="116086"/>
                </a:lnTo>
                <a:lnTo>
                  <a:pt x="178594" y="125015"/>
                </a:lnTo>
                <a:lnTo>
                  <a:pt x="178594" y="151804"/>
                </a:lnTo>
                <a:lnTo>
                  <a:pt x="187523" y="178593"/>
                </a:lnTo>
                <a:lnTo>
                  <a:pt x="187523" y="214312"/>
                </a:lnTo>
                <a:lnTo>
                  <a:pt x="196453" y="241101"/>
                </a:lnTo>
                <a:lnTo>
                  <a:pt x="214312" y="267890"/>
                </a:lnTo>
                <a:lnTo>
                  <a:pt x="223242" y="276820"/>
                </a:lnTo>
                <a:lnTo>
                  <a:pt x="232172" y="276820"/>
                </a:lnTo>
                <a:lnTo>
                  <a:pt x="232172" y="267890"/>
                </a:lnTo>
                <a:lnTo>
                  <a:pt x="232172" y="250031"/>
                </a:lnTo>
                <a:lnTo>
                  <a:pt x="223242" y="223242"/>
                </a:lnTo>
                <a:lnTo>
                  <a:pt x="205383" y="187523"/>
                </a:lnTo>
                <a:lnTo>
                  <a:pt x="178594" y="160734"/>
                </a:lnTo>
                <a:lnTo>
                  <a:pt x="151804" y="133945"/>
                </a:lnTo>
                <a:lnTo>
                  <a:pt x="116086" y="107156"/>
                </a:lnTo>
                <a:lnTo>
                  <a:pt x="80367" y="98226"/>
                </a:lnTo>
                <a:lnTo>
                  <a:pt x="44648" y="89297"/>
                </a:lnTo>
                <a:lnTo>
                  <a:pt x="17859" y="89297"/>
                </a:lnTo>
                <a:lnTo>
                  <a:pt x="0" y="80367"/>
                </a:lnTo>
                <a:lnTo>
                  <a:pt x="0" y="80367"/>
                </a:lnTo>
                <a:lnTo>
                  <a:pt x="8929" y="71437"/>
                </a:lnTo>
                <a:lnTo>
                  <a:pt x="35719" y="53578"/>
                </a:lnTo>
                <a:lnTo>
                  <a:pt x="80367" y="35718"/>
                </a:lnTo>
                <a:lnTo>
                  <a:pt x="142875" y="17859"/>
                </a:lnTo>
                <a:lnTo>
                  <a:pt x="196453" y="8929"/>
                </a:lnTo>
                <a:lnTo>
                  <a:pt x="250031" y="0"/>
                </a:lnTo>
                <a:lnTo>
                  <a:pt x="285750" y="0"/>
                </a:lnTo>
                <a:lnTo>
                  <a:pt x="303609" y="17859"/>
                </a:lnTo>
                <a:lnTo>
                  <a:pt x="294679" y="35718"/>
                </a:lnTo>
                <a:lnTo>
                  <a:pt x="258961" y="62508"/>
                </a:lnTo>
                <a:lnTo>
                  <a:pt x="214312" y="89297"/>
                </a:lnTo>
                <a:lnTo>
                  <a:pt x="151804" y="107156"/>
                </a:lnTo>
                <a:lnTo>
                  <a:pt x="107156" y="125015"/>
                </a:lnTo>
                <a:lnTo>
                  <a:pt x="80367" y="125015"/>
                </a:lnTo>
                <a:lnTo>
                  <a:pt x="89297" y="116086"/>
                </a:lnTo>
                <a:lnTo>
                  <a:pt x="116086" y="89297"/>
                </a:lnTo>
                <a:lnTo>
                  <a:pt x="116086" y="8929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8393905" y="5036344"/>
            <a:ext cx="250033" cy="160735"/>
          </a:xfrm>
          <a:custGeom>
            <a:avLst/>
            <a:gdLst/>
            <a:ahLst/>
            <a:cxnLst/>
            <a:rect l="0" t="0" r="0" b="0"/>
            <a:pathLst>
              <a:path w="250033" h="160735">
                <a:moveTo>
                  <a:pt x="98227" y="8929"/>
                </a:moveTo>
                <a:lnTo>
                  <a:pt x="98227" y="8929"/>
                </a:lnTo>
                <a:lnTo>
                  <a:pt x="89297" y="0"/>
                </a:lnTo>
                <a:lnTo>
                  <a:pt x="89297" y="0"/>
                </a:lnTo>
                <a:lnTo>
                  <a:pt x="80368" y="0"/>
                </a:lnTo>
                <a:lnTo>
                  <a:pt x="62508" y="8929"/>
                </a:lnTo>
                <a:lnTo>
                  <a:pt x="44649" y="35719"/>
                </a:lnTo>
                <a:lnTo>
                  <a:pt x="17860" y="62508"/>
                </a:lnTo>
                <a:lnTo>
                  <a:pt x="8930" y="98226"/>
                </a:lnTo>
                <a:lnTo>
                  <a:pt x="0" y="133945"/>
                </a:lnTo>
                <a:lnTo>
                  <a:pt x="17860" y="151804"/>
                </a:lnTo>
                <a:lnTo>
                  <a:pt x="53579" y="160734"/>
                </a:lnTo>
                <a:lnTo>
                  <a:pt x="107157" y="160734"/>
                </a:lnTo>
                <a:lnTo>
                  <a:pt x="160735" y="151804"/>
                </a:lnTo>
                <a:lnTo>
                  <a:pt x="214313" y="133945"/>
                </a:lnTo>
                <a:lnTo>
                  <a:pt x="250032" y="98226"/>
                </a:lnTo>
                <a:lnTo>
                  <a:pt x="250032" y="9822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679531" y="5840015"/>
            <a:ext cx="544711" cy="491134"/>
          </a:xfrm>
          <a:custGeom>
            <a:avLst/>
            <a:gdLst/>
            <a:ahLst/>
            <a:cxnLst/>
            <a:rect l="0" t="0" r="0" b="0"/>
            <a:pathLst>
              <a:path w="544711" h="491134">
                <a:moveTo>
                  <a:pt x="544710" y="8930"/>
                </a:moveTo>
                <a:lnTo>
                  <a:pt x="544710" y="8930"/>
                </a:lnTo>
                <a:lnTo>
                  <a:pt x="544710" y="8930"/>
                </a:lnTo>
                <a:lnTo>
                  <a:pt x="535781" y="0"/>
                </a:lnTo>
                <a:lnTo>
                  <a:pt x="517921" y="8930"/>
                </a:lnTo>
                <a:lnTo>
                  <a:pt x="508992" y="26789"/>
                </a:lnTo>
                <a:lnTo>
                  <a:pt x="482203" y="53578"/>
                </a:lnTo>
                <a:lnTo>
                  <a:pt x="437555" y="98226"/>
                </a:lnTo>
                <a:lnTo>
                  <a:pt x="392907" y="160734"/>
                </a:lnTo>
                <a:lnTo>
                  <a:pt x="339328" y="223242"/>
                </a:lnTo>
                <a:lnTo>
                  <a:pt x="267891" y="294680"/>
                </a:lnTo>
                <a:lnTo>
                  <a:pt x="205383" y="357187"/>
                </a:lnTo>
                <a:lnTo>
                  <a:pt x="133946" y="401836"/>
                </a:lnTo>
                <a:lnTo>
                  <a:pt x="80367" y="446484"/>
                </a:lnTo>
                <a:lnTo>
                  <a:pt x="35719" y="473273"/>
                </a:lnTo>
                <a:lnTo>
                  <a:pt x="0" y="482203"/>
                </a:lnTo>
                <a:lnTo>
                  <a:pt x="0" y="491133"/>
                </a:lnTo>
                <a:lnTo>
                  <a:pt x="17860" y="491133"/>
                </a:lnTo>
                <a:lnTo>
                  <a:pt x="53578" y="482203"/>
                </a:lnTo>
                <a:lnTo>
                  <a:pt x="98227" y="482203"/>
                </a:lnTo>
                <a:lnTo>
                  <a:pt x="98227" y="48220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8304609" y="5902523"/>
            <a:ext cx="437555" cy="446485"/>
          </a:xfrm>
          <a:custGeom>
            <a:avLst/>
            <a:gdLst/>
            <a:ahLst/>
            <a:cxnLst/>
            <a:rect l="0" t="0" r="0" b="0"/>
            <a:pathLst>
              <a:path w="437555" h="446485">
                <a:moveTo>
                  <a:pt x="0" y="0"/>
                </a:moveTo>
                <a:lnTo>
                  <a:pt x="8929" y="0"/>
                </a:lnTo>
                <a:lnTo>
                  <a:pt x="8929" y="8929"/>
                </a:lnTo>
                <a:lnTo>
                  <a:pt x="17859" y="17859"/>
                </a:lnTo>
                <a:lnTo>
                  <a:pt x="35718" y="44648"/>
                </a:lnTo>
                <a:lnTo>
                  <a:pt x="62507" y="62507"/>
                </a:lnTo>
                <a:lnTo>
                  <a:pt x="89296" y="89297"/>
                </a:lnTo>
                <a:lnTo>
                  <a:pt x="125015" y="125015"/>
                </a:lnTo>
                <a:lnTo>
                  <a:pt x="151804" y="169664"/>
                </a:lnTo>
                <a:lnTo>
                  <a:pt x="187523" y="223242"/>
                </a:lnTo>
                <a:lnTo>
                  <a:pt x="223242" y="267890"/>
                </a:lnTo>
                <a:lnTo>
                  <a:pt x="258961" y="321468"/>
                </a:lnTo>
                <a:lnTo>
                  <a:pt x="294679" y="366117"/>
                </a:lnTo>
                <a:lnTo>
                  <a:pt x="339328" y="401836"/>
                </a:lnTo>
                <a:lnTo>
                  <a:pt x="375046" y="428625"/>
                </a:lnTo>
                <a:lnTo>
                  <a:pt x="410765" y="446484"/>
                </a:lnTo>
                <a:lnTo>
                  <a:pt x="437554" y="446484"/>
                </a:lnTo>
                <a:lnTo>
                  <a:pt x="437554" y="428625"/>
                </a:lnTo>
                <a:lnTo>
                  <a:pt x="437554" y="4286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8581429" y="6429374"/>
            <a:ext cx="428626" cy="410767"/>
          </a:xfrm>
          <a:custGeom>
            <a:avLst/>
            <a:gdLst/>
            <a:ahLst/>
            <a:cxnLst/>
            <a:rect l="0" t="0" r="0" b="0"/>
            <a:pathLst>
              <a:path w="428626" h="410767">
                <a:moveTo>
                  <a:pt x="357187" y="44649"/>
                </a:moveTo>
                <a:lnTo>
                  <a:pt x="357187" y="35719"/>
                </a:lnTo>
                <a:lnTo>
                  <a:pt x="348258" y="35719"/>
                </a:lnTo>
                <a:lnTo>
                  <a:pt x="348258" y="26789"/>
                </a:lnTo>
                <a:lnTo>
                  <a:pt x="339328" y="17860"/>
                </a:lnTo>
                <a:lnTo>
                  <a:pt x="321469" y="8930"/>
                </a:lnTo>
                <a:lnTo>
                  <a:pt x="303609" y="8930"/>
                </a:lnTo>
                <a:lnTo>
                  <a:pt x="267891" y="0"/>
                </a:lnTo>
                <a:lnTo>
                  <a:pt x="223242" y="8930"/>
                </a:lnTo>
                <a:lnTo>
                  <a:pt x="178594" y="17860"/>
                </a:lnTo>
                <a:lnTo>
                  <a:pt x="133945" y="35719"/>
                </a:lnTo>
                <a:lnTo>
                  <a:pt x="89297" y="62508"/>
                </a:lnTo>
                <a:lnTo>
                  <a:pt x="53578" y="107156"/>
                </a:lnTo>
                <a:lnTo>
                  <a:pt x="26789" y="133946"/>
                </a:lnTo>
                <a:lnTo>
                  <a:pt x="8930" y="169664"/>
                </a:lnTo>
                <a:lnTo>
                  <a:pt x="0" y="196453"/>
                </a:lnTo>
                <a:lnTo>
                  <a:pt x="0" y="214313"/>
                </a:lnTo>
                <a:lnTo>
                  <a:pt x="0" y="250031"/>
                </a:lnTo>
                <a:lnTo>
                  <a:pt x="8930" y="294680"/>
                </a:lnTo>
                <a:lnTo>
                  <a:pt x="26789" y="330399"/>
                </a:lnTo>
                <a:lnTo>
                  <a:pt x="62508" y="366117"/>
                </a:lnTo>
                <a:lnTo>
                  <a:pt x="107156" y="383977"/>
                </a:lnTo>
                <a:lnTo>
                  <a:pt x="160734" y="401836"/>
                </a:lnTo>
                <a:lnTo>
                  <a:pt x="178594" y="410766"/>
                </a:lnTo>
                <a:lnTo>
                  <a:pt x="196453" y="410766"/>
                </a:lnTo>
                <a:lnTo>
                  <a:pt x="250031" y="401836"/>
                </a:lnTo>
                <a:lnTo>
                  <a:pt x="294680" y="392906"/>
                </a:lnTo>
                <a:lnTo>
                  <a:pt x="339328" y="366117"/>
                </a:lnTo>
                <a:lnTo>
                  <a:pt x="383976" y="339328"/>
                </a:lnTo>
                <a:lnTo>
                  <a:pt x="410766" y="303610"/>
                </a:lnTo>
                <a:lnTo>
                  <a:pt x="428625" y="267891"/>
                </a:lnTo>
                <a:lnTo>
                  <a:pt x="428625" y="178594"/>
                </a:lnTo>
                <a:lnTo>
                  <a:pt x="383976" y="107156"/>
                </a:lnTo>
                <a:lnTo>
                  <a:pt x="321469" y="71438"/>
                </a:lnTo>
                <a:lnTo>
                  <a:pt x="232172" y="44649"/>
                </a:lnTo>
                <a:lnTo>
                  <a:pt x="151805" y="35719"/>
                </a:lnTo>
                <a:lnTo>
                  <a:pt x="151805" y="357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518797" y="6331148"/>
            <a:ext cx="651868" cy="491133"/>
          </a:xfrm>
          <a:custGeom>
            <a:avLst/>
            <a:gdLst/>
            <a:ahLst/>
            <a:cxnLst/>
            <a:rect l="0" t="0" r="0" b="0"/>
            <a:pathLst>
              <a:path w="651868" h="491133">
                <a:moveTo>
                  <a:pt x="410766" y="80367"/>
                </a:moveTo>
                <a:lnTo>
                  <a:pt x="401836" y="71437"/>
                </a:lnTo>
                <a:lnTo>
                  <a:pt x="401836" y="53578"/>
                </a:lnTo>
                <a:lnTo>
                  <a:pt x="392906" y="35718"/>
                </a:lnTo>
                <a:lnTo>
                  <a:pt x="375047" y="26789"/>
                </a:lnTo>
                <a:lnTo>
                  <a:pt x="366117" y="8929"/>
                </a:lnTo>
                <a:lnTo>
                  <a:pt x="339328" y="0"/>
                </a:lnTo>
                <a:lnTo>
                  <a:pt x="312539" y="0"/>
                </a:lnTo>
                <a:lnTo>
                  <a:pt x="276820" y="8929"/>
                </a:lnTo>
                <a:lnTo>
                  <a:pt x="241101" y="17859"/>
                </a:lnTo>
                <a:lnTo>
                  <a:pt x="187523" y="44648"/>
                </a:lnTo>
                <a:lnTo>
                  <a:pt x="133945" y="71437"/>
                </a:lnTo>
                <a:lnTo>
                  <a:pt x="89297" y="98226"/>
                </a:lnTo>
                <a:lnTo>
                  <a:pt x="44648" y="142875"/>
                </a:lnTo>
                <a:lnTo>
                  <a:pt x="17859" y="169664"/>
                </a:lnTo>
                <a:lnTo>
                  <a:pt x="8930" y="196453"/>
                </a:lnTo>
                <a:lnTo>
                  <a:pt x="8930" y="223242"/>
                </a:lnTo>
                <a:lnTo>
                  <a:pt x="0" y="250031"/>
                </a:lnTo>
                <a:lnTo>
                  <a:pt x="8930" y="285750"/>
                </a:lnTo>
                <a:lnTo>
                  <a:pt x="26789" y="330398"/>
                </a:lnTo>
                <a:lnTo>
                  <a:pt x="53578" y="375047"/>
                </a:lnTo>
                <a:lnTo>
                  <a:pt x="89297" y="419695"/>
                </a:lnTo>
                <a:lnTo>
                  <a:pt x="142875" y="455414"/>
                </a:lnTo>
                <a:lnTo>
                  <a:pt x="205383" y="482203"/>
                </a:lnTo>
                <a:lnTo>
                  <a:pt x="232172" y="491132"/>
                </a:lnTo>
                <a:lnTo>
                  <a:pt x="276820" y="491132"/>
                </a:lnTo>
                <a:lnTo>
                  <a:pt x="401836" y="473273"/>
                </a:lnTo>
                <a:lnTo>
                  <a:pt x="508992" y="428625"/>
                </a:lnTo>
                <a:lnTo>
                  <a:pt x="589359" y="357187"/>
                </a:lnTo>
                <a:lnTo>
                  <a:pt x="642937" y="258961"/>
                </a:lnTo>
                <a:lnTo>
                  <a:pt x="651867" y="178593"/>
                </a:lnTo>
                <a:lnTo>
                  <a:pt x="625078" y="116086"/>
                </a:lnTo>
                <a:lnTo>
                  <a:pt x="571500" y="80367"/>
                </a:lnTo>
                <a:lnTo>
                  <a:pt x="500062" y="53578"/>
                </a:lnTo>
                <a:lnTo>
                  <a:pt x="419695" y="35718"/>
                </a:lnTo>
                <a:lnTo>
                  <a:pt x="330398" y="26789"/>
                </a:lnTo>
                <a:lnTo>
                  <a:pt x="250031" y="17859"/>
                </a:lnTo>
                <a:lnTo>
                  <a:pt x="178594" y="8929"/>
                </a:lnTo>
                <a:lnTo>
                  <a:pt x="178594" y="892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2509242" y="4804171"/>
            <a:ext cx="232173" cy="80369"/>
          </a:xfrm>
          <a:custGeom>
            <a:avLst/>
            <a:gdLst/>
            <a:ahLst/>
            <a:cxnLst/>
            <a:rect l="0" t="0" r="0" b="0"/>
            <a:pathLst>
              <a:path w="232173" h="80369">
                <a:moveTo>
                  <a:pt x="0" y="80368"/>
                </a:moveTo>
                <a:lnTo>
                  <a:pt x="0" y="80368"/>
                </a:lnTo>
                <a:lnTo>
                  <a:pt x="0" y="71438"/>
                </a:lnTo>
                <a:lnTo>
                  <a:pt x="0" y="71438"/>
                </a:lnTo>
                <a:lnTo>
                  <a:pt x="8930" y="62508"/>
                </a:lnTo>
                <a:lnTo>
                  <a:pt x="8930" y="53579"/>
                </a:lnTo>
                <a:lnTo>
                  <a:pt x="17860" y="44649"/>
                </a:lnTo>
                <a:lnTo>
                  <a:pt x="26789" y="35719"/>
                </a:lnTo>
                <a:lnTo>
                  <a:pt x="35719" y="26790"/>
                </a:lnTo>
                <a:lnTo>
                  <a:pt x="53578" y="17860"/>
                </a:lnTo>
                <a:lnTo>
                  <a:pt x="62508" y="8930"/>
                </a:lnTo>
                <a:lnTo>
                  <a:pt x="71438" y="8930"/>
                </a:lnTo>
                <a:lnTo>
                  <a:pt x="89297" y="0"/>
                </a:lnTo>
                <a:lnTo>
                  <a:pt x="98227" y="8930"/>
                </a:lnTo>
                <a:lnTo>
                  <a:pt x="107156" y="8930"/>
                </a:lnTo>
                <a:lnTo>
                  <a:pt x="116086" y="17860"/>
                </a:lnTo>
                <a:lnTo>
                  <a:pt x="116086" y="26790"/>
                </a:lnTo>
                <a:lnTo>
                  <a:pt x="116086" y="35719"/>
                </a:lnTo>
                <a:lnTo>
                  <a:pt x="107156" y="44649"/>
                </a:lnTo>
                <a:lnTo>
                  <a:pt x="98227" y="62508"/>
                </a:lnTo>
                <a:lnTo>
                  <a:pt x="98227" y="71438"/>
                </a:lnTo>
                <a:lnTo>
                  <a:pt x="89297" y="71438"/>
                </a:lnTo>
                <a:lnTo>
                  <a:pt x="89297" y="71438"/>
                </a:lnTo>
                <a:lnTo>
                  <a:pt x="98227" y="71438"/>
                </a:lnTo>
                <a:lnTo>
                  <a:pt x="116086" y="62508"/>
                </a:lnTo>
                <a:lnTo>
                  <a:pt x="133946" y="53579"/>
                </a:lnTo>
                <a:lnTo>
                  <a:pt x="160735" y="44649"/>
                </a:lnTo>
                <a:lnTo>
                  <a:pt x="187524" y="44649"/>
                </a:lnTo>
                <a:lnTo>
                  <a:pt x="214313" y="44649"/>
                </a:lnTo>
                <a:lnTo>
                  <a:pt x="232172" y="44649"/>
                </a:lnTo>
                <a:lnTo>
                  <a:pt x="232172" y="4464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2178844" y="4875609"/>
            <a:ext cx="276821" cy="89298"/>
          </a:xfrm>
          <a:custGeom>
            <a:avLst/>
            <a:gdLst/>
            <a:ahLst/>
            <a:cxnLst/>
            <a:rect l="0" t="0" r="0" b="0"/>
            <a:pathLst>
              <a:path w="276821" h="89298">
                <a:moveTo>
                  <a:pt x="276820" y="26789"/>
                </a:moveTo>
                <a:lnTo>
                  <a:pt x="276820" y="26789"/>
                </a:lnTo>
                <a:lnTo>
                  <a:pt x="267890" y="26789"/>
                </a:lnTo>
                <a:lnTo>
                  <a:pt x="258961" y="26789"/>
                </a:lnTo>
                <a:lnTo>
                  <a:pt x="250031" y="17860"/>
                </a:lnTo>
                <a:lnTo>
                  <a:pt x="241101" y="8930"/>
                </a:lnTo>
                <a:lnTo>
                  <a:pt x="223242" y="8930"/>
                </a:lnTo>
                <a:lnTo>
                  <a:pt x="205383" y="8930"/>
                </a:lnTo>
                <a:lnTo>
                  <a:pt x="178594" y="0"/>
                </a:lnTo>
                <a:lnTo>
                  <a:pt x="151804" y="8930"/>
                </a:lnTo>
                <a:lnTo>
                  <a:pt x="125015" y="8930"/>
                </a:lnTo>
                <a:lnTo>
                  <a:pt x="107156" y="17860"/>
                </a:lnTo>
                <a:lnTo>
                  <a:pt x="89297" y="26789"/>
                </a:lnTo>
                <a:lnTo>
                  <a:pt x="62508" y="35719"/>
                </a:lnTo>
                <a:lnTo>
                  <a:pt x="44648" y="53579"/>
                </a:lnTo>
                <a:lnTo>
                  <a:pt x="26789" y="62508"/>
                </a:lnTo>
                <a:lnTo>
                  <a:pt x="8929" y="80368"/>
                </a:lnTo>
                <a:lnTo>
                  <a:pt x="0" y="89297"/>
                </a:lnTo>
                <a:lnTo>
                  <a:pt x="0" y="8929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8152805" y="5491758"/>
            <a:ext cx="80367" cy="250031"/>
          </a:xfrm>
          <a:custGeom>
            <a:avLst/>
            <a:gdLst/>
            <a:ahLst/>
            <a:cxnLst/>
            <a:rect l="0" t="0" r="0" b="0"/>
            <a:pathLst>
              <a:path w="80367" h="250031">
                <a:moveTo>
                  <a:pt x="71436" y="89296"/>
                </a:moveTo>
                <a:lnTo>
                  <a:pt x="71436" y="89296"/>
                </a:lnTo>
                <a:lnTo>
                  <a:pt x="71436" y="89296"/>
                </a:lnTo>
                <a:lnTo>
                  <a:pt x="71436" y="80367"/>
                </a:lnTo>
                <a:lnTo>
                  <a:pt x="71436" y="80367"/>
                </a:lnTo>
                <a:lnTo>
                  <a:pt x="71436" y="62508"/>
                </a:lnTo>
                <a:lnTo>
                  <a:pt x="80366" y="44648"/>
                </a:lnTo>
                <a:lnTo>
                  <a:pt x="80366" y="26789"/>
                </a:lnTo>
                <a:lnTo>
                  <a:pt x="80366" y="17859"/>
                </a:lnTo>
                <a:lnTo>
                  <a:pt x="80366" y="8930"/>
                </a:lnTo>
                <a:lnTo>
                  <a:pt x="80366" y="0"/>
                </a:lnTo>
                <a:lnTo>
                  <a:pt x="71436" y="8930"/>
                </a:lnTo>
                <a:lnTo>
                  <a:pt x="62507" y="26789"/>
                </a:lnTo>
                <a:lnTo>
                  <a:pt x="53577" y="44648"/>
                </a:lnTo>
                <a:lnTo>
                  <a:pt x="44647" y="80367"/>
                </a:lnTo>
                <a:lnTo>
                  <a:pt x="26789" y="107155"/>
                </a:lnTo>
                <a:lnTo>
                  <a:pt x="17859" y="142874"/>
                </a:lnTo>
                <a:lnTo>
                  <a:pt x="8929" y="169663"/>
                </a:lnTo>
                <a:lnTo>
                  <a:pt x="8929" y="187522"/>
                </a:lnTo>
                <a:lnTo>
                  <a:pt x="8929" y="205382"/>
                </a:lnTo>
                <a:lnTo>
                  <a:pt x="17859" y="223241"/>
                </a:lnTo>
                <a:lnTo>
                  <a:pt x="17859" y="232171"/>
                </a:lnTo>
                <a:lnTo>
                  <a:pt x="26789" y="241101"/>
                </a:lnTo>
                <a:lnTo>
                  <a:pt x="26789" y="250030"/>
                </a:lnTo>
                <a:lnTo>
                  <a:pt x="17859" y="250030"/>
                </a:lnTo>
                <a:lnTo>
                  <a:pt x="0" y="241101"/>
                </a:lnTo>
                <a:lnTo>
                  <a:pt x="0" y="24110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8009930" y="5607843"/>
            <a:ext cx="258961" cy="53579"/>
          </a:xfrm>
          <a:custGeom>
            <a:avLst/>
            <a:gdLst/>
            <a:ahLst/>
            <a:cxnLst/>
            <a:rect l="0" t="0" r="0" b="0"/>
            <a:pathLst>
              <a:path w="258961" h="53579">
                <a:moveTo>
                  <a:pt x="0" y="44648"/>
                </a:moveTo>
                <a:lnTo>
                  <a:pt x="8929" y="44648"/>
                </a:lnTo>
                <a:lnTo>
                  <a:pt x="17859" y="53578"/>
                </a:lnTo>
                <a:lnTo>
                  <a:pt x="35718" y="53578"/>
                </a:lnTo>
                <a:lnTo>
                  <a:pt x="71437" y="53578"/>
                </a:lnTo>
                <a:lnTo>
                  <a:pt x="107156" y="44648"/>
                </a:lnTo>
                <a:lnTo>
                  <a:pt x="142875" y="44648"/>
                </a:lnTo>
                <a:lnTo>
                  <a:pt x="187522" y="35719"/>
                </a:lnTo>
                <a:lnTo>
                  <a:pt x="223241" y="17859"/>
                </a:lnTo>
                <a:lnTo>
                  <a:pt x="258960" y="0"/>
                </a:lnTo>
                <a:lnTo>
                  <a:pt x="25896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8295679" y="5598913"/>
            <a:ext cx="258962" cy="98228"/>
          </a:xfrm>
          <a:custGeom>
            <a:avLst/>
            <a:gdLst/>
            <a:ahLst/>
            <a:cxnLst/>
            <a:rect l="0" t="0" r="0" b="0"/>
            <a:pathLst>
              <a:path w="258962" h="98228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26789" y="8930"/>
                </a:lnTo>
                <a:lnTo>
                  <a:pt x="35719" y="0"/>
                </a:lnTo>
                <a:lnTo>
                  <a:pt x="53578" y="0"/>
                </a:lnTo>
                <a:lnTo>
                  <a:pt x="71437" y="0"/>
                </a:lnTo>
                <a:lnTo>
                  <a:pt x="89297" y="0"/>
                </a:lnTo>
                <a:lnTo>
                  <a:pt x="89297" y="8930"/>
                </a:lnTo>
                <a:lnTo>
                  <a:pt x="89297" y="26789"/>
                </a:lnTo>
                <a:lnTo>
                  <a:pt x="89297" y="53578"/>
                </a:lnTo>
                <a:lnTo>
                  <a:pt x="80367" y="80367"/>
                </a:lnTo>
                <a:lnTo>
                  <a:pt x="80367" y="89297"/>
                </a:lnTo>
                <a:lnTo>
                  <a:pt x="98226" y="98227"/>
                </a:lnTo>
                <a:lnTo>
                  <a:pt x="125016" y="98227"/>
                </a:lnTo>
                <a:lnTo>
                  <a:pt x="151805" y="89297"/>
                </a:lnTo>
                <a:lnTo>
                  <a:pt x="196453" y="71438"/>
                </a:lnTo>
                <a:lnTo>
                  <a:pt x="232172" y="44649"/>
                </a:lnTo>
                <a:lnTo>
                  <a:pt x="258961" y="8930"/>
                </a:lnTo>
                <a:lnTo>
                  <a:pt x="258961" y="893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7250906" y="6268640"/>
            <a:ext cx="205384" cy="142876"/>
          </a:xfrm>
          <a:custGeom>
            <a:avLst/>
            <a:gdLst/>
            <a:ahLst/>
            <a:cxnLst/>
            <a:rect l="0" t="0" r="0" b="0"/>
            <a:pathLst>
              <a:path w="205384" h="142876">
                <a:moveTo>
                  <a:pt x="151805" y="0"/>
                </a:moveTo>
                <a:lnTo>
                  <a:pt x="151805" y="0"/>
                </a:lnTo>
                <a:lnTo>
                  <a:pt x="133946" y="0"/>
                </a:lnTo>
                <a:lnTo>
                  <a:pt x="125016" y="0"/>
                </a:lnTo>
                <a:lnTo>
                  <a:pt x="107157" y="0"/>
                </a:lnTo>
                <a:lnTo>
                  <a:pt x="80367" y="8930"/>
                </a:lnTo>
                <a:lnTo>
                  <a:pt x="53578" y="26789"/>
                </a:lnTo>
                <a:lnTo>
                  <a:pt x="35719" y="44648"/>
                </a:lnTo>
                <a:lnTo>
                  <a:pt x="17860" y="71437"/>
                </a:lnTo>
                <a:lnTo>
                  <a:pt x="0" y="98226"/>
                </a:lnTo>
                <a:lnTo>
                  <a:pt x="8930" y="116086"/>
                </a:lnTo>
                <a:lnTo>
                  <a:pt x="17860" y="133945"/>
                </a:lnTo>
                <a:lnTo>
                  <a:pt x="53578" y="142875"/>
                </a:lnTo>
                <a:lnTo>
                  <a:pt x="107157" y="142875"/>
                </a:lnTo>
                <a:lnTo>
                  <a:pt x="151805" y="133945"/>
                </a:lnTo>
                <a:lnTo>
                  <a:pt x="205383" y="125015"/>
                </a:lnTo>
                <a:lnTo>
                  <a:pt x="205383" y="12501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8760023" y="6188273"/>
            <a:ext cx="89298" cy="151805"/>
          </a:xfrm>
          <a:custGeom>
            <a:avLst/>
            <a:gdLst/>
            <a:ahLst/>
            <a:cxnLst/>
            <a:rect l="0" t="0" r="0" b="0"/>
            <a:pathLst>
              <a:path w="89298" h="151805">
                <a:moveTo>
                  <a:pt x="80367" y="8929"/>
                </a:moveTo>
                <a:lnTo>
                  <a:pt x="80367" y="8929"/>
                </a:lnTo>
                <a:lnTo>
                  <a:pt x="89297" y="8929"/>
                </a:lnTo>
                <a:lnTo>
                  <a:pt x="89297" y="0"/>
                </a:lnTo>
                <a:lnTo>
                  <a:pt x="80367" y="0"/>
                </a:lnTo>
                <a:lnTo>
                  <a:pt x="80367" y="0"/>
                </a:lnTo>
                <a:lnTo>
                  <a:pt x="71437" y="8929"/>
                </a:lnTo>
                <a:lnTo>
                  <a:pt x="62507" y="8929"/>
                </a:lnTo>
                <a:lnTo>
                  <a:pt x="44648" y="26789"/>
                </a:lnTo>
                <a:lnTo>
                  <a:pt x="26789" y="35718"/>
                </a:lnTo>
                <a:lnTo>
                  <a:pt x="8929" y="62507"/>
                </a:lnTo>
                <a:lnTo>
                  <a:pt x="0" y="80367"/>
                </a:lnTo>
                <a:lnTo>
                  <a:pt x="0" y="107156"/>
                </a:lnTo>
                <a:lnTo>
                  <a:pt x="0" y="116086"/>
                </a:lnTo>
                <a:lnTo>
                  <a:pt x="17859" y="133945"/>
                </a:lnTo>
                <a:lnTo>
                  <a:pt x="26789" y="142875"/>
                </a:lnTo>
                <a:lnTo>
                  <a:pt x="44648" y="151804"/>
                </a:lnTo>
                <a:lnTo>
                  <a:pt x="62507" y="151804"/>
                </a:lnTo>
                <a:lnTo>
                  <a:pt x="80367" y="151804"/>
                </a:lnTo>
                <a:lnTo>
                  <a:pt x="89297" y="142875"/>
                </a:lnTo>
                <a:lnTo>
                  <a:pt x="89297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8885038" y="6349007"/>
            <a:ext cx="26790" cy="62509"/>
          </a:xfrm>
          <a:custGeom>
            <a:avLst/>
            <a:gdLst/>
            <a:ahLst/>
            <a:cxnLst/>
            <a:rect l="0" t="0" r="0" b="0"/>
            <a:pathLst>
              <a:path w="26790" h="62509">
                <a:moveTo>
                  <a:pt x="26789" y="0"/>
                </a:move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8930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26789"/>
                </a:lnTo>
                <a:lnTo>
                  <a:pt x="8930" y="35719"/>
                </a:lnTo>
                <a:lnTo>
                  <a:pt x="8930" y="44648"/>
                </a:lnTo>
                <a:lnTo>
                  <a:pt x="8930" y="53578"/>
                </a:lnTo>
                <a:lnTo>
                  <a:pt x="8930" y="53578"/>
                </a:lnTo>
                <a:lnTo>
                  <a:pt x="17860" y="62508"/>
                </a:lnTo>
                <a:lnTo>
                  <a:pt x="17860" y="62508"/>
                </a:lnTo>
                <a:lnTo>
                  <a:pt x="26789" y="53578"/>
                </a:lnTo>
                <a:lnTo>
                  <a:pt x="26789" y="44648"/>
                </a:lnTo>
                <a:lnTo>
                  <a:pt x="26789" y="35719"/>
                </a:lnTo>
                <a:lnTo>
                  <a:pt x="26789" y="17859"/>
                </a:lnTo>
                <a:lnTo>
                  <a:pt x="1786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8965405" y="6295429"/>
            <a:ext cx="26791" cy="151806"/>
          </a:xfrm>
          <a:custGeom>
            <a:avLst/>
            <a:gdLst/>
            <a:ahLst/>
            <a:cxnLst/>
            <a:rect l="0" t="0" r="0" b="0"/>
            <a:pathLst>
              <a:path w="26791" h="151806">
                <a:moveTo>
                  <a:pt x="26790" y="0"/>
                </a:moveTo>
                <a:lnTo>
                  <a:pt x="26790" y="0"/>
                </a:lnTo>
                <a:lnTo>
                  <a:pt x="26790" y="0"/>
                </a:lnTo>
                <a:lnTo>
                  <a:pt x="26790" y="0"/>
                </a:lnTo>
                <a:lnTo>
                  <a:pt x="2679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17859"/>
                </a:lnTo>
                <a:lnTo>
                  <a:pt x="17860" y="26789"/>
                </a:lnTo>
                <a:lnTo>
                  <a:pt x="17860" y="35719"/>
                </a:lnTo>
                <a:lnTo>
                  <a:pt x="8930" y="53578"/>
                </a:lnTo>
                <a:lnTo>
                  <a:pt x="8930" y="71437"/>
                </a:lnTo>
                <a:lnTo>
                  <a:pt x="8930" y="89297"/>
                </a:lnTo>
                <a:lnTo>
                  <a:pt x="8930" y="107156"/>
                </a:lnTo>
                <a:lnTo>
                  <a:pt x="8930" y="125016"/>
                </a:lnTo>
                <a:lnTo>
                  <a:pt x="8930" y="142875"/>
                </a:lnTo>
                <a:lnTo>
                  <a:pt x="0" y="151805"/>
                </a:lnTo>
                <a:lnTo>
                  <a:pt x="0" y="151805"/>
                </a:lnTo>
                <a:lnTo>
                  <a:pt x="0" y="15180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8920757" y="6366866"/>
            <a:ext cx="44649" cy="17861"/>
          </a:xfrm>
          <a:custGeom>
            <a:avLst/>
            <a:gdLst/>
            <a:ahLst/>
            <a:cxnLst/>
            <a:rect l="0" t="0" r="0" b="0"/>
            <a:pathLst>
              <a:path w="44649" h="17861">
                <a:moveTo>
                  <a:pt x="8930" y="17860"/>
                </a:move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0"/>
                </a:lnTo>
                <a:lnTo>
                  <a:pt x="8930" y="0"/>
                </a:lnTo>
                <a:lnTo>
                  <a:pt x="17859" y="0"/>
                </a:lnTo>
                <a:lnTo>
                  <a:pt x="26789" y="0"/>
                </a:lnTo>
                <a:lnTo>
                  <a:pt x="35719" y="0"/>
                </a:lnTo>
                <a:lnTo>
                  <a:pt x="44648" y="0"/>
                </a:lnTo>
                <a:lnTo>
                  <a:pt x="44648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9045773" y="6331148"/>
            <a:ext cx="53579" cy="116087"/>
          </a:xfrm>
          <a:custGeom>
            <a:avLst/>
            <a:gdLst/>
            <a:ahLst/>
            <a:cxnLst/>
            <a:rect l="0" t="0" r="0" b="0"/>
            <a:pathLst>
              <a:path w="53579" h="116087">
                <a:moveTo>
                  <a:pt x="44648" y="8929"/>
                </a:moveTo>
                <a:lnTo>
                  <a:pt x="53578" y="0"/>
                </a:lnTo>
                <a:lnTo>
                  <a:pt x="53578" y="0"/>
                </a:lnTo>
                <a:lnTo>
                  <a:pt x="44648" y="0"/>
                </a:lnTo>
                <a:lnTo>
                  <a:pt x="44648" y="8929"/>
                </a:lnTo>
                <a:lnTo>
                  <a:pt x="35718" y="17859"/>
                </a:lnTo>
                <a:lnTo>
                  <a:pt x="26789" y="26789"/>
                </a:lnTo>
                <a:lnTo>
                  <a:pt x="17859" y="44648"/>
                </a:lnTo>
                <a:lnTo>
                  <a:pt x="8929" y="53578"/>
                </a:lnTo>
                <a:lnTo>
                  <a:pt x="0" y="71437"/>
                </a:lnTo>
                <a:lnTo>
                  <a:pt x="0" y="89297"/>
                </a:lnTo>
                <a:lnTo>
                  <a:pt x="0" y="98226"/>
                </a:lnTo>
                <a:lnTo>
                  <a:pt x="8929" y="116086"/>
                </a:lnTo>
                <a:lnTo>
                  <a:pt x="17859" y="116086"/>
                </a:lnTo>
                <a:lnTo>
                  <a:pt x="17859" y="11608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8822530" y="6795491"/>
            <a:ext cx="8931" cy="8931"/>
          </a:xfrm>
          <a:custGeom>
            <a:avLst/>
            <a:gdLst/>
            <a:ahLst/>
            <a:cxnLst/>
            <a:rect l="0" t="0" r="0" b="0"/>
            <a:pathLst>
              <a:path w="8931" h="8931">
                <a:moveTo>
                  <a:pt x="0" y="893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6152555" y="2571750"/>
            <a:ext cx="339329" cy="62509"/>
          </a:xfrm>
          <a:custGeom>
            <a:avLst/>
            <a:gdLst/>
            <a:ahLst/>
            <a:cxnLst/>
            <a:rect l="0" t="0" r="0" b="0"/>
            <a:pathLst>
              <a:path w="339329" h="62509">
                <a:moveTo>
                  <a:pt x="8929" y="62508"/>
                </a:move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17859" y="62508"/>
                </a:lnTo>
                <a:lnTo>
                  <a:pt x="44648" y="62508"/>
                </a:lnTo>
                <a:lnTo>
                  <a:pt x="98226" y="62508"/>
                </a:lnTo>
                <a:lnTo>
                  <a:pt x="160734" y="44648"/>
                </a:lnTo>
                <a:lnTo>
                  <a:pt x="250031" y="26789"/>
                </a:lnTo>
                <a:lnTo>
                  <a:pt x="339328" y="0"/>
                </a:lnTo>
                <a:lnTo>
                  <a:pt x="339328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6170414" y="2464594"/>
            <a:ext cx="375048" cy="160735"/>
          </a:xfrm>
          <a:custGeom>
            <a:avLst/>
            <a:gdLst/>
            <a:ahLst/>
            <a:cxnLst/>
            <a:rect l="0" t="0" r="0" b="0"/>
            <a:pathLst>
              <a:path w="375048" h="160735">
                <a:moveTo>
                  <a:pt x="187524" y="17859"/>
                </a:moveTo>
                <a:lnTo>
                  <a:pt x="187524" y="8929"/>
                </a:lnTo>
                <a:lnTo>
                  <a:pt x="187524" y="8929"/>
                </a:lnTo>
                <a:lnTo>
                  <a:pt x="187524" y="0"/>
                </a:lnTo>
                <a:lnTo>
                  <a:pt x="169664" y="8929"/>
                </a:lnTo>
                <a:lnTo>
                  <a:pt x="151805" y="17859"/>
                </a:lnTo>
                <a:lnTo>
                  <a:pt x="116086" y="35719"/>
                </a:lnTo>
                <a:lnTo>
                  <a:pt x="71438" y="62508"/>
                </a:lnTo>
                <a:lnTo>
                  <a:pt x="26789" y="98226"/>
                </a:lnTo>
                <a:lnTo>
                  <a:pt x="0" y="125015"/>
                </a:lnTo>
                <a:lnTo>
                  <a:pt x="0" y="151804"/>
                </a:lnTo>
                <a:lnTo>
                  <a:pt x="26789" y="160734"/>
                </a:lnTo>
                <a:lnTo>
                  <a:pt x="98227" y="160734"/>
                </a:lnTo>
                <a:lnTo>
                  <a:pt x="187524" y="160734"/>
                </a:lnTo>
                <a:lnTo>
                  <a:pt x="285750" y="151804"/>
                </a:lnTo>
                <a:lnTo>
                  <a:pt x="375047" y="142875"/>
                </a:lnTo>
                <a:lnTo>
                  <a:pt x="375047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6295430" y="2303859"/>
            <a:ext cx="732235" cy="303611"/>
          </a:xfrm>
          <a:custGeom>
            <a:avLst/>
            <a:gdLst/>
            <a:ahLst/>
            <a:cxnLst/>
            <a:rect l="0" t="0" r="0" b="0"/>
            <a:pathLst>
              <a:path w="732235" h="303611">
                <a:moveTo>
                  <a:pt x="8929" y="303610"/>
                </a:moveTo>
                <a:lnTo>
                  <a:pt x="8929" y="303610"/>
                </a:lnTo>
                <a:lnTo>
                  <a:pt x="8929" y="303610"/>
                </a:lnTo>
                <a:lnTo>
                  <a:pt x="0" y="303610"/>
                </a:lnTo>
                <a:lnTo>
                  <a:pt x="0" y="303610"/>
                </a:lnTo>
                <a:lnTo>
                  <a:pt x="0" y="294680"/>
                </a:lnTo>
                <a:lnTo>
                  <a:pt x="8929" y="294680"/>
                </a:lnTo>
                <a:lnTo>
                  <a:pt x="17859" y="294680"/>
                </a:lnTo>
                <a:lnTo>
                  <a:pt x="35718" y="285750"/>
                </a:lnTo>
                <a:lnTo>
                  <a:pt x="62508" y="267891"/>
                </a:lnTo>
                <a:lnTo>
                  <a:pt x="107156" y="250032"/>
                </a:lnTo>
                <a:lnTo>
                  <a:pt x="178593" y="214313"/>
                </a:lnTo>
                <a:lnTo>
                  <a:pt x="258961" y="187524"/>
                </a:lnTo>
                <a:lnTo>
                  <a:pt x="348258" y="151805"/>
                </a:lnTo>
                <a:lnTo>
                  <a:pt x="437554" y="107156"/>
                </a:lnTo>
                <a:lnTo>
                  <a:pt x="526851" y="80367"/>
                </a:lnTo>
                <a:lnTo>
                  <a:pt x="598289" y="44649"/>
                </a:lnTo>
                <a:lnTo>
                  <a:pt x="660797" y="26789"/>
                </a:lnTo>
                <a:lnTo>
                  <a:pt x="705445" y="8930"/>
                </a:lnTo>
                <a:lnTo>
                  <a:pt x="723304" y="8930"/>
                </a:lnTo>
                <a:lnTo>
                  <a:pt x="732234" y="0"/>
                </a:lnTo>
                <a:lnTo>
                  <a:pt x="714375" y="0"/>
                </a:lnTo>
                <a:lnTo>
                  <a:pt x="714375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6259711" y="3241476"/>
            <a:ext cx="991196" cy="205384"/>
          </a:xfrm>
          <a:custGeom>
            <a:avLst/>
            <a:gdLst/>
            <a:ahLst/>
            <a:cxnLst/>
            <a:rect l="0" t="0" r="0" b="0"/>
            <a:pathLst>
              <a:path w="991196" h="205384">
                <a:moveTo>
                  <a:pt x="133945" y="62508"/>
                </a:moveTo>
                <a:lnTo>
                  <a:pt x="125016" y="62508"/>
                </a:lnTo>
                <a:lnTo>
                  <a:pt x="116086" y="53578"/>
                </a:lnTo>
                <a:lnTo>
                  <a:pt x="98227" y="53578"/>
                </a:lnTo>
                <a:lnTo>
                  <a:pt x="80367" y="53578"/>
                </a:lnTo>
                <a:lnTo>
                  <a:pt x="62508" y="44649"/>
                </a:lnTo>
                <a:lnTo>
                  <a:pt x="44648" y="44649"/>
                </a:lnTo>
                <a:lnTo>
                  <a:pt x="26789" y="44649"/>
                </a:lnTo>
                <a:lnTo>
                  <a:pt x="17859" y="44649"/>
                </a:lnTo>
                <a:lnTo>
                  <a:pt x="8930" y="44649"/>
                </a:lnTo>
                <a:lnTo>
                  <a:pt x="0" y="44649"/>
                </a:lnTo>
                <a:lnTo>
                  <a:pt x="0" y="44649"/>
                </a:lnTo>
                <a:lnTo>
                  <a:pt x="17859" y="35719"/>
                </a:lnTo>
                <a:lnTo>
                  <a:pt x="26789" y="35719"/>
                </a:lnTo>
                <a:lnTo>
                  <a:pt x="62508" y="35719"/>
                </a:lnTo>
                <a:lnTo>
                  <a:pt x="98227" y="35719"/>
                </a:lnTo>
                <a:lnTo>
                  <a:pt x="142875" y="35719"/>
                </a:lnTo>
                <a:lnTo>
                  <a:pt x="196453" y="35719"/>
                </a:lnTo>
                <a:lnTo>
                  <a:pt x="258961" y="35719"/>
                </a:lnTo>
                <a:lnTo>
                  <a:pt x="321469" y="35719"/>
                </a:lnTo>
                <a:lnTo>
                  <a:pt x="383977" y="35719"/>
                </a:lnTo>
                <a:lnTo>
                  <a:pt x="455414" y="35719"/>
                </a:lnTo>
                <a:lnTo>
                  <a:pt x="526852" y="35719"/>
                </a:lnTo>
                <a:lnTo>
                  <a:pt x="598289" y="26789"/>
                </a:lnTo>
                <a:lnTo>
                  <a:pt x="669727" y="26789"/>
                </a:lnTo>
                <a:lnTo>
                  <a:pt x="732234" y="17860"/>
                </a:lnTo>
                <a:lnTo>
                  <a:pt x="794742" y="8930"/>
                </a:lnTo>
                <a:lnTo>
                  <a:pt x="848320" y="8930"/>
                </a:lnTo>
                <a:lnTo>
                  <a:pt x="892969" y="0"/>
                </a:lnTo>
                <a:lnTo>
                  <a:pt x="928687" y="0"/>
                </a:lnTo>
                <a:lnTo>
                  <a:pt x="946547" y="8930"/>
                </a:lnTo>
                <a:lnTo>
                  <a:pt x="946547" y="8930"/>
                </a:lnTo>
                <a:lnTo>
                  <a:pt x="937617" y="26789"/>
                </a:lnTo>
                <a:lnTo>
                  <a:pt x="910828" y="35719"/>
                </a:lnTo>
                <a:lnTo>
                  <a:pt x="875109" y="53578"/>
                </a:lnTo>
                <a:lnTo>
                  <a:pt x="821531" y="62508"/>
                </a:lnTo>
                <a:lnTo>
                  <a:pt x="767953" y="71438"/>
                </a:lnTo>
                <a:lnTo>
                  <a:pt x="696516" y="80367"/>
                </a:lnTo>
                <a:lnTo>
                  <a:pt x="634008" y="89297"/>
                </a:lnTo>
                <a:lnTo>
                  <a:pt x="553641" y="98227"/>
                </a:lnTo>
                <a:lnTo>
                  <a:pt x="482203" y="98227"/>
                </a:lnTo>
                <a:lnTo>
                  <a:pt x="410766" y="107156"/>
                </a:lnTo>
                <a:lnTo>
                  <a:pt x="339328" y="116086"/>
                </a:lnTo>
                <a:lnTo>
                  <a:pt x="276820" y="125016"/>
                </a:lnTo>
                <a:lnTo>
                  <a:pt x="223242" y="133945"/>
                </a:lnTo>
                <a:lnTo>
                  <a:pt x="178594" y="142875"/>
                </a:lnTo>
                <a:lnTo>
                  <a:pt x="160734" y="142875"/>
                </a:lnTo>
                <a:lnTo>
                  <a:pt x="142875" y="151805"/>
                </a:lnTo>
                <a:lnTo>
                  <a:pt x="142875" y="151805"/>
                </a:lnTo>
                <a:lnTo>
                  <a:pt x="160734" y="151805"/>
                </a:lnTo>
                <a:lnTo>
                  <a:pt x="196453" y="142875"/>
                </a:lnTo>
                <a:lnTo>
                  <a:pt x="232172" y="142875"/>
                </a:lnTo>
                <a:lnTo>
                  <a:pt x="294680" y="133945"/>
                </a:lnTo>
                <a:lnTo>
                  <a:pt x="357187" y="125016"/>
                </a:lnTo>
                <a:lnTo>
                  <a:pt x="428625" y="125016"/>
                </a:lnTo>
                <a:lnTo>
                  <a:pt x="508992" y="116086"/>
                </a:lnTo>
                <a:lnTo>
                  <a:pt x="580430" y="116086"/>
                </a:lnTo>
                <a:lnTo>
                  <a:pt x="651867" y="116086"/>
                </a:lnTo>
                <a:lnTo>
                  <a:pt x="723305" y="116086"/>
                </a:lnTo>
                <a:lnTo>
                  <a:pt x="785812" y="116086"/>
                </a:lnTo>
                <a:lnTo>
                  <a:pt x="848320" y="116086"/>
                </a:lnTo>
                <a:lnTo>
                  <a:pt x="901898" y="116086"/>
                </a:lnTo>
                <a:lnTo>
                  <a:pt x="937617" y="116086"/>
                </a:lnTo>
                <a:lnTo>
                  <a:pt x="964406" y="116086"/>
                </a:lnTo>
                <a:lnTo>
                  <a:pt x="982266" y="116086"/>
                </a:lnTo>
                <a:lnTo>
                  <a:pt x="991195" y="125016"/>
                </a:lnTo>
                <a:lnTo>
                  <a:pt x="982266" y="125016"/>
                </a:lnTo>
                <a:lnTo>
                  <a:pt x="964406" y="125016"/>
                </a:lnTo>
                <a:lnTo>
                  <a:pt x="928687" y="133945"/>
                </a:lnTo>
                <a:lnTo>
                  <a:pt x="884039" y="133945"/>
                </a:lnTo>
                <a:lnTo>
                  <a:pt x="821531" y="142875"/>
                </a:lnTo>
                <a:lnTo>
                  <a:pt x="750094" y="151805"/>
                </a:lnTo>
                <a:lnTo>
                  <a:pt x="669727" y="160735"/>
                </a:lnTo>
                <a:lnTo>
                  <a:pt x="589359" y="169664"/>
                </a:lnTo>
                <a:lnTo>
                  <a:pt x="508992" y="178594"/>
                </a:lnTo>
                <a:lnTo>
                  <a:pt x="437555" y="187524"/>
                </a:lnTo>
                <a:lnTo>
                  <a:pt x="366117" y="187524"/>
                </a:lnTo>
                <a:lnTo>
                  <a:pt x="303609" y="196453"/>
                </a:lnTo>
                <a:lnTo>
                  <a:pt x="267891" y="196453"/>
                </a:lnTo>
                <a:lnTo>
                  <a:pt x="232172" y="205383"/>
                </a:lnTo>
                <a:lnTo>
                  <a:pt x="214312" y="205383"/>
                </a:lnTo>
                <a:lnTo>
                  <a:pt x="205383" y="205383"/>
                </a:lnTo>
                <a:lnTo>
                  <a:pt x="214312" y="205383"/>
                </a:lnTo>
                <a:lnTo>
                  <a:pt x="232172" y="205383"/>
                </a:lnTo>
                <a:lnTo>
                  <a:pt x="267891" y="196453"/>
                </a:lnTo>
                <a:lnTo>
                  <a:pt x="321469" y="196453"/>
                </a:lnTo>
                <a:lnTo>
                  <a:pt x="375047" y="187524"/>
                </a:lnTo>
                <a:lnTo>
                  <a:pt x="446484" y="187524"/>
                </a:lnTo>
                <a:lnTo>
                  <a:pt x="508992" y="178594"/>
                </a:lnTo>
                <a:lnTo>
                  <a:pt x="580430" y="169664"/>
                </a:lnTo>
                <a:lnTo>
                  <a:pt x="642937" y="169664"/>
                </a:lnTo>
                <a:lnTo>
                  <a:pt x="714375" y="169664"/>
                </a:lnTo>
                <a:lnTo>
                  <a:pt x="776883" y="160735"/>
                </a:lnTo>
                <a:lnTo>
                  <a:pt x="830461" y="169664"/>
                </a:lnTo>
                <a:lnTo>
                  <a:pt x="866180" y="169664"/>
                </a:lnTo>
                <a:lnTo>
                  <a:pt x="901898" y="169664"/>
                </a:lnTo>
                <a:lnTo>
                  <a:pt x="919758" y="169664"/>
                </a:lnTo>
                <a:lnTo>
                  <a:pt x="919758" y="169664"/>
                </a:lnTo>
                <a:lnTo>
                  <a:pt x="910828" y="169664"/>
                </a:lnTo>
                <a:lnTo>
                  <a:pt x="875109" y="169664"/>
                </a:lnTo>
                <a:lnTo>
                  <a:pt x="830461" y="169664"/>
                </a:lnTo>
                <a:lnTo>
                  <a:pt x="767953" y="169664"/>
                </a:lnTo>
                <a:lnTo>
                  <a:pt x="705445" y="169664"/>
                </a:lnTo>
                <a:lnTo>
                  <a:pt x="634008" y="160735"/>
                </a:lnTo>
                <a:lnTo>
                  <a:pt x="562570" y="169664"/>
                </a:lnTo>
                <a:lnTo>
                  <a:pt x="491133" y="169664"/>
                </a:lnTo>
                <a:lnTo>
                  <a:pt x="419695" y="178594"/>
                </a:lnTo>
                <a:lnTo>
                  <a:pt x="357187" y="187524"/>
                </a:lnTo>
                <a:lnTo>
                  <a:pt x="285750" y="196453"/>
                </a:lnTo>
                <a:lnTo>
                  <a:pt x="223242" y="196453"/>
                </a:lnTo>
                <a:lnTo>
                  <a:pt x="223242" y="19645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7224117" y="455414"/>
            <a:ext cx="562572" cy="696517"/>
          </a:xfrm>
          <a:custGeom>
            <a:avLst/>
            <a:gdLst/>
            <a:ahLst/>
            <a:cxnLst/>
            <a:rect l="0" t="0" r="0" b="0"/>
            <a:pathLst>
              <a:path w="562572" h="696517">
                <a:moveTo>
                  <a:pt x="17860" y="696516"/>
                </a:moveTo>
                <a:lnTo>
                  <a:pt x="17860" y="696516"/>
                </a:lnTo>
                <a:lnTo>
                  <a:pt x="17860" y="696516"/>
                </a:lnTo>
                <a:lnTo>
                  <a:pt x="8930" y="696516"/>
                </a:lnTo>
                <a:lnTo>
                  <a:pt x="8930" y="696516"/>
                </a:lnTo>
                <a:lnTo>
                  <a:pt x="0" y="696516"/>
                </a:lnTo>
                <a:lnTo>
                  <a:pt x="0" y="687586"/>
                </a:lnTo>
                <a:lnTo>
                  <a:pt x="8930" y="678656"/>
                </a:lnTo>
                <a:lnTo>
                  <a:pt x="17860" y="660797"/>
                </a:lnTo>
                <a:lnTo>
                  <a:pt x="44649" y="625078"/>
                </a:lnTo>
                <a:lnTo>
                  <a:pt x="89297" y="580430"/>
                </a:lnTo>
                <a:lnTo>
                  <a:pt x="142875" y="508992"/>
                </a:lnTo>
                <a:lnTo>
                  <a:pt x="223242" y="428625"/>
                </a:lnTo>
                <a:lnTo>
                  <a:pt x="312539" y="330398"/>
                </a:lnTo>
                <a:lnTo>
                  <a:pt x="401836" y="223242"/>
                </a:lnTo>
                <a:lnTo>
                  <a:pt x="491133" y="125016"/>
                </a:lnTo>
                <a:lnTo>
                  <a:pt x="535781" y="53578"/>
                </a:lnTo>
                <a:lnTo>
                  <a:pt x="562571" y="0"/>
                </a:lnTo>
                <a:lnTo>
                  <a:pt x="562571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3053953" y="4205882"/>
            <a:ext cx="303611" cy="44650"/>
          </a:xfrm>
          <a:custGeom>
            <a:avLst/>
            <a:gdLst/>
            <a:ahLst/>
            <a:cxnLst/>
            <a:rect l="0" t="0" r="0" b="0"/>
            <a:pathLst>
              <a:path w="303611" h="44650">
                <a:moveTo>
                  <a:pt x="303610" y="8930"/>
                </a:moveTo>
                <a:lnTo>
                  <a:pt x="294680" y="8930"/>
                </a:lnTo>
                <a:lnTo>
                  <a:pt x="267891" y="8930"/>
                </a:lnTo>
                <a:lnTo>
                  <a:pt x="241102" y="0"/>
                </a:lnTo>
                <a:lnTo>
                  <a:pt x="214313" y="0"/>
                </a:lnTo>
                <a:lnTo>
                  <a:pt x="187524" y="0"/>
                </a:lnTo>
                <a:lnTo>
                  <a:pt x="160735" y="8930"/>
                </a:lnTo>
                <a:lnTo>
                  <a:pt x="133945" y="8930"/>
                </a:lnTo>
                <a:lnTo>
                  <a:pt x="107156" y="17860"/>
                </a:lnTo>
                <a:lnTo>
                  <a:pt x="80367" y="17860"/>
                </a:lnTo>
                <a:lnTo>
                  <a:pt x="62508" y="26789"/>
                </a:lnTo>
                <a:lnTo>
                  <a:pt x="35719" y="35719"/>
                </a:lnTo>
                <a:lnTo>
                  <a:pt x="17860" y="44649"/>
                </a:lnTo>
                <a:lnTo>
                  <a:pt x="0" y="44649"/>
                </a:lnTo>
                <a:lnTo>
                  <a:pt x="0" y="4464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2812852" y="4188023"/>
            <a:ext cx="1250157" cy="80368"/>
          </a:xfrm>
          <a:custGeom>
            <a:avLst/>
            <a:gdLst/>
            <a:ahLst/>
            <a:cxnLst/>
            <a:rect l="0" t="0" r="0" b="0"/>
            <a:pathLst>
              <a:path w="1250157" h="80368">
                <a:moveTo>
                  <a:pt x="0" y="71438"/>
                </a:moveTo>
                <a:lnTo>
                  <a:pt x="0" y="71438"/>
                </a:lnTo>
                <a:lnTo>
                  <a:pt x="0" y="71438"/>
                </a:lnTo>
                <a:lnTo>
                  <a:pt x="0" y="71438"/>
                </a:lnTo>
                <a:lnTo>
                  <a:pt x="0" y="80367"/>
                </a:lnTo>
                <a:lnTo>
                  <a:pt x="0" y="80367"/>
                </a:lnTo>
                <a:lnTo>
                  <a:pt x="8929" y="80367"/>
                </a:lnTo>
                <a:lnTo>
                  <a:pt x="17859" y="80367"/>
                </a:lnTo>
                <a:lnTo>
                  <a:pt x="35718" y="80367"/>
                </a:lnTo>
                <a:lnTo>
                  <a:pt x="53578" y="71438"/>
                </a:lnTo>
                <a:lnTo>
                  <a:pt x="80367" y="71438"/>
                </a:lnTo>
                <a:lnTo>
                  <a:pt x="107156" y="62508"/>
                </a:lnTo>
                <a:lnTo>
                  <a:pt x="142875" y="62508"/>
                </a:lnTo>
                <a:lnTo>
                  <a:pt x="178593" y="53578"/>
                </a:lnTo>
                <a:lnTo>
                  <a:pt x="232171" y="44648"/>
                </a:lnTo>
                <a:lnTo>
                  <a:pt x="285750" y="44648"/>
                </a:lnTo>
                <a:lnTo>
                  <a:pt x="339328" y="35719"/>
                </a:lnTo>
                <a:lnTo>
                  <a:pt x="392906" y="35719"/>
                </a:lnTo>
                <a:lnTo>
                  <a:pt x="446484" y="26789"/>
                </a:lnTo>
                <a:lnTo>
                  <a:pt x="508992" y="35719"/>
                </a:lnTo>
                <a:lnTo>
                  <a:pt x="571500" y="35719"/>
                </a:lnTo>
                <a:lnTo>
                  <a:pt x="634007" y="35719"/>
                </a:lnTo>
                <a:lnTo>
                  <a:pt x="696515" y="44648"/>
                </a:lnTo>
                <a:lnTo>
                  <a:pt x="767953" y="44648"/>
                </a:lnTo>
                <a:lnTo>
                  <a:pt x="830461" y="44648"/>
                </a:lnTo>
                <a:lnTo>
                  <a:pt x="892968" y="35719"/>
                </a:lnTo>
                <a:lnTo>
                  <a:pt x="955476" y="35719"/>
                </a:lnTo>
                <a:lnTo>
                  <a:pt x="1017984" y="26789"/>
                </a:lnTo>
                <a:lnTo>
                  <a:pt x="1080492" y="17859"/>
                </a:lnTo>
                <a:lnTo>
                  <a:pt x="1134070" y="8930"/>
                </a:lnTo>
                <a:lnTo>
                  <a:pt x="1178718" y="0"/>
                </a:lnTo>
                <a:lnTo>
                  <a:pt x="1214437" y="0"/>
                </a:lnTo>
                <a:lnTo>
                  <a:pt x="1232296" y="8930"/>
                </a:lnTo>
                <a:lnTo>
                  <a:pt x="1250156" y="17859"/>
                </a:lnTo>
                <a:lnTo>
                  <a:pt x="1250156" y="1785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8786812" y="5527477"/>
            <a:ext cx="214313" cy="8930"/>
          </a:xfrm>
          <a:custGeom>
            <a:avLst/>
            <a:gdLst/>
            <a:ahLst/>
            <a:cxnLst/>
            <a:rect l="0" t="0" r="0" b="0"/>
            <a:pathLst>
              <a:path w="214313" h="8930">
                <a:moveTo>
                  <a:pt x="0" y="8929"/>
                </a:moveTo>
                <a:lnTo>
                  <a:pt x="8929" y="8929"/>
                </a:lnTo>
                <a:lnTo>
                  <a:pt x="26789" y="8929"/>
                </a:lnTo>
                <a:lnTo>
                  <a:pt x="35718" y="0"/>
                </a:lnTo>
                <a:lnTo>
                  <a:pt x="53578" y="0"/>
                </a:lnTo>
                <a:lnTo>
                  <a:pt x="62508" y="0"/>
                </a:lnTo>
                <a:lnTo>
                  <a:pt x="71437" y="0"/>
                </a:lnTo>
                <a:lnTo>
                  <a:pt x="89297" y="0"/>
                </a:lnTo>
                <a:lnTo>
                  <a:pt x="125015" y="0"/>
                </a:lnTo>
                <a:lnTo>
                  <a:pt x="151804" y="0"/>
                </a:lnTo>
                <a:lnTo>
                  <a:pt x="187523" y="8929"/>
                </a:lnTo>
                <a:lnTo>
                  <a:pt x="214312" y="0"/>
                </a:lnTo>
                <a:lnTo>
                  <a:pt x="214312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2134195" y="5188148"/>
            <a:ext cx="8931" cy="1"/>
          </a:xfrm>
          <a:custGeom>
            <a:avLst/>
            <a:gdLst/>
            <a:ahLst/>
            <a:cxnLst/>
            <a:rect l="0" t="0" r="0" b="0"/>
            <a:pathLst>
              <a:path w="8931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6482953" y="1509117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4902398" y="1562695"/>
            <a:ext cx="276822" cy="1268017"/>
          </a:xfrm>
          <a:custGeom>
            <a:avLst/>
            <a:gdLst/>
            <a:ahLst/>
            <a:cxnLst/>
            <a:rect l="0" t="0" r="0" b="0"/>
            <a:pathLst>
              <a:path w="276822" h="1268017">
                <a:moveTo>
                  <a:pt x="276821" y="44649"/>
                </a:moveTo>
                <a:lnTo>
                  <a:pt x="276821" y="44649"/>
                </a:lnTo>
                <a:lnTo>
                  <a:pt x="276821" y="44649"/>
                </a:lnTo>
                <a:lnTo>
                  <a:pt x="276821" y="35719"/>
                </a:lnTo>
                <a:lnTo>
                  <a:pt x="276821" y="26789"/>
                </a:lnTo>
                <a:lnTo>
                  <a:pt x="276821" y="17859"/>
                </a:lnTo>
                <a:lnTo>
                  <a:pt x="276821" y="17859"/>
                </a:lnTo>
                <a:lnTo>
                  <a:pt x="267891" y="8930"/>
                </a:lnTo>
                <a:lnTo>
                  <a:pt x="258961" y="0"/>
                </a:lnTo>
                <a:lnTo>
                  <a:pt x="241102" y="0"/>
                </a:lnTo>
                <a:lnTo>
                  <a:pt x="214313" y="0"/>
                </a:lnTo>
                <a:lnTo>
                  <a:pt x="187524" y="0"/>
                </a:lnTo>
                <a:lnTo>
                  <a:pt x="160735" y="8930"/>
                </a:lnTo>
                <a:lnTo>
                  <a:pt x="125016" y="17859"/>
                </a:lnTo>
                <a:lnTo>
                  <a:pt x="98227" y="26789"/>
                </a:lnTo>
                <a:lnTo>
                  <a:pt x="71438" y="35719"/>
                </a:lnTo>
                <a:lnTo>
                  <a:pt x="44649" y="44649"/>
                </a:lnTo>
                <a:lnTo>
                  <a:pt x="26790" y="62508"/>
                </a:lnTo>
                <a:lnTo>
                  <a:pt x="17860" y="71438"/>
                </a:lnTo>
                <a:lnTo>
                  <a:pt x="8930" y="89297"/>
                </a:lnTo>
                <a:lnTo>
                  <a:pt x="0" y="107156"/>
                </a:lnTo>
                <a:lnTo>
                  <a:pt x="0" y="125016"/>
                </a:lnTo>
                <a:lnTo>
                  <a:pt x="0" y="151805"/>
                </a:lnTo>
                <a:lnTo>
                  <a:pt x="0" y="178594"/>
                </a:lnTo>
                <a:lnTo>
                  <a:pt x="0" y="205383"/>
                </a:lnTo>
                <a:lnTo>
                  <a:pt x="0" y="250031"/>
                </a:lnTo>
                <a:lnTo>
                  <a:pt x="8930" y="285750"/>
                </a:lnTo>
                <a:lnTo>
                  <a:pt x="8930" y="339328"/>
                </a:lnTo>
                <a:lnTo>
                  <a:pt x="8930" y="392906"/>
                </a:lnTo>
                <a:lnTo>
                  <a:pt x="8930" y="455414"/>
                </a:lnTo>
                <a:lnTo>
                  <a:pt x="8930" y="517922"/>
                </a:lnTo>
                <a:lnTo>
                  <a:pt x="8930" y="589359"/>
                </a:lnTo>
                <a:lnTo>
                  <a:pt x="8930" y="660797"/>
                </a:lnTo>
                <a:lnTo>
                  <a:pt x="8930" y="741164"/>
                </a:lnTo>
                <a:lnTo>
                  <a:pt x="8930" y="812602"/>
                </a:lnTo>
                <a:lnTo>
                  <a:pt x="8930" y="884039"/>
                </a:lnTo>
                <a:lnTo>
                  <a:pt x="8930" y="955477"/>
                </a:lnTo>
                <a:lnTo>
                  <a:pt x="8930" y="1026914"/>
                </a:lnTo>
                <a:lnTo>
                  <a:pt x="0" y="1089422"/>
                </a:lnTo>
                <a:lnTo>
                  <a:pt x="0" y="1143000"/>
                </a:lnTo>
                <a:lnTo>
                  <a:pt x="8930" y="1196578"/>
                </a:lnTo>
                <a:lnTo>
                  <a:pt x="8930" y="1232297"/>
                </a:lnTo>
                <a:lnTo>
                  <a:pt x="26790" y="1250156"/>
                </a:lnTo>
                <a:lnTo>
                  <a:pt x="53579" y="1268016"/>
                </a:lnTo>
                <a:lnTo>
                  <a:pt x="89297" y="1268016"/>
                </a:lnTo>
                <a:lnTo>
                  <a:pt x="125016" y="1268016"/>
                </a:lnTo>
                <a:lnTo>
                  <a:pt x="160735" y="1259086"/>
                </a:lnTo>
                <a:lnTo>
                  <a:pt x="169665" y="1250156"/>
                </a:lnTo>
                <a:lnTo>
                  <a:pt x="169665" y="12501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4893469" y="3509367"/>
            <a:ext cx="321470" cy="1196579"/>
          </a:xfrm>
          <a:custGeom>
            <a:avLst/>
            <a:gdLst/>
            <a:ahLst/>
            <a:cxnLst/>
            <a:rect l="0" t="0" r="0" b="0"/>
            <a:pathLst>
              <a:path w="321470" h="1196579">
                <a:moveTo>
                  <a:pt x="321469" y="26789"/>
                </a:moveTo>
                <a:lnTo>
                  <a:pt x="321469" y="17859"/>
                </a:lnTo>
                <a:lnTo>
                  <a:pt x="321469" y="17859"/>
                </a:lnTo>
                <a:lnTo>
                  <a:pt x="321469" y="8929"/>
                </a:lnTo>
                <a:lnTo>
                  <a:pt x="321469" y="8929"/>
                </a:lnTo>
                <a:lnTo>
                  <a:pt x="321469" y="0"/>
                </a:lnTo>
                <a:lnTo>
                  <a:pt x="321469" y="0"/>
                </a:lnTo>
                <a:lnTo>
                  <a:pt x="312539" y="0"/>
                </a:lnTo>
                <a:lnTo>
                  <a:pt x="294679" y="0"/>
                </a:lnTo>
                <a:lnTo>
                  <a:pt x="285750" y="0"/>
                </a:lnTo>
                <a:lnTo>
                  <a:pt x="267890" y="0"/>
                </a:lnTo>
                <a:lnTo>
                  <a:pt x="258961" y="8929"/>
                </a:lnTo>
                <a:lnTo>
                  <a:pt x="241101" y="8929"/>
                </a:lnTo>
                <a:lnTo>
                  <a:pt x="214312" y="17859"/>
                </a:lnTo>
                <a:lnTo>
                  <a:pt x="196453" y="17859"/>
                </a:lnTo>
                <a:lnTo>
                  <a:pt x="169664" y="26789"/>
                </a:lnTo>
                <a:lnTo>
                  <a:pt x="142875" y="26789"/>
                </a:lnTo>
                <a:lnTo>
                  <a:pt x="125015" y="26789"/>
                </a:lnTo>
                <a:lnTo>
                  <a:pt x="107156" y="26789"/>
                </a:lnTo>
                <a:lnTo>
                  <a:pt x="80367" y="35719"/>
                </a:lnTo>
                <a:lnTo>
                  <a:pt x="62508" y="44648"/>
                </a:lnTo>
                <a:lnTo>
                  <a:pt x="44648" y="44648"/>
                </a:lnTo>
                <a:lnTo>
                  <a:pt x="26789" y="62508"/>
                </a:lnTo>
                <a:lnTo>
                  <a:pt x="17859" y="71437"/>
                </a:lnTo>
                <a:lnTo>
                  <a:pt x="8929" y="89297"/>
                </a:lnTo>
                <a:lnTo>
                  <a:pt x="0" y="107156"/>
                </a:lnTo>
                <a:lnTo>
                  <a:pt x="0" y="125015"/>
                </a:lnTo>
                <a:lnTo>
                  <a:pt x="0" y="151804"/>
                </a:lnTo>
                <a:lnTo>
                  <a:pt x="8929" y="178594"/>
                </a:lnTo>
                <a:lnTo>
                  <a:pt x="17859" y="205383"/>
                </a:lnTo>
                <a:lnTo>
                  <a:pt x="26789" y="241101"/>
                </a:lnTo>
                <a:lnTo>
                  <a:pt x="35719" y="276820"/>
                </a:lnTo>
                <a:lnTo>
                  <a:pt x="53578" y="321469"/>
                </a:lnTo>
                <a:lnTo>
                  <a:pt x="62508" y="375047"/>
                </a:lnTo>
                <a:lnTo>
                  <a:pt x="80367" y="428625"/>
                </a:lnTo>
                <a:lnTo>
                  <a:pt x="89297" y="482203"/>
                </a:lnTo>
                <a:lnTo>
                  <a:pt x="98226" y="535781"/>
                </a:lnTo>
                <a:lnTo>
                  <a:pt x="98226" y="580429"/>
                </a:lnTo>
                <a:lnTo>
                  <a:pt x="98226" y="625078"/>
                </a:lnTo>
                <a:lnTo>
                  <a:pt x="98226" y="660797"/>
                </a:lnTo>
                <a:lnTo>
                  <a:pt x="89297" y="687586"/>
                </a:lnTo>
                <a:lnTo>
                  <a:pt x="80367" y="723304"/>
                </a:lnTo>
                <a:lnTo>
                  <a:pt x="80367" y="750094"/>
                </a:lnTo>
                <a:lnTo>
                  <a:pt x="71437" y="776883"/>
                </a:lnTo>
                <a:lnTo>
                  <a:pt x="71437" y="812601"/>
                </a:lnTo>
                <a:lnTo>
                  <a:pt x="71437" y="830461"/>
                </a:lnTo>
                <a:lnTo>
                  <a:pt x="71437" y="857250"/>
                </a:lnTo>
                <a:lnTo>
                  <a:pt x="62508" y="875109"/>
                </a:lnTo>
                <a:lnTo>
                  <a:pt x="62508" y="884039"/>
                </a:lnTo>
                <a:lnTo>
                  <a:pt x="53578" y="901898"/>
                </a:lnTo>
                <a:lnTo>
                  <a:pt x="44648" y="919758"/>
                </a:lnTo>
                <a:lnTo>
                  <a:pt x="44648" y="928687"/>
                </a:lnTo>
                <a:lnTo>
                  <a:pt x="35719" y="937617"/>
                </a:lnTo>
                <a:lnTo>
                  <a:pt x="26789" y="955476"/>
                </a:lnTo>
                <a:lnTo>
                  <a:pt x="26789" y="973336"/>
                </a:lnTo>
                <a:lnTo>
                  <a:pt x="26789" y="991195"/>
                </a:lnTo>
                <a:lnTo>
                  <a:pt x="26789" y="1009054"/>
                </a:lnTo>
                <a:lnTo>
                  <a:pt x="26789" y="1035844"/>
                </a:lnTo>
                <a:lnTo>
                  <a:pt x="35719" y="1062633"/>
                </a:lnTo>
                <a:lnTo>
                  <a:pt x="44648" y="1080492"/>
                </a:lnTo>
                <a:lnTo>
                  <a:pt x="44648" y="1098351"/>
                </a:lnTo>
                <a:lnTo>
                  <a:pt x="53578" y="1116211"/>
                </a:lnTo>
                <a:lnTo>
                  <a:pt x="53578" y="1125140"/>
                </a:lnTo>
                <a:lnTo>
                  <a:pt x="53578" y="1125140"/>
                </a:lnTo>
                <a:lnTo>
                  <a:pt x="53578" y="1134070"/>
                </a:lnTo>
                <a:lnTo>
                  <a:pt x="53578" y="1143000"/>
                </a:lnTo>
                <a:lnTo>
                  <a:pt x="53578" y="1143000"/>
                </a:lnTo>
                <a:lnTo>
                  <a:pt x="62508" y="1143000"/>
                </a:lnTo>
                <a:lnTo>
                  <a:pt x="71437" y="1143000"/>
                </a:lnTo>
                <a:lnTo>
                  <a:pt x="80367" y="1151929"/>
                </a:lnTo>
                <a:lnTo>
                  <a:pt x="89297" y="1151929"/>
                </a:lnTo>
                <a:lnTo>
                  <a:pt x="107156" y="1160859"/>
                </a:lnTo>
                <a:lnTo>
                  <a:pt x="125015" y="1169789"/>
                </a:lnTo>
                <a:lnTo>
                  <a:pt x="151804" y="1178719"/>
                </a:lnTo>
                <a:lnTo>
                  <a:pt x="169664" y="1196578"/>
                </a:lnTo>
                <a:lnTo>
                  <a:pt x="187523" y="1187648"/>
                </a:lnTo>
                <a:lnTo>
                  <a:pt x="187523" y="118764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3062883" y="4768453"/>
            <a:ext cx="419696" cy="232173"/>
          </a:xfrm>
          <a:custGeom>
            <a:avLst/>
            <a:gdLst/>
            <a:ahLst/>
            <a:cxnLst/>
            <a:rect l="0" t="0" r="0" b="0"/>
            <a:pathLst>
              <a:path w="419696" h="232173">
                <a:moveTo>
                  <a:pt x="0" y="232172"/>
                </a:moveTo>
                <a:lnTo>
                  <a:pt x="8930" y="232172"/>
                </a:lnTo>
                <a:lnTo>
                  <a:pt x="8930" y="223242"/>
                </a:lnTo>
                <a:lnTo>
                  <a:pt x="26789" y="214313"/>
                </a:lnTo>
                <a:lnTo>
                  <a:pt x="53578" y="196453"/>
                </a:lnTo>
                <a:lnTo>
                  <a:pt x="89297" y="169664"/>
                </a:lnTo>
                <a:lnTo>
                  <a:pt x="125015" y="151805"/>
                </a:lnTo>
                <a:lnTo>
                  <a:pt x="169664" y="125016"/>
                </a:lnTo>
                <a:lnTo>
                  <a:pt x="223242" y="98226"/>
                </a:lnTo>
                <a:lnTo>
                  <a:pt x="267890" y="80367"/>
                </a:lnTo>
                <a:lnTo>
                  <a:pt x="312539" y="53578"/>
                </a:lnTo>
                <a:lnTo>
                  <a:pt x="357187" y="35718"/>
                </a:lnTo>
                <a:lnTo>
                  <a:pt x="392906" y="17859"/>
                </a:lnTo>
                <a:lnTo>
                  <a:pt x="419695" y="0"/>
                </a:lnTo>
                <a:lnTo>
                  <a:pt x="419695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4679156" y="4009429"/>
            <a:ext cx="8931" cy="35720"/>
          </a:xfrm>
          <a:custGeom>
            <a:avLst/>
            <a:gdLst/>
            <a:ahLst/>
            <a:cxnLst/>
            <a:rect l="0" t="0" r="0" b="0"/>
            <a:pathLst>
              <a:path w="8931" h="35720">
                <a:moveTo>
                  <a:pt x="8930" y="35719"/>
                </a:moveTo>
                <a:lnTo>
                  <a:pt x="8930" y="35719"/>
                </a:lnTo>
                <a:lnTo>
                  <a:pt x="8930" y="26789"/>
                </a:lnTo>
                <a:lnTo>
                  <a:pt x="8930" y="17860"/>
                </a:lnTo>
                <a:lnTo>
                  <a:pt x="8930" y="1786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4536281" y="3991570"/>
            <a:ext cx="214314" cy="160735"/>
          </a:xfrm>
          <a:custGeom>
            <a:avLst/>
            <a:gdLst/>
            <a:ahLst/>
            <a:cxnLst/>
            <a:rect l="0" t="0" r="0" b="0"/>
            <a:pathLst>
              <a:path w="214314" h="160735">
                <a:moveTo>
                  <a:pt x="133946" y="0"/>
                </a:moveTo>
                <a:lnTo>
                  <a:pt x="125016" y="8930"/>
                </a:lnTo>
                <a:lnTo>
                  <a:pt x="107157" y="8930"/>
                </a:lnTo>
                <a:lnTo>
                  <a:pt x="89297" y="26789"/>
                </a:lnTo>
                <a:lnTo>
                  <a:pt x="62508" y="44648"/>
                </a:lnTo>
                <a:lnTo>
                  <a:pt x="44649" y="71437"/>
                </a:lnTo>
                <a:lnTo>
                  <a:pt x="26789" y="98226"/>
                </a:lnTo>
                <a:lnTo>
                  <a:pt x="8930" y="125016"/>
                </a:lnTo>
                <a:lnTo>
                  <a:pt x="0" y="142875"/>
                </a:lnTo>
                <a:lnTo>
                  <a:pt x="8930" y="160734"/>
                </a:lnTo>
                <a:lnTo>
                  <a:pt x="26789" y="160734"/>
                </a:lnTo>
                <a:lnTo>
                  <a:pt x="53578" y="160734"/>
                </a:lnTo>
                <a:lnTo>
                  <a:pt x="98227" y="160734"/>
                </a:lnTo>
                <a:lnTo>
                  <a:pt x="142875" y="151805"/>
                </a:lnTo>
                <a:lnTo>
                  <a:pt x="187524" y="142875"/>
                </a:lnTo>
                <a:lnTo>
                  <a:pt x="214313" y="133945"/>
                </a:lnTo>
                <a:lnTo>
                  <a:pt x="214313" y="13394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6000750" y="5822155"/>
            <a:ext cx="178595" cy="357189"/>
          </a:xfrm>
          <a:custGeom>
            <a:avLst/>
            <a:gdLst/>
            <a:ahLst/>
            <a:cxnLst/>
            <a:rect l="0" t="0" r="0" b="0"/>
            <a:pathLst>
              <a:path w="178595" h="357189">
                <a:moveTo>
                  <a:pt x="116086" y="35719"/>
                </a:moveTo>
                <a:lnTo>
                  <a:pt x="116086" y="35719"/>
                </a:lnTo>
                <a:lnTo>
                  <a:pt x="107156" y="35719"/>
                </a:lnTo>
                <a:lnTo>
                  <a:pt x="98227" y="44649"/>
                </a:lnTo>
                <a:lnTo>
                  <a:pt x="89297" y="71438"/>
                </a:lnTo>
                <a:lnTo>
                  <a:pt x="80367" y="98227"/>
                </a:lnTo>
                <a:lnTo>
                  <a:pt x="71438" y="133946"/>
                </a:lnTo>
                <a:lnTo>
                  <a:pt x="62508" y="178594"/>
                </a:lnTo>
                <a:lnTo>
                  <a:pt x="44648" y="223243"/>
                </a:lnTo>
                <a:lnTo>
                  <a:pt x="35719" y="258961"/>
                </a:lnTo>
                <a:lnTo>
                  <a:pt x="26789" y="294680"/>
                </a:lnTo>
                <a:lnTo>
                  <a:pt x="17859" y="312540"/>
                </a:lnTo>
                <a:lnTo>
                  <a:pt x="8930" y="321469"/>
                </a:lnTo>
                <a:lnTo>
                  <a:pt x="0" y="321469"/>
                </a:lnTo>
                <a:lnTo>
                  <a:pt x="0" y="312540"/>
                </a:lnTo>
                <a:lnTo>
                  <a:pt x="0" y="285750"/>
                </a:lnTo>
                <a:lnTo>
                  <a:pt x="0" y="250032"/>
                </a:lnTo>
                <a:lnTo>
                  <a:pt x="17859" y="205383"/>
                </a:lnTo>
                <a:lnTo>
                  <a:pt x="35719" y="151805"/>
                </a:lnTo>
                <a:lnTo>
                  <a:pt x="53578" y="98227"/>
                </a:lnTo>
                <a:lnTo>
                  <a:pt x="71438" y="53579"/>
                </a:lnTo>
                <a:lnTo>
                  <a:pt x="98227" y="26790"/>
                </a:lnTo>
                <a:lnTo>
                  <a:pt x="116086" y="8930"/>
                </a:lnTo>
                <a:lnTo>
                  <a:pt x="133945" y="0"/>
                </a:lnTo>
                <a:lnTo>
                  <a:pt x="151805" y="8930"/>
                </a:lnTo>
                <a:lnTo>
                  <a:pt x="160734" y="17860"/>
                </a:lnTo>
                <a:lnTo>
                  <a:pt x="160734" y="44649"/>
                </a:lnTo>
                <a:lnTo>
                  <a:pt x="160734" y="71438"/>
                </a:lnTo>
                <a:lnTo>
                  <a:pt x="151805" y="116086"/>
                </a:lnTo>
                <a:lnTo>
                  <a:pt x="151805" y="151805"/>
                </a:lnTo>
                <a:lnTo>
                  <a:pt x="151805" y="205383"/>
                </a:lnTo>
                <a:lnTo>
                  <a:pt x="151805" y="250032"/>
                </a:lnTo>
                <a:lnTo>
                  <a:pt x="160734" y="285750"/>
                </a:lnTo>
                <a:lnTo>
                  <a:pt x="169664" y="312540"/>
                </a:lnTo>
                <a:lnTo>
                  <a:pt x="178594" y="339329"/>
                </a:lnTo>
                <a:lnTo>
                  <a:pt x="178594" y="357188"/>
                </a:lnTo>
                <a:lnTo>
                  <a:pt x="178594" y="357188"/>
                </a:lnTo>
                <a:lnTo>
                  <a:pt x="169664" y="357188"/>
                </a:lnTo>
                <a:lnTo>
                  <a:pt x="151805" y="339329"/>
                </a:lnTo>
                <a:lnTo>
                  <a:pt x="125016" y="321469"/>
                </a:lnTo>
                <a:lnTo>
                  <a:pt x="125016" y="3214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5991820" y="6027538"/>
            <a:ext cx="276822" cy="62509"/>
          </a:xfrm>
          <a:custGeom>
            <a:avLst/>
            <a:gdLst/>
            <a:ahLst/>
            <a:cxnLst/>
            <a:rect l="0" t="0" r="0" b="0"/>
            <a:pathLst>
              <a:path w="276822" h="6250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17860"/>
                </a:lnTo>
                <a:lnTo>
                  <a:pt x="17860" y="26789"/>
                </a:lnTo>
                <a:lnTo>
                  <a:pt x="44649" y="35719"/>
                </a:lnTo>
                <a:lnTo>
                  <a:pt x="80368" y="44649"/>
                </a:lnTo>
                <a:lnTo>
                  <a:pt x="125016" y="53578"/>
                </a:lnTo>
                <a:lnTo>
                  <a:pt x="178594" y="53578"/>
                </a:lnTo>
                <a:lnTo>
                  <a:pt x="214313" y="62508"/>
                </a:lnTo>
                <a:lnTo>
                  <a:pt x="250032" y="53578"/>
                </a:lnTo>
                <a:lnTo>
                  <a:pt x="276821" y="53578"/>
                </a:lnTo>
                <a:lnTo>
                  <a:pt x="276821" y="5357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7768828" y="6563320"/>
            <a:ext cx="17861" cy="250032"/>
          </a:xfrm>
          <a:custGeom>
            <a:avLst/>
            <a:gdLst/>
            <a:ahLst/>
            <a:cxnLst/>
            <a:rect l="0" t="0" r="0" b="0"/>
            <a:pathLst>
              <a:path w="17861" h="250032">
                <a:moveTo>
                  <a:pt x="17860" y="8929"/>
                </a:moveTo>
                <a:lnTo>
                  <a:pt x="17860" y="8929"/>
                </a:lnTo>
                <a:lnTo>
                  <a:pt x="17860" y="0"/>
                </a:lnTo>
                <a:lnTo>
                  <a:pt x="17860" y="8929"/>
                </a:lnTo>
                <a:lnTo>
                  <a:pt x="17860" y="17859"/>
                </a:lnTo>
                <a:lnTo>
                  <a:pt x="17860" y="35718"/>
                </a:lnTo>
                <a:lnTo>
                  <a:pt x="17860" y="53578"/>
                </a:lnTo>
                <a:lnTo>
                  <a:pt x="17860" y="71437"/>
                </a:lnTo>
                <a:lnTo>
                  <a:pt x="8930" y="107156"/>
                </a:lnTo>
                <a:lnTo>
                  <a:pt x="8930" y="133945"/>
                </a:lnTo>
                <a:lnTo>
                  <a:pt x="8930" y="169664"/>
                </a:lnTo>
                <a:lnTo>
                  <a:pt x="0" y="205382"/>
                </a:lnTo>
                <a:lnTo>
                  <a:pt x="0" y="232171"/>
                </a:lnTo>
                <a:lnTo>
                  <a:pt x="0" y="241101"/>
                </a:lnTo>
                <a:lnTo>
                  <a:pt x="0" y="250031"/>
                </a:lnTo>
                <a:lnTo>
                  <a:pt x="0" y="250031"/>
                </a:lnTo>
                <a:lnTo>
                  <a:pt x="8930" y="232171"/>
                </a:lnTo>
                <a:lnTo>
                  <a:pt x="17860" y="187523"/>
                </a:lnTo>
                <a:lnTo>
                  <a:pt x="17860" y="18752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7742039" y="6527601"/>
            <a:ext cx="250032" cy="321470"/>
          </a:xfrm>
          <a:custGeom>
            <a:avLst/>
            <a:gdLst/>
            <a:ahLst/>
            <a:cxnLst/>
            <a:rect l="0" t="0" r="0" b="0"/>
            <a:pathLst>
              <a:path w="250032" h="321470">
                <a:moveTo>
                  <a:pt x="35719" y="17859"/>
                </a:moveTo>
                <a:lnTo>
                  <a:pt x="26789" y="0"/>
                </a:lnTo>
                <a:lnTo>
                  <a:pt x="17859" y="0"/>
                </a:lnTo>
                <a:lnTo>
                  <a:pt x="0" y="8929"/>
                </a:lnTo>
                <a:lnTo>
                  <a:pt x="0" y="26789"/>
                </a:lnTo>
                <a:lnTo>
                  <a:pt x="0" y="35719"/>
                </a:lnTo>
                <a:lnTo>
                  <a:pt x="0" y="44648"/>
                </a:lnTo>
                <a:lnTo>
                  <a:pt x="0" y="53578"/>
                </a:lnTo>
                <a:lnTo>
                  <a:pt x="17859" y="62508"/>
                </a:lnTo>
                <a:lnTo>
                  <a:pt x="53578" y="71437"/>
                </a:lnTo>
                <a:lnTo>
                  <a:pt x="107156" y="80367"/>
                </a:lnTo>
                <a:lnTo>
                  <a:pt x="169664" y="80367"/>
                </a:lnTo>
                <a:lnTo>
                  <a:pt x="214313" y="71437"/>
                </a:lnTo>
                <a:lnTo>
                  <a:pt x="241102" y="80367"/>
                </a:lnTo>
                <a:lnTo>
                  <a:pt x="250031" y="80367"/>
                </a:lnTo>
                <a:lnTo>
                  <a:pt x="241102" y="89297"/>
                </a:lnTo>
                <a:lnTo>
                  <a:pt x="223242" y="98226"/>
                </a:lnTo>
                <a:lnTo>
                  <a:pt x="205383" y="107156"/>
                </a:lnTo>
                <a:lnTo>
                  <a:pt x="187524" y="116086"/>
                </a:lnTo>
                <a:lnTo>
                  <a:pt x="160734" y="133945"/>
                </a:lnTo>
                <a:lnTo>
                  <a:pt x="125016" y="151804"/>
                </a:lnTo>
                <a:lnTo>
                  <a:pt x="89297" y="169664"/>
                </a:lnTo>
                <a:lnTo>
                  <a:pt x="62508" y="187523"/>
                </a:lnTo>
                <a:lnTo>
                  <a:pt x="44649" y="196453"/>
                </a:lnTo>
                <a:lnTo>
                  <a:pt x="44649" y="196453"/>
                </a:lnTo>
                <a:lnTo>
                  <a:pt x="44649" y="196453"/>
                </a:lnTo>
                <a:lnTo>
                  <a:pt x="62508" y="196453"/>
                </a:lnTo>
                <a:lnTo>
                  <a:pt x="80367" y="196453"/>
                </a:lnTo>
                <a:lnTo>
                  <a:pt x="98227" y="205383"/>
                </a:lnTo>
                <a:lnTo>
                  <a:pt x="116086" y="205383"/>
                </a:lnTo>
                <a:lnTo>
                  <a:pt x="142875" y="205383"/>
                </a:lnTo>
                <a:lnTo>
                  <a:pt x="160734" y="214312"/>
                </a:lnTo>
                <a:lnTo>
                  <a:pt x="169664" y="232172"/>
                </a:lnTo>
                <a:lnTo>
                  <a:pt x="169664" y="241101"/>
                </a:lnTo>
                <a:lnTo>
                  <a:pt x="160734" y="258961"/>
                </a:lnTo>
                <a:lnTo>
                  <a:pt x="151805" y="276820"/>
                </a:lnTo>
                <a:lnTo>
                  <a:pt x="133945" y="285750"/>
                </a:lnTo>
                <a:lnTo>
                  <a:pt x="116086" y="303609"/>
                </a:lnTo>
                <a:lnTo>
                  <a:pt x="98227" y="312539"/>
                </a:lnTo>
                <a:lnTo>
                  <a:pt x="89297" y="321469"/>
                </a:lnTo>
                <a:lnTo>
                  <a:pt x="89297" y="3214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8751093" y="6679405"/>
            <a:ext cx="35720" cy="17861"/>
          </a:xfrm>
          <a:custGeom>
            <a:avLst/>
            <a:gdLst/>
            <a:ahLst/>
            <a:cxnLst/>
            <a:rect l="0" t="0" r="0" b="0"/>
            <a:pathLst>
              <a:path w="35720" h="17861">
                <a:moveTo>
                  <a:pt x="0" y="17860"/>
                </a:moveTo>
                <a:lnTo>
                  <a:pt x="17859" y="893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8670726" y="6732984"/>
            <a:ext cx="62509" cy="98227"/>
          </a:xfrm>
          <a:custGeom>
            <a:avLst/>
            <a:gdLst/>
            <a:ahLst/>
            <a:cxnLst/>
            <a:rect l="0" t="0" r="0" b="0"/>
            <a:pathLst>
              <a:path w="62509" h="98227">
                <a:moveTo>
                  <a:pt x="53578" y="0"/>
                </a:moveTo>
                <a:lnTo>
                  <a:pt x="35719" y="26789"/>
                </a:lnTo>
                <a:lnTo>
                  <a:pt x="17859" y="44648"/>
                </a:lnTo>
                <a:lnTo>
                  <a:pt x="8929" y="53578"/>
                </a:lnTo>
                <a:lnTo>
                  <a:pt x="0" y="71437"/>
                </a:lnTo>
                <a:lnTo>
                  <a:pt x="8929" y="71437"/>
                </a:lnTo>
                <a:lnTo>
                  <a:pt x="8929" y="80367"/>
                </a:lnTo>
                <a:lnTo>
                  <a:pt x="26789" y="89296"/>
                </a:lnTo>
                <a:lnTo>
                  <a:pt x="44648" y="98226"/>
                </a:lnTo>
                <a:lnTo>
                  <a:pt x="62508" y="98226"/>
                </a:lnTo>
                <a:lnTo>
                  <a:pt x="62508" y="9822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4509492" y="3973711"/>
            <a:ext cx="303611" cy="419696"/>
          </a:xfrm>
          <a:custGeom>
            <a:avLst/>
            <a:gdLst/>
            <a:ahLst/>
            <a:cxnLst/>
            <a:rect l="0" t="0" r="0" b="0"/>
            <a:pathLst>
              <a:path w="303611" h="419696">
                <a:moveTo>
                  <a:pt x="71438" y="8929"/>
                </a:moveTo>
                <a:lnTo>
                  <a:pt x="62508" y="8929"/>
                </a:lnTo>
                <a:lnTo>
                  <a:pt x="53578" y="8929"/>
                </a:lnTo>
                <a:lnTo>
                  <a:pt x="44649" y="0"/>
                </a:lnTo>
                <a:lnTo>
                  <a:pt x="35719" y="0"/>
                </a:lnTo>
                <a:lnTo>
                  <a:pt x="26789" y="8929"/>
                </a:lnTo>
                <a:lnTo>
                  <a:pt x="17860" y="8929"/>
                </a:lnTo>
                <a:lnTo>
                  <a:pt x="17860" y="17859"/>
                </a:lnTo>
                <a:lnTo>
                  <a:pt x="17860" y="26789"/>
                </a:lnTo>
                <a:lnTo>
                  <a:pt x="26789" y="44648"/>
                </a:lnTo>
                <a:lnTo>
                  <a:pt x="35719" y="62507"/>
                </a:lnTo>
                <a:lnTo>
                  <a:pt x="35719" y="89296"/>
                </a:lnTo>
                <a:lnTo>
                  <a:pt x="53578" y="125015"/>
                </a:lnTo>
                <a:lnTo>
                  <a:pt x="62508" y="169664"/>
                </a:lnTo>
                <a:lnTo>
                  <a:pt x="71438" y="223242"/>
                </a:lnTo>
                <a:lnTo>
                  <a:pt x="80367" y="267890"/>
                </a:lnTo>
                <a:lnTo>
                  <a:pt x="89297" y="321468"/>
                </a:lnTo>
                <a:lnTo>
                  <a:pt x="89297" y="357187"/>
                </a:lnTo>
                <a:lnTo>
                  <a:pt x="89297" y="392906"/>
                </a:lnTo>
                <a:lnTo>
                  <a:pt x="80367" y="410765"/>
                </a:lnTo>
                <a:lnTo>
                  <a:pt x="80367" y="419695"/>
                </a:lnTo>
                <a:lnTo>
                  <a:pt x="80367" y="410765"/>
                </a:lnTo>
                <a:lnTo>
                  <a:pt x="80367" y="383976"/>
                </a:lnTo>
                <a:lnTo>
                  <a:pt x="80367" y="348257"/>
                </a:lnTo>
                <a:lnTo>
                  <a:pt x="71438" y="303609"/>
                </a:lnTo>
                <a:lnTo>
                  <a:pt x="53578" y="250031"/>
                </a:lnTo>
                <a:lnTo>
                  <a:pt x="44649" y="196453"/>
                </a:lnTo>
                <a:lnTo>
                  <a:pt x="26789" y="151804"/>
                </a:lnTo>
                <a:lnTo>
                  <a:pt x="17860" y="116085"/>
                </a:lnTo>
                <a:lnTo>
                  <a:pt x="8930" y="89296"/>
                </a:lnTo>
                <a:lnTo>
                  <a:pt x="0" y="71437"/>
                </a:lnTo>
                <a:lnTo>
                  <a:pt x="0" y="62507"/>
                </a:lnTo>
                <a:lnTo>
                  <a:pt x="8930" y="62507"/>
                </a:lnTo>
                <a:lnTo>
                  <a:pt x="17860" y="53578"/>
                </a:lnTo>
                <a:lnTo>
                  <a:pt x="35719" y="44648"/>
                </a:lnTo>
                <a:lnTo>
                  <a:pt x="62508" y="35718"/>
                </a:lnTo>
                <a:lnTo>
                  <a:pt x="98227" y="26789"/>
                </a:lnTo>
                <a:lnTo>
                  <a:pt x="133946" y="17859"/>
                </a:lnTo>
                <a:lnTo>
                  <a:pt x="160735" y="8929"/>
                </a:lnTo>
                <a:lnTo>
                  <a:pt x="187524" y="8929"/>
                </a:lnTo>
                <a:lnTo>
                  <a:pt x="196453" y="17859"/>
                </a:lnTo>
                <a:lnTo>
                  <a:pt x="196453" y="35718"/>
                </a:lnTo>
                <a:lnTo>
                  <a:pt x="187524" y="62507"/>
                </a:lnTo>
                <a:lnTo>
                  <a:pt x="160735" y="98226"/>
                </a:lnTo>
                <a:lnTo>
                  <a:pt x="133946" y="133945"/>
                </a:lnTo>
                <a:lnTo>
                  <a:pt x="98227" y="169664"/>
                </a:lnTo>
                <a:lnTo>
                  <a:pt x="80367" y="196453"/>
                </a:lnTo>
                <a:lnTo>
                  <a:pt x="62508" y="205382"/>
                </a:lnTo>
                <a:lnTo>
                  <a:pt x="71438" y="205382"/>
                </a:lnTo>
                <a:lnTo>
                  <a:pt x="89297" y="196453"/>
                </a:lnTo>
                <a:lnTo>
                  <a:pt x="125016" y="178593"/>
                </a:lnTo>
                <a:lnTo>
                  <a:pt x="160735" y="151804"/>
                </a:lnTo>
                <a:lnTo>
                  <a:pt x="205383" y="133945"/>
                </a:lnTo>
                <a:lnTo>
                  <a:pt x="250031" y="116085"/>
                </a:lnTo>
                <a:lnTo>
                  <a:pt x="285750" y="116085"/>
                </a:lnTo>
                <a:lnTo>
                  <a:pt x="303610" y="116085"/>
                </a:lnTo>
                <a:lnTo>
                  <a:pt x="303610" y="133945"/>
                </a:lnTo>
                <a:lnTo>
                  <a:pt x="294680" y="169664"/>
                </a:lnTo>
                <a:lnTo>
                  <a:pt x="250031" y="205382"/>
                </a:lnTo>
                <a:lnTo>
                  <a:pt x="205383" y="241101"/>
                </a:lnTo>
                <a:lnTo>
                  <a:pt x="151805" y="276820"/>
                </a:lnTo>
                <a:lnTo>
                  <a:pt x="107156" y="312539"/>
                </a:lnTo>
                <a:lnTo>
                  <a:pt x="80367" y="339328"/>
                </a:lnTo>
                <a:lnTo>
                  <a:pt x="62508" y="357187"/>
                </a:lnTo>
                <a:lnTo>
                  <a:pt x="71438" y="366117"/>
                </a:lnTo>
                <a:lnTo>
                  <a:pt x="80367" y="357187"/>
                </a:lnTo>
                <a:lnTo>
                  <a:pt x="80367" y="3571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4491633" y="2000250"/>
            <a:ext cx="410766" cy="250032"/>
          </a:xfrm>
          <a:custGeom>
            <a:avLst/>
            <a:gdLst/>
            <a:ahLst/>
            <a:cxnLst/>
            <a:rect l="0" t="0" r="0" b="0"/>
            <a:pathLst>
              <a:path w="410766" h="250032">
                <a:moveTo>
                  <a:pt x="196453" y="26789"/>
                </a:moveTo>
                <a:lnTo>
                  <a:pt x="196453" y="17859"/>
                </a:lnTo>
                <a:lnTo>
                  <a:pt x="196453" y="8929"/>
                </a:lnTo>
                <a:lnTo>
                  <a:pt x="196453" y="0"/>
                </a:lnTo>
                <a:lnTo>
                  <a:pt x="178594" y="0"/>
                </a:lnTo>
                <a:lnTo>
                  <a:pt x="151805" y="8929"/>
                </a:lnTo>
                <a:lnTo>
                  <a:pt x="116086" y="26789"/>
                </a:lnTo>
                <a:lnTo>
                  <a:pt x="71437" y="62508"/>
                </a:lnTo>
                <a:lnTo>
                  <a:pt x="35719" y="98226"/>
                </a:lnTo>
                <a:lnTo>
                  <a:pt x="8930" y="151804"/>
                </a:lnTo>
                <a:lnTo>
                  <a:pt x="0" y="196453"/>
                </a:lnTo>
                <a:lnTo>
                  <a:pt x="17859" y="232172"/>
                </a:lnTo>
                <a:lnTo>
                  <a:pt x="62508" y="250031"/>
                </a:lnTo>
                <a:lnTo>
                  <a:pt x="133945" y="250031"/>
                </a:lnTo>
                <a:lnTo>
                  <a:pt x="214312" y="232172"/>
                </a:lnTo>
                <a:lnTo>
                  <a:pt x="294680" y="205383"/>
                </a:lnTo>
                <a:lnTo>
                  <a:pt x="366117" y="169664"/>
                </a:lnTo>
                <a:lnTo>
                  <a:pt x="410765" y="142875"/>
                </a:lnTo>
                <a:lnTo>
                  <a:pt x="410765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6527602" y="4259461"/>
            <a:ext cx="8930" cy="1"/>
          </a:xfrm>
          <a:custGeom>
            <a:avLst/>
            <a:gdLst/>
            <a:ahLst/>
            <a:cxnLst/>
            <a:rect l="0" t="0" r="0" b="0"/>
            <a:pathLst>
              <a:path w="8930" h="1">
                <a:moveTo>
                  <a:pt x="8929" y="0"/>
                </a:move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6322219" y="4080867"/>
            <a:ext cx="598290" cy="214313"/>
          </a:xfrm>
          <a:custGeom>
            <a:avLst/>
            <a:gdLst/>
            <a:ahLst/>
            <a:cxnLst/>
            <a:rect l="0" t="0" r="0" b="0"/>
            <a:pathLst>
              <a:path w="598290" h="214313">
                <a:moveTo>
                  <a:pt x="26789" y="214312"/>
                </a:moveTo>
                <a:lnTo>
                  <a:pt x="26789" y="214312"/>
                </a:lnTo>
                <a:lnTo>
                  <a:pt x="26789" y="214312"/>
                </a:lnTo>
                <a:lnTo>
                  <a:pt x="17859" y="214312"/>
                </a:lnTo>
                <a:lnTo>
                  <a:pt x="17859" y="214312"/>
                </a:lnTo>
                <a:lnTo>
                  <a:pt x="17859" y="214312"/>
                </a:lnTo>
                <a:lnTo>
                  <a:pt x="17859" y="214312"/>
                </a:lnTo>
                <a:lnTo>
                  <a:pt x="17859" y="214312"/>
                </a:lnTo>
                <a:lnTo>
                  <a:pt x="8929" y="214312"/>
                </a:lnTo>
                <a:lnTo>
                  <a:pt x="8929" y="214312"/>
                </a:lnTo>
                <a:lnTo>
                  <a:pt x="8929" y="214312"/>
                </a:lnTo>
                <a:lnTo>
                  <a:pt x="8929" y="214312"/>
                </a:lnTo>
                <a:lnTo>
                  <a:pt x="8929" y="205383"/>
                </a:lnTo>
                <a:lnTo>
                  <a:pt x="8929" y="205383"/>
                </a:lnTo>
                <a:lnTo>
                  <a:pt x="8929" y="205383"/>
                </a:lnTo>
                <a:lnTo>
                  <a:pt x="8929" y="205383"/>
                </a:lnTo>
                <a:lnTo>
                  <a:pt x="0" y="205383"/>
                </a:lnTo>
                <a:lnTo>
                  <a:pt x="0" y="205383"/>
                </a:lnTo>
                <a:lnTo>
                  <a:pt x="0" y="205383"/>
                </a:lnTo>
                <a:lnTo>
                  <a:pt x="8929" y="196453"/>
                </a:lnTo>
                <a:lnTo>
                  <a:pt x="17859" y="196453"/>
                </a:lnTo>
                <a:lnTo>
                  <a:pt x="35719" y="187523"/>
                </a:lnTo>
                <a:lnTo>
                  <a:pt x="71437" y="169664"/>
                </a:lnTo>
                <a:lnTo>
                  <a:pt x="116086" y="151804"/>
                </a:lnTo>
                <a:lnTo>
                  <a:pt x="178594" y="125015"/>
                </a:lnTo>
                <a:lnTo>
                  <a:pt x="241101" y="107156"/>
                </a:lnTo>
                <a:lnTo>
                  <a:pt x="312539" y="89297"/>
                </a:lnTo>
                <a:lnTo>
                  <a:pt x="375047" y="62508"/>
                </a:lnTo>
                <a:lnTo>
                  <a:pt x="437554" y="44648"/>
                </a:lnTo>
                <a:lnTo>
                  <a:pt x="491133" y="26789"/>
                </a:lnTo>
                <a:lnTo>
                  <a:pt x="526851" y="17859"/>
                </a:lnTo>
                <a:lnTo>
                  <a:pt x="562570" y="8929"/>
                </a:lnTo>
                <a:lnTo>
                  <a:pt x="589359" y="0"/>
                </a:lnTo>
                <a:lnTo>
                  <a:pt x="598289" y="0"/>
                </a:lnTo>
                <a:lnTo>
                  <a:pt x="589359" y="0"/>
                </a:lnTo>
                <a:lnTo>
                  <a:pt x="571500" y="0"/>
                </a:lnTo>
                <a:lnTo>
                  <a:pt x="535781" y="17859"/>
                </a:lnTo>
                <a:lnTo>
                  <a:pt x="482203" y="35719"/>
                </a:lnTo>
                <a:lnTo>
                  <a:pt x="419695" y="53578"/>
                </a:lnTo>
                <a:lnTo>
                  <a:pt x="339328" y="80367"/>
                </a:lnTo>
                <a:lnTo>
                  <a:pt x="258961" y="107156"/>
                </a:lnTo>
                <a:lnTo>
                  <a:pt x="169664" y="125015"/>
                </a:lnTo>
                <a:lnTo>
                  <a:pt x="98226" y="151804"/>
                </a:lnTo>
                <a:lnTo>
                  <a:pt x="53578" y="169664"/>
                </a:lnTo>
                <a:lnTo>
                  <a:pt x="44648" y="178594"/>
                </a:lnTo>
                <a:lnTo>
                  <a:pt x="71437" y="169664"/>
                </a:lnTo>
                <a:lnTo>
                  <a:pt x="71437" y="16966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8090297" y="3580804"/>
            <a:ext cx="187524" cy="223243"/>
          </a:xfrm>
          <a:custGeom>
            <a:avLst/>
            <a:gdLst/>
            <a:ahLst/>
            <a:cxnLst/>
            <a:rect l="0" t="0" r="0" b="0"/>
            <a:pathLst>
              <a:path w="187524" h="223243">
                <a:moveTo>
                  <a:pt x="8930" y="62508"/>
                </a:move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0" y="53578"/>
                </a:lnTo>
                <a:lnTo>
                  <a:pt x="0" y="44649"/>
                </a:lnTo>
                <a:lnTo>
                  <a:pt x="8930" y="35719"/>
                </a:lnTo>
                <a:lnTo>
                  <a:pt x="26789" y="26789"/>
                </a:lnTo>
                <a:lnTo>
                  <a:pt x="44648" y="8930"/>
                </a:lnTo>
                <a:lnTo>
                  <a:pt x="71437" y="0"/>
                </a:lnTo>
                <a:lnTo>
                  <a:pt x="89297" y="0"/>
                </a:lnTo>
                <a:lnTo>
                  <a:pt x="116085" y="8930"/>
                </a:lnTo>
                <a:lnTo>
                  <a:pt x="125015" y="17860"/>
                </a:lnTo>
                <a:lnTo>
                  <a:pt x="133944" y="44649"/>
                </a:lnTo>
                <a:lnTo>
                  <a:pt x="125015" y="80367"/>
                </a:lnTo>
                <a:lnTo>
                  <a:pt x="116085" y="125016"/>
                </a:lnTo>
                <a:lnTo>
                  <a:pt x="89297" y="160735"/>
                </a:lnTo>
                <a:lnTo>
                  <a:pt x="62508" y="196453"/>
                </a:lnTo>
                <a:lnTo>
                  <a:pt x="44648" y="214313"/>
                </a:lnTo>
                <a:lnTo>
                  <a:pt x="26789" y="223242"/>
                </a:lnTo>
                <a:lnTo>
                  <a:pt x="26789" y="223242"/>
                </a:lnTo>
                <a:lnTo>
                  <a:pt x="26789" y="214313"/>
                </a:lnTo>
                <a:lnTo>
                  <a:pt x="44648" y="196453"/>
                </a:lnTo>
                <a:lnTo>
                  <a:pt x="62508" y="169664"/>
                </a:lnTo>
                <a:lnTo>
                  <a:pt x="98226" y="151805"/>
                </a:lnTo>
                <a:lnTo>
                  <a:pt x="125015" y="133946"/>
                </a:lnTo>
                <a:lnTo>
                  <a:pt x="160733" y="133946"/>
                </a:lnTo>
                <a:lnTo>
                  <a:pt x="187523" y="125016"/>
                </a:lnTo>
                <a:lnTo>
                  <a:pt x="187523" y="12501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8313538" y="3589734"/>
            <a:ext cx="17861" cy="178595"/>
          </a:xfrm>
          <a:custGeom>
            <a:avLst/>
            <a:gdLst/>
            <a:ahLst/>
            <a:cxnLst/>
            <a:rect l="0" t="0" r="0" b="0"/>
            <a:pathLst>
              <a:path w="17861" h="178595">
                <a:moveTo>
                  <a:pt x="17860" y="0"/>
                </a:moveTo>
                <a:lnTo>
                  <a:pt x="8930" y="8930"/>
                </a:lnTo>
                <a:lnTo>
                  <a:pt x="8930" y="26789"/>
                </a:lnTo>
                <a:lnTo>
                  <a:pt x="0" y="53578"/>
                </a:lnTo>
                <a:lnTo>
                  <a:pt x="0" y="80367"/>
                </a:lnTo>
                <a:lnTo>
                  <a:pt x="0" y="116086"/>
                </a:lnTo>
                <a:lnTo>
                  <a:pt x="0" y="142875"/>
                </a:lnTo>
                <a:lnTo>
                  <a:pt x="8930" y="160734"/>
                </a:lnTo>
                <a:lnTo>
                  <a:pt x="8930" y="178594"/>
                </a:lnTo>
                <a:lnTo>
                  <a:pt x="8930" y="178594"/>
                </a:lnTo>
                <a:lnTo>
                  <a:pt x="17860" y="178594"/>
                </a:lnTo>
                <a:lnTo>
                  <a:pt x="17860" y="160734"/>
                </a:lnTo>
                <a:lnTo>
                  <a:pt x="17860" y="16073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8393905" y="3562945"/>
            <a:ext cx="98228" cy="241102"/>
          </a:xfrm>
          <a:custGeom>
            <a:avLst/>
            <a:gdLst/>
            <a:ahLst/>
            <a:cxnLst/>
            <a:rect l="0" t="0" r="0" b="0"/>
            <a:pathLst>
              <a:path w="98228" h="241102">
                <a:moveTo>
                  <a:pt x="8930" y="0"/>
                </a:moveTo>
                <a:lnTo>
                  <a:pt x="0" y="0"/>
                </a:lnTo>
                <a:lnTo>
                  <a:pt x="0" y="0"/>
                </a:lnTo>
                <a:lnTo>
                  <a:pt x="0" y="17859"/>
                </a:lnTo>
                <a:lnTo>
                  <a:pt x="0" y="44648"/>
                </a:lnTo>
                <a:lnTo>
                  <a:pt x="0" y="71437"/>
                </a:lnTo>
                <a:lnTo>
                  <a:pt x="0" y="107156"/>
                </a:lnTo>
                <a:lnTo>
                  <a:pt x="0" y="142875"/>
                </a:lnTo>
                <a:lnTo>
                  <a:pt x="8930" y="178594"/>
                </a:lnTo>
                <a:lnTo>
                  <a:pt x="17860" y="205383"/>
                </a:lnTo>
                <a:lnTo>
                  <a:pt x="26790" y="223242"/>
                </a:lnTo>
                <a:lnTo>
                  <a:pt x="35719" y="232172"/>
                </a:lnTo>
                <a:lnTo>
                  <a:pt x="53579" y="232172"/>
                </a:lnTo>
                <a:lnTo>
                  <a:pt x="71438" y="214312"/>
                </a:lnTo>
                <a:lnTo>
                  <a:pt x="89297" y="196453"/>
                </a:lnTo>
                <a:lnTo>
                  <a:pt x="98227" y="169664"/>
                </a:lnTo>
                <a:lnTo>
                  <a:pt x="98227" y="151805"/>
                </a:lnTo>
                <a:lnTo>
                  <a:pt x="89297" y="142875"/>
                </a:lnTo>
                <a:lnTo>
                  <a:pt x="80368" y="142875"/>
                </a:lnTo>
                <a:lnTo>
                  <a:pt x="62508" y="160734"/>
                </a:lnTo>
                <a:lnTo>
                  <a:pt x="44649" y="178594"/>
                </a:lnTo>
                <a:lnTo>
                  <a:pt x="35719" y="196453"/>
                </a:lnTo>
                <a:lnTo>
                  <a:pt x="26790" y="223242"/>
                </a:lnTo>
                <a:lnTo>
                  <a:pt x="26790" y="232172"/>
                </a:lnTo>
                <a:lnTo>
                  <a:pt x="26790" y="241101"/>
                </a:lnTo>
                <a:lnTo>
                  <a:pt x="35719" y="241101"/>
                </a:lnTo>
                <a:lnTo>
                  <a:pt x="35719" y="24110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8501062" y="3634382"/>
            <a:ext cx="196454" cy="107158"/>
          </a:xfrm>
          <a:custGeom>
            <a:avLst/>
            <a:gdLst/>
            <a:ahLst/>
            <a:cxnLst/>
            <a:rect l="0" t="0" r="0" b="0"/>
            <a:pathLst>
              <a:path w="196454" h="107158">
                <a:moveTo>
                  <a:pt x="17859" y="0"/>
                </a:moveTo>
                <a:lnTo>
                  <a:pt x="8929" y="0"/>
                </a:lnTo>
                <a:lnTo>
                  <a:pt x="8929" y="8930"/>
                </a:lnTo>
                <a:lnTo>
                  <a:pt x="0" y="26789"/>
                </a:lnTo>
                <a:lnTo>
                  <a:pt x="8929" y="35719"/>
                </a:lnTo>
                <a:lnTo>
                  <a:pt x="8929" y="53579"/>
                </a:lnTo>
                <a:lnTo>
                  <a:pt x="26789" y="71438"/>
                </a:lnTo>
                <a:lnTo>
                  <a:pt x="44648" y="89297"/>
                </a:lnTo>
                <a:lnTo>
                  <a:pt x="62508" y="98227"/>
                </a:lnTo>
                <a:lnTo>
                  <a:pt x="89297" y="98227"/>
                </a:lnTo>
                <a:lnTo>
                  <a:pt x="107156" y="107157"/>
                </a:lnTo>
                <a:lnTo>
                  <a:pt x="133945" y="98227"/>
                </a:lnTo>
                <a:lnTo>
                  <a:pt x="160734" y="89297"/>
                </a:lnTo>
                <a:lnTo>
                  <a:pt x="178593" y="71438"/>
                </a:lnTo>
                <a:lnTo>
                  <a:pt x="187523" y="44649"/>
                </a:lnTo>
                <a:lnTo>
                  <a:pt x="196453" y="8930"/>
                </a:lnTo>
                <a:lnTo>
                  <a:pt x="196453" y="893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8554640" y="3527226"/>
            <a:ext cx="80368" cy="383978"/>
          </a:xfrm>
          <a:custGeom>
            <a:avLst/>
            <a:gdLst/>
            <a:ahLst/>
            <a:cxnLst/>
            <a:rect l="0" t="0" r="0" b="0"/>
            <a:pathLst>
              <a:path w="80368" h="383978">
                <a:moveTo>
                  <a:pt x="80367" y="0"/>
                </a:moveTo>
                <a:lnTo>
                  <a:pt x="62508" y="8930"/>
                </a:lnTo>
                <a:lnTo>
                  <a:pt x="53578" y="26789"/>
                </a:lnTo>
                <a:lnTo>
                  <a:pt x="35719" y="62508"/>
                </a:lnTo>
                <a:lnTo>
                  <a:pt x="17859" y="116086"/>
                </a:lnTo>
                <a:lnTo>
                  <a:pt x="8930" y="160735"/>
                </a:lnTo>
                <a:lnTo>
                  <a:pt x="0" y="214313"/>
                </a:lnTo>
                <a:lnTo>
                  <a:pt x="0" y="267891"/>
                </a:lnTo>
                <a:lnTo>
                  <a:pt x="8930" y="312539"/>
                </a:lnTo>
                <a:lnTo>
                  <a:pt x="17859" y="339328"/>
                </a:lnTo>
                <a:lnTo>
                  <a:pt x="26789" y="366117"/>
                </a:lnTo>
                <a:lnTo>
                  <a:pt x="35719" y="383977"/>
                </a:lnTo>
                <a:lnTo>
                  <a:pt x="35719" y="38397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7554516" y="1937742"/>
            <a:ext cx="267891" cy="250032"/>
          </a:xfrm>
          <a:custGeom>
            <a:avLst/>
            <a:gdLst/>
            <a:ahLst/>
            <a:cxnLst/>
            <a:rect l="0" t="0" r="0" b="0"/>
            <a:pathLst>
              <a:path w="267891" h="250032">
                <a:moveTo>
                  <a:pt x="0" y="107156"/>
                </a:moveTo>
                <a:lnTo>
                  <a:pt x="0" y="107156"/>
                </a:lnTo>
                <a:lnTo>
                  <a:pt x="0" y="107156"/>
                </a:lnTo>
                <a:lnTo>
                  <a:pt x="0" y="98227"/>
                </a:lnTo>
                <a:lnTo>
                  <a:pt x="8929" y="98227"/>
                </a:lnTo>
                <a:lnTo>
                  <a:pt x="26789" y="71437"/>
                </a:lnTo>
                <a:lnTo>
                  <a:pt x="44648" y="44648"/>
                </a:lnTo>
                <a:lnTo>
                  <a:pt x="71437" y="26789"/>
                </a:lnTo>
                <a:lnTo>
                  <a:pt x="98226" y="0"/>
                </a:lnTo>
                <a:lnTo>
                  <a:pt x="125015" y="0"/>
                </a:lnTo>
                <a:lnTo>
                  <a:pt x="151804" y="8930"/>
                </a:lnTo>
                <a:lnTo>
                  <a:pt x="160734" y="35719"/>
                </a:lnTo>
                <a:lnTo>
                  <a:pt x="160734" y="71437"/>
                </a:lnTo>
                <a:lnTo>
                  <a:pt x="151804" y="116086"/>
                </a:lnTo>
                <a:lnTo>
                  <a:pt x="133945" y="160734"/>
                </a:lnTo>
                <a:lnTo>
                  <a:pt x="116086" y="196453"/>
                </a:lnTo>
                <a:lnTo>
                  <a:pt x="98226" y="223242"/>
                </a:lnTo>
                <a:lnTo>
                  <a:pt x="80367" y="250031"/>
                </a:lnTo>
                <a:lnTo>
                  <a:pt x="71437" y="250031"/>
                </a:lnTo>
                <a:lnTo>
                  <a:pt x="71437" y="250031"/>
                </a:lnTo>
                <a:lnTo>
                  <a:pt x="80367" y="232172"/>
                </a:lnTo>
                <a:lnTo>
                  <a:pt x="98226" y="214312"/>
                </a:lnTo>
                <a:lnTo>
                  <a:pt x="116086" y="187523"/>
                </a:lnTo>
                <a:lnTo>
                  <a:pt x="142875" y="178594"/>
                </a:lnTo>
                <a:lnTo>
                  <a:pt x="178593" y="169664"/>
                </a:lnTo>
                <a:lnTo>
                  <a:pt x="214312" y="169664"/>
                </a:lnTo>
                <a:lnTo>
                  <a:pt x="241101" y="169664"/>
                </a:lnTo>
                <a:lnTo>
                  <a:pt x="267890" y="169664"/>
                </a:lnTo>
                <a:lnTo>
                  <a:pt x="267890" y="16966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7840266" y="1964531"/>
            <a:ext cx="26790" cy="169665"/>
          </a:xfrm>
          <a:custGeom>
            <a:avLst/>
            <a:gdLst/>
            <a:ahLst/>
            <a:cxnLst/>
            <a:rect l="0" t="0" r="0" b="0"/>
            <a:pathLst>
              <a:path w="26790" h="169665">
                <a:moveTo>
                  <a:pt x="8929" y="0"/>
                </a:moveTo>
                <a:lnTo>
                  <a:pt x="8929" y="17859"/>
                </a:lnTo>
                <a:lnTo>
                  <a:pt x="0" y="35719"/>
                </a:lnTo>
                <a:lnTo>
                  <a:pt x="0" y="71438"/>
                </a:lnTo>
                <a:lnTo>
                  <a:pt x="0" y="107156"/>
                </a:lnTo>
                <a:lnTo>
                  <a:pt x="0" y="133945"/>
                </a:lnTo>
                <a:lnTo>
                  <a:pt x="8929" y="160734"/>
                </a:lnTo>
                <a:lnTo>
                  <a:pt x="17859" y="169664"/>
                </a:lnTo>
                <a:lnTo>
                  <a:pt x="17859" y="169664"/>
                </a:lnTo>
                <a:lnTo>
                  <a:pt x="26789" y="169664"/>
                </a:lnTo>
                <a:lnTo>
                  <a:pt x="26789" y="151805"/>
                </a:lnTo>
                <a:lnTo>
                  <a:pt x="26789" y="116086"/>
                </a:lnTo>
                <a:lnTo>
                  <a:pt x="26789" y="11608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7947422" y="1857375"/>
            <a:ext cx="142876" cy="303610"/>
          </a:xfrm>
          <a:custGeom>
            <a:avLst/>
            <a:gdLst/>
            <a:ahLst/>
            <a:cxnLst/>
            <a:rect l="0" t="0" r="0" b="0"/>
            <a:pathLst>
              <a:path w="142876" h="303610">
                <a:moveTo>
                  <a:pt x="8930" y="0"/>
                </a:moveTo>
                <a:lnTo>
                  <a:pt x="8930" y="8929"/>
                </a:lnTo>
                <a:lnTo>
                  <a:pt x="8930" y="17859"/>
                </a:lnTo>
                <a:lnTo>
                  <a:pt x="8930" y="35719"/>
                </a:lnTo>
                <a:lnTo>
                  <a:pt x="0" y="62508"/>
                </a:lnTo>
                <a:lnTo>
                  <a:pt x="0" y="98226"/>
                </a:lnTo>
                <a:lnTo>
                  <a:pt x="0" y="142875"/>
                </a:lnTo>
                <a:lnTo>
                  <a:pt x="8930" y="178594"/>
                </a:lnTo>
                <a:lnTo>
                  <a:pt x="8930" y="223242"/>
                </a:lnTo>
                <a:lnTo>
                  <a:pt x="17859" y="258961"/>
                </a:lnTo>
                <a:lnTo>
                  <a:pt x="26789" y="285750"/>
                </a:lnTo>
                <a:lnTo>
                  <a:pt x="44648" y="294679"/>
                </a:lnTo>
                <a:lnTo>
                  <a:pt x="62508" y="303609"/>
                </a:lnTo>
                <a:lnTo>
                  <a:pt x="80367" y="294679"/>
                </a:lnTo>
                <a:lnTo>
                  <a:pt x="107156" y="276820"/>
                </a:lnTo>
                <a:lnTo>
                  <a:pt x="125016" y="258961"/>
                </a:lnTo>
                <a:lnTo>
                  <a:pt x="142875" y="223242"/>
                </a:lnTo>
                <a:lnTo>
                  <a:pt x="142875" y="196453"/>
                </a:lnTo>
                <a:lnTo>
                  <a:pt x="142875" y="169664"/>
                </a:lnTo>
                <a:lnTo>
                  <a:pt x="133945" y="160734"/>
                </a:lnTo>
                <a:lnTo>
                  <a:pt x="116086" y="169664"/>
                </a:lnTo>
                <a:lnTo>
                  <a:pt x="98226" y="187523"/>
                </a:lnTo>
                <a:lnTo>
                  <a:pt x="80367" y="214312"/>
                </a:lnTo>
                <a:lnTo>
                  <a:pt x="71437" y="241101"/>
                </a:lnTo>
                <a:lnTo>
                  <a:pt x="71437" y="267890"/>
                </a:lnTo>
                <a:lnTo>
                  <a:pt x="71437" y="285750"/>
                </a:lnTo>
                <a:lnTo>
                  <a:pt x="80367" y="294679"/>
                </a:lnTo>
                <a:lnTo>
                  <a:pt x="89297" y="294679"/>
                </a:lnTo>
                <a:lnTo>
                  <a:pt x="107156" y="285750"/>
                </a:lnTo>
                <a:lnTo>
                  <a:pt x="125016" y="258961"/>
                </a:lnTo>
                <a:lnTo>
                  <a:pt x="125016" y="25896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8090297" y="1848445"/>
            <a:ext cx="223242" cy="321470"/>
          </a:xfrm>
          <a:custGeom>
            <a:avLst/>
            <a:gdLst/>
            <a:ahLst/>
            <a:cxnLst/>
            <a:rect l="0" t="0" r="0" b="0"/>
            <a:pathLst>
              <a:path w="223242" h="321470">
                <a:moveTo>
                  <a:pt x="0" y="107156"/>
                </a:moveTo>
                <a:lnTo>
                  <a:pt x="8930" y="107156"/>
                </a:lnTo>
                <a:lnTo>
                  <a:pt x="17859" y="107156"/>
                </a:lnTo>
                <a:lnTo>
                  <a:pt x="44648" y="98227"/>
                </a:lnTo>
                <a:lnTo>
                  <a:pt x="71437" y="89297"/>
                </a:lnTo>
                <a:lnTo>
                  <a:pt x="98226" y="71438"/>
                </a:lnTo>
                <a:lnTo>
                  <a:pt x="133944" y="53578"/>
                </a:lnTo>
                <a:lnTo>
                  <a:pt x="160733" y="26789"/>
                </a:lnTo>
                <a:lnTo>
                  <a:pt x="178593" y="8930"/>
                </a:lnTo>
                <a:lnTo>
                  <a:pt x="187523" y="0"/>
                </a:lnTo>
                <a:lnTo>
                  <a:pt x="178593" y="0"/>
                </a:lnTo>
                <a:lnTo>
                  <a:pt x="160733" y="0"/>
                </a:lnTo>
                <a:lnTo>
                  <a:pt x="125015" y="26789"/>
                </a:lnTo>
                <a:lnTo>
                  <a:pt x="89297" y="44649"/>
                </a:lnTo>
                <a:lnTo>
                  <a:pt x="62508" y="71438"/>
                </a:lnTo>
                <a:lnTo>
                  <a:pt x="44648" y="98227"/>
                </a:lnTo>
                <a:lnTo>
                  <a:pt x="44648" y="125016"/>
                </a:lnTo>
                <a:lnTo>
                  <a:pt x="44648" y="142875"/>
                </a:lnTo>
                <a:lnTo>
                  <a:pt x="71437" y="151805"/>
                </a:lnTo>
                <a:lnTo>
                  <a:pt x="98226" y="151805"/>
                </a:lnTo>
                <a:lnTo>
                  <a:pt x="133944" y="151805"/>
                </a:lnTo>
                <a:lnTo>
                  <a:pt x="169663" y="160734"/>
                </a:lnTo>
                <a:lnTo>
                  <a:pt x="196452" y="160734"/>
                </a:lnTo>
                <a:lnTo>
                  <a:pt x="214312" y="178594"/>
                </a:lnTo>
                <a:lnTo>
                  <a:pt x="223241" y="196453"/>
                </a:lnTo>
                <a:lnTo>
                  <a:pt x="214312" y="223242"/>
                </a:lnTo>
                <a:lnTo>
                  <a:pt x="196452" y="241102"/>
                </a:lnTo>
                <a:lnTo>
                  <a:pt x="169663" y="267891"/>
                </a:lnTo>
                <a:lnTo>
                  <a:pt x="142874" y="294680"/>
                </a:lnTo>
                <a:lnTo>
                  <a:pt x="116085" y="312539"/>
                </a:lnTo>
                <a:lnTo>
                  <a:pt x="98226" y="321469"/>
                </a:lnTo>
                <a:lnTo>
                  <a:pt x="80367" y="312539"/>
                </a:lnTo>
                <a:lnTo>
                  <a:pt x="80367" y="31253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1357313" y="2348508"/>
            <a:ext cx="285751" cy="223243"/>
          </a:xfrm>
          <a:custGeom>
            <a:avLst/>
            <a:gdLst/>
            <a:ahLst/>
            <a:cxnLst/>
            <a:rect l="0" t="0" r="0" b="0"/>
            <a:pathLst>
              <a:path w="285751" h="223243">
                <a:moveTo>
                  <a:pt x="8929" y="125015"/>
                </a:moveTo>
                <a:lnTo>
                  <a:pt x="8929" y="133945"/>
                </a:lnTo>
                <a:lnTo>
                  <a:pt x="0" y="133945"/>
                </a:lnTo>
                <a:lnTo>
                  <a:pt x="0" y="133945"/>
                </a:lnTo>
                <a:lnTo>
                  <a:pt x="0" y="125015"/>
                </a:lnTo>
                <a:lnTo>
                  <a:pt x="0" y="116086"/>
                </a:lnTo>
                <a:lnTo>
                  <a:pt x="8929" y="98226"/>
                </a:lnTo>
                <a:lnTo>
                  <a:pt x="26789" y="71437"/>
                </a:lnTo>
                <a:lnTo>
                  <a:pt x="53578" y="44648"/>
                </a:lnTo>
                <a:lnTo>
                  <a:pt x="80367" y="17859"/>
                </a:lnTo>
                <a:lnTo>
                  <a:pt x="107156" y="0"/>
                </a:lnTo>
                <a:lnTo>
                  <a:pt x="133945" y="0"/>
                </a:lnTo>
                <a:lnTo>
                  <a:pt x="151804" y="8929"/>
                </a:lnTo>
                <a:lnTo>
                  <a:pt x="160734" y="35718"/>
                </a:lnTo>
                <a:lnTo>
                  <a:pt x="160734" y="71437"/>
                </a:lnTo>
                <a:lnTo>
                  <a:pt x="160734" y="116086"/>
                </a:lnTo>
                <a:lnTo>
                  <a:pt x="151804" y="151805"/>
                </a:lnTo>
                <a:lnTo>
                  <a:pt x="151804" y="187523"/>
                </a:lnTo>
                <a:lnTo>
                  <a:pt x="151804" y="205383"/>
                </a:lnTo>
                <a:lnTo>
                  <a:pt x="160734" y="214312"/>
                </a:lnTo>
                <a:lnTo>
                  <a:pt x="178593" y="223242"/>
                </a:lnTo>
                <a:lnTo>
                  <a:pt x="196453" y="214312"/>
                </a:lnTo>
                <a:lnTo>
                  <a:pt x="214312" y="196453"/>
                </a:lnTo>
                <a:lnTo>
                  <a:pt x="241101" y="178594"/>
                </a:lnTo>
                <a:lnTo>
                  <a:pt x="267890" y="151805"/>
                </a:lnTo>
                <a:lnTo>
                  <a:pt x="285750" y="116086"/>
                </a:lnTo>
                <a:lnTo>
                  <a:pt x="285750" y="11608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1634133" y="2268140"/>
            <a:ext cx="116087" cy="267892"/>
          </a:xfrm>
          <a:custGeom>
            <a:avLst/>
            <a:gdLst/>
            <a:ahLst/>
            <a:cxnLst/>
            <a:rect l="0" t="0" r="0" b="0"/>
            <a:pathLst>
              <a:path w="116087" h="267892">
                <a:moveTo>
                  <a:pt x="8930" y="0"/>
                </a:moveTo>
                <a:lnTo>
                  <a:pt x="8930" y="8930"/>
                </a:lnTo>
                <a:lnTo>
                  <a:pt x="0" y="8930"/>
                </a:lnTo>
                <a:lnTo>
                  <a:pt x="0" y="17860"/>
                </a:lnTo>
                <a:lnTo>
                  <a:pt x="0" y="35719"/>
                </a:lnTo>
                <a:lnTo>
                  <a:pt x="0" y="62508"/>
                </a:lnTo>
                <a:lnTo>
                  <a:pt x="17859" y="89297"/>
                </a:lnTo>
                <a:lnTo>
                  <a:pt x="35719" y="125016"/>
                </a:lnTo>
                <a:lnTo>
                  <a:pt x="53578" y="169664"/>
                </a:lnTo>
                <a:lnTo>
                  <a:pt x="71437" y="196454"/>
                </a:lnTo>
                <a:lnTo>
                  <a:pt x="89297" y="232173"/>
                </a:lnTo>
                <a:lnTo>
                  <a:pt x="107156" y="250032"/>
                </a:lnTo>
                <a:lnTo>
                  <a:pt x="116086" y="258962"/>
                </a:lnTo>
                <a:lnTo>
                  <a:pt x="116086" y="267891"/>
                </a:lnTo>
                <a:lnTo>
                  <a:pt x="116086" y="250032"/>
                </a:lnTo>
                <a:lnTo>
                  <a:pt x="107156" y="232173"/>
                </a:lnTo>
                <a:lnTo>
                  <a:pt x="107156" y="23217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1723430" y="2205633"/>
            <a:ext cx="267891" cy="285751"/>
          </a:xfrm>
          <a:custGeom>
            <a:avLst/>
            <a:gdLst/>
            <a:ahLst/>
            <a:cxnLst/>
            <a:rect l="0" t="0" r="0" b="0"/>
            <a:pathLst>
              <a:path w="267891" h="285751">
                <a:moveTo>
                  <a:pt x="0" y="0"/>
                </a:moveTo>
                <a:lnTo>
                  <a:pt x="0" y="8929"/>
                </a:lnTo>
                <a:lnTo>
                  <a:pt x="0" y="26789"/>
                </a:lnTo>
                <a:lnTo>
                  <a:pt x="0" y="44648"/>
                </a:lnTo>
                <a:lnTo>
                  <a:pt x="0" y="80367"/>
                </a:lnTo>
                <a:lnTo>
                  <a:pt x="8929" y="116086"/>
                </a:lnTo>
                <a:lnTo>
                  <a:pt x="17859" y="151804"/>
                </a:lnTo>
                <a:lnTo>
                  <a:pt x="35718" y="187523"/>
                </a:lnTo>
                <a:lnTo>
                  <a:pt x="62508" y="223242"/>
                </a:lnTo>
                <a:lnTo>
                  <a:pt x="89297" y="250031"/>
                </a:lnTo>
                <a:lnTo>
                  <a:pt x="116086" y="276820"/>
                </a:lnTo>
                <a:lnTo>
                  <a:pt x="151804" y="285750"/>
                </a:lnTo>
                <a:lnTo>
                  <a:pt x="178593" y="285750"/>
                </a:lnTo>
                <a:lnTo>
                  <a:pt x="196453" y="276820"/>
                </a:lnTo>
                <a:lnTo>
                  <a:pt x="214312" y="258961"/>
                </a:lnTo>
                <a:lnTo>
                  <a:pt x="223242" y="232171"/>
                </a:lnTo>
                <a:lnTo>
                  <a:pt x="232172" y="205382"/>
                </a:lnTo>
                <a:lnTo>
                  <a:pt x="223242" y="169664"/>
                </a:lnTo>
                <a:lnTo>
                  <a:pt x="205383" y="151804"/>
                </a:lnTo>
                <a:lnTo>
                  <a:pt x="187523" y="142875"/>
                </a:lnTo>
                <a:lnTo>
                  <a:pt x="169664" y="151804"/>
                </a:lnTo>
                <a:lnTo>
                  <a:pt x="151804" y="169664"/>
                </a:lnTo>
                <a:lnTo>
                  <a:pt x="142875" y="205382"/>
                </a:lnTo>
                <a:lnTo>
                  <a:pt x="142875" y="232171"/>
                </a:lnTo>
                <a:lnTo>
                  <a:pt x="160734" y="258961"/>
                </a:lnTo>
                <a:lnTo>
                  <a:pt x="178593" y="267890"/>
                </a:lnTo>
                <a:lnTo>
                  <a:pt x="205383" y="276820"/>
                </a:lnTo>
                <a:lnTo>
                  <a:pt x="223242" y="267890"/>
                </a:lnTo>
                <a:lnTo>
                  <a:pt x="250031" y="258961"/>
                </a:lnTo>
                <a:lnTo>
                  <a:pt x="267890" y="232171"/>
                </a:lnTo>
                <a:lnTo>
                  <a:pt x="267890" y="23217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1884164" y="2134195"/>
            <a:ext cx="276821" cy="312540"/>
          </a:xfrm>
          <a:custGeom>
            <a:avLst/>
            <a:gdLst/>
            <a:ahLst/>
            <a:cxnLst/>
            <a:rect l="0" t="0" r="0" b="0"/>
            <a:pathLst>
              <a:path w="276821" h="312540">
                <a:moveTo>
                  <a:pt x="8930" y="80367"/>
                </a:moveTo>
                <a:lnTo>
                  <a:pt x="0" y="80367"/>
                </a:lnTo>
                <a:lnTo>
                  <a:pt x="0" y="80367"/>
                </a:lnTo>
                <a:lnTo>
                  <a:pt x="0" y="71438"/>
                </a:lnTo>
                <a:lnTo>
                  <a:pt x="17859" y="62508"/>
                </a:lnTo>
                <a:lnTo>
                  <a:pt x="35719" y="44649"/>
                </a:lnTo>
                <a:lnTo>
                  <a:pt x="62508" y="26789"/>
                </a:lnTo>
                <a:lnTo>
                  <a:pt x="98227" y="8930"/>
                </a:lnTo>
                <a:lnTo>
                  <a:pt x="142875" y="0"/>
                </a:lnTo>
                <a:lnTo>
                  <a:pt x="178594" y="0"/>
                </a:lnTo>
                <a:lnTo>
                  <a:pt x="196453" y="0"/>
                </a:lnTo>
                <a:lnTo>
                  <a:pt x="214313" y="26789"/>
                </a:lnTo>
                <a:lnTo>
                  <a:pt x="205383" y="53578"/>
                </a:lnTo>
                <a:lnTo>
                  <a:pt x="187524" y="89297"/>
                </a:lnTo>
                <a:lnTo>
                  <a:pt x="160734" y="125016"/>
                </a:lnTo>
                <a:lnTo>
                  <a:pt x="133945" y="151805"/>
                </a:lnTo>
                <a:lnTo>
                  <a:pt x="116086" y="169664"/>
                </a:lnTo>
                <a:lnTo>
                  <a:pt x="107156" y="169664"/>
                </a:lnTo>
                <a:lnTo>
                  <a:pt x="116086" y="169664"/>
                </a:lnTo>
                <a:lnTo>
                  <a:pt x="125016" y="160734"/>
                </a:lnTo>
                <a:lnTo>
                  <a:pt x="151805" y="151805"/>
                </a:lnTo>
                <a:lnTo>
                  <a:pt x="178594" y="133945"/>
                </a:lnTo>
                <a:lnTo>
                  <a:pt x="214313" y="125016"/>
                </a:lnTo>
                <a:lnTo>
                  <a:pt x="250031" y="125016"/>
                </a:lnTo>
                <a:lnTo>
                  <a:pt x="267891" y="133945"/>
                </a:lnTo>
                <a:lnTo>
                  <a:pt x="276820" y="151805"/>
                </a:lnTo>
                <a:lnTo>
                  <a:pt x="276820" y="169664"/>
                </a:lnTo>
                <a:lnTo>
                  <a:pt x="258961" y="196453"/>
                </a:lnTo>
                <a:lnTo>
                  <a:pt x="232172" y="232172"/>
                </a:lnTo>
                <a:lnTo>
                  <a:pt x="196453" y="258961"/>
                </a:lnTo>
                <a:lnTo>
                  <a:pt x="169664" y="285750"/>
                </a:lnTo>
                <a:lnTo>
                  <a:pt x="160734" y="303609"/>
                </a:lnTo>
                <a:lnTo>
                  <a:pt x="151805" y="312539"/>
                </a:lnTo>
                <a:lnTo>
                  <a:pt x="160734" y="312539"/>
                </a:lnTo>
                <a:lnTo>
                  <a:pt x="160734" y="31253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>
            <a:off x="1625203" y="2277070"/>
            <a:ext cx="803673" cy="535782"/>
          </a:xfrm>
          <a:custGeom>
            <a:avLst/>
            <a:gdLst/>
            <a:ahLst/>
            <a:cxnLst/>
            <a:rect l="0" t="0" r="0" b="0"/>
            <a:pathLst>
              <a:path w="803673" h="535782">
                <a:moveTo>
                  <a:pt x="62508" y="482203"/>
                </a:moveTo>
                <a:lnTo>
                  <a:pt x="44649" y="500063"/>
                </a:lnTo>
                <a:lnTo>
                  <a:pt x="17860" y="508993"/>
                </a:lnTo>
                <a:lnTo>
                  <a:pt x="0" y="526851"/>
                </a:lnTo>
                <a:lnTo>
                  <a:pt x="0" y="535781"/>
                </a:lnTo>
                <a:lnTo>
                  <a:pt x="17860" y="517922"/>
                </a:lnTo>
                <a:lnTo>
                  <a:pt x="53578" y="482203"/>
                </a:lnTo>
                <a:lnTo>
                  <a:pt x="125016" y="428625"/>
                </a:lnTo>
                <a:lnTo>
                  <a:pt x="223242" y="366118"/>
                </a:lnTo>
                <a:lnTo>
                  <a:pt x="339328" y="285750"/>
                </a:lnTo>
                <a:lnTo>
                  <a:pt x="464344" y="205383"/>
                </a:lnTo>
                <a:lnTo>
                  <a:pt x="589360" y="133945"/>
                </a:lnTo>
                <a:lnTo>
                  <a:pt x="687586" y="71438"/>
                </a:lnTo>
                <a:lnTo>
                  <a:pt x="759024" y="26789"/>
                </a:lnTo>
                <a:lnTo>
                  <a:pt x="794742" y="8930"/>
                </a:lnTo>
                <a:lnTo>
                  <a:pt x="803672" y="0"/>
                </a:lnTo>
                <a:lnTo>
                  <a:pt x="767953" y="8930"/>
                </a:lnTo>
                <a:lnTo>
                  <a:pt x="723305" y="35719"/>
                </a:lnTo>
                <a:lnTo>
                  <a:pt x="723305" y="357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9800" y="0"/>
            <a:ext cx="4343400" cy="990600"/>
          </a:xfrm>
        </p:spPr>
        <p:txBody>
          <a:bodyPr>
            <a:noAutofit/>
          </a:bodyPr>
          <a:lstStyle/>
          <a:p>
            <a:r>
              <a:rPr lang="en-US" sz="3200" dirty="0" smtClean="0"/>
              <a:t>Examples/zombie</a:t>
            </a:r>
            <a:br>
              <a:rPr lang="en-US" sz="3200" dirty="0" smtClean="0"/>
            </a:br>
            <a:r>
              <a:rPr lang="en-US" sz="3200" dirty="0" smtClean="0"/>
              <a:t>continued</a:t>
            </a:r>
            <a:endParaRPr lang="en-US" sz="3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6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28600" y="152400"/>
            <a:ext cx="8458200" cy="600456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 }else{               /* Parent Code */</a:t>
            </a:r>
          </a:p>
          <a:p>
            <a:pPr marL="0" indent="0">
              <a:buNone/>
            </a:pPr>
            <a:r>
              <a:rPr lang="en-US" dirty="0"/>
              <a:t>    while( pid2 = wait(&amp;status) &gt; 0){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printf</a:t>
            </a:r>
            <a:r>
              <a:rPr lang="en-US" dirty="0"/>
              <a:t>("\n </a:t>
            </a:r>
            <a:r>
              <a:rPr lang="en-US" dirty="0" err="1"/>
              <a:t>pid</a:t>
            </a:r>
            <a:r>
              <a:rPr lang="en-US" dirty="0"/>
              <a:t>=%d \n return value </a:t>
            </a:r>
            <a:r>
              <a:rPr lang="en-US" dirty="0" err="1"/>
              <a:t>pid</a:t>
            </a:r>
            <a:r>
              <a:rPr lang="en-US" dirty="0"/>
              <a:t> %d \n", </a:t>
            </a:r>
            <a:r>
              <a:rPr lang="en-US" dirty="0" err="1"/>
              <a:t>pid</a:t>
            </a:r>
            <a:r>
              <a:rPr lang="en-US" dirty="0"/>
              <a:t>, pid2);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printf</a:t>
            </a:r>
            <a:r>
              <a:rPr lang="en-US" dirty="0"/>
              <a:t>("status = %4x, status shifted=%d\n", status, status&gt;&gt;8);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pPr marL="0" indent="0">
              <a:buNone/>
            </a:pPr>
            <a:r>
              <a:rPr lang="en-US" dirty="0"/>
              <a:t>  }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 err="1" smtClean="0"/>
              <a:t>hermes</a:t>
            </a:r>
            <a:r>
              <a:rPr lang="en-US" dirty="0"/>
              <a:t>&gt; </a:t>
            </a:r>
            <a:r>
              <a:rPr lang="en-US" dirty="0" err="1"/>
              <a:t>ps</a:t>
            </a:r>
            <a:r>
              <a:rPr lang="en-US" dirty="0"/>
              <a:t> -l</a:t>
            </a:r>
          </a:p>
          <a:p>
            <a:pPr marL="0" indent="0">
              <a:buNone/>
            </a:pPr>
            <a:r>
              <a:rPr lang="en-US" dirty="0"/>
              <a:t>F S   UID   PID  PPID  C PRI  NI ADDR SZ WCHAN  TTY          TIME CMD</a:t>
            </a:r>
          </a:p>
          <a:p>
            <a:pPr marL="0" indent="0">
              <a:buNone/>
            </a:pPr>
            <a:r>
              <a:rPr lang="en-US" dirty="0"/>
              <a:t>0 S 20213  2137  2136  0  80   0 -  1159 wait   </a:t>
            </a:r>
            <a:r>
              <a:rPr lang="en-US" dirty="0" err="1"/>
              <a:t>pts</a:t>
            </a:r>
            <a:r>
              <a:rPr lang="en-US" dirty="0"/>
              <a:t>/0    00:00:00 bash</a:t>
            </a:r>
          </a:p>
          <a:p>
            <a:pPr marL="0" indent="0">
              <a:buNone/>
            </a:pPr>
            <a:r>
              <a:rPr lang="en-US" dirty="0"/>
              <a:t>0 S 20213  2163  2137  0  80   0 -   408 wait   </a:t>
            </a:r>
            <a:r>
              <a:rPr lang="en-US" dirty="0" err="1"/>
              <a:t>pts</a:t>
            </a:r>
            <a:r>
              <a:rPr lang="en-US" dirty="0"/>
              <a:t>/0    00:00:00 </a:t>
            </a:r>
            <a:r>
              <a:rPr lang="en-US" dirty="0" err="1"/>
              <a:t>a.out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1 S 20213  2164  2163  0  80   0 -   409 </a:t>
            </a:r>
            <a:r>
              <a:rPr lang="en-US" dirty="0" err="1"/>
              <a:t>hrtime</a:t>
            </a:r>
            <a:r>
              <a:rPr lang="en-US" dirty="0"/>
              <a:t> </a:t>
            </a:r>
            <a:r>
              <a:rPr lang="en-US" dirty="0" err="1"/>
              <a:t>pts</a:t>
            </a:r>
            <a:r>
              <a:rPr lang="en-US" dirty="0"/>
              <a:t>/0    00:00:00 </a:t>
            </a:r>
            <a:r>
              <a:rPr lang="en-US" dirty="0" err="1"/>
              <a:t>a.out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1 Z 20213  2165  2164  0  80   0 -     0 exit   </a:t>
            </a:r>
            <a:r>
              <a:rPr lang="en-US" dirty="0" err="1"/>
              <a:t>pts</a:t>
            </a:r>
            <a:r>
              <a:rPr lang="en-US" dirty="0"/>
              <a:t>/0    00:00:00 </a:t>
            </a:r>
            <a:r>
              <a:rPr lang="en-US" dirty="0" err="1"/>
              <a:t>a.ou</a:t>
            </a:r>
            <a:r>
              <a:rPr lang="en-US" dirty="0"/>
              <a:t> &lt;defunct&gt;</a:t>
            </a:r>
          </a:p>
          <a:p>
            <a:pPr marL="0" indent="0">
              <a:buNone/>
            </a:pPr>
            <a:r>
              <a:rPr lang="en-US" dirty="0"/>
              <a:t>0 R 20213  2167  2137  0  80   0 -   630 -      </a:t>
            </a:r>
            <a:r>
              <a:rPr lang="en-US" dirty="0" err="1"/>
              <a:t>pts</a:t>
            </a:r>
            <a:r>
              <a:rPr lang="en-US" dirty="0"/>
              <a:t>/0    00:00:00 </a:t>
            </a:r>
            <a:r>
              <a:rPr lang="en-US" dirty="0" err="1"/>
              <a:t>ps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hermes</a:t>
            </a:r>
            <a:r>
              <a:rPr lang="en-US" dirty="0"/>
              <a:t>&gt;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pid</a:t>
            </a:r>
            <a:r>
              <a:rPr lang="en-US" dirty="0"/>
              <a:t>=2164 </a:t>
            </a:r>
          </a:p>
          <a:p>
            <a:pPr marL="0" indent="0">
              <a:buNone/>
            </a:pPr>
            <a:r>
              <a:rPr lang="en-US" dirty="0"/>
              <a:t> return value </a:t>
            </a:r>
            <a:r>
              <a:rPr lang="en-US" dirty="0" err="1"/>
              <a:t>pid</a:t>
            </a:r>
            <a:r>
              <a:rPr lang="en-US" dirty="0"/>
              <a:t> 1 </a:t>
            </a:r>
          </a:p>
          <a:p>
            <a:pPr marL="0" indent="0">
              <a:buNone/>
            </a:pPr>
            <a:r>
              <a:rPr lang="en-US" dirty="0"/>
              <a:t>status = 1f00, status </a:t>
            </a:r>
            <a:r>
              <a:rPr lang="en-US" dirty="0" smtClean="0"/>
              <a:t>shifted=31</a:t>
            </a:r>
            <a:endParaRPr lang="en-US" dirty="0"/>
          </a:p>
        </p:txBody>
      </p:sp>
      <p:sp>
        <p:nvSpPr>
          <p:cNvPr id="5" name="Freeform 4"/>
          <p:cNvSpPr/>
          <p:nvPr/>
        </p:nvSpPr>
        <p:spPr>
          <a:xfrm>
            <a:off x="1696641" y="410766"/>
            <a:ext cx="2312790" cy="169665"/>
          </a:xfrm>
          <a:custGeom>
            <a:avLst/>
            <a:gdLst/>
            <a:ahLst/>
            <a:cxnLst/>
            <a:rect l="0" t="0" r="0" b="0"/>
            <a:pathLst>
              <a:path w="2312790" h="169665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26789" y="0"/>
                </a:lnTo>
                <a:lnTo>
                  <a:pt x="35718" y="8929"/>
                </a:lnTo>
                <a:lnTo>
                  <a:pt x="35718" y="17859"/>
                </a:lnTo>
                <a:lnTo>
                  <a:pt x="53578" y="17859"/>
                </a:lnTo>
                <a:lnTo>
                  <a:pt x="71437" y="26789"/>
                </a:lnTo>
                <a:lnTo>
                  <a:pt x="89297" y="26789"/>
                </a:lnTo>
                <a:lnTo>
                  <a:pt x="116086" y="35718"/>
                </a:lnTo>
                <a:lnTo>
                  <a:pt x="142875" y="44648"/>
                </a:lnTo>
                <a:lnTo>
                  <a:pt x="178593" y="44648"/>
                </a:lnTo>
                <a:lnTo>
                  <a:pt x="205382" y="53578"/>
                </a:lnTo>
                <a:lnTo>
                  <a:pt x="250031" y="62507"/>
                </a:lnTo>
                <a:lnTo>
                  <a:pt x="285750" y="71437"/>
                </a:lnTo>
                <a:lnTo>
                  <a:pt x="330398" y="89296"/>
                </a:lnTo>
                <a:lnTo>
                  <a:pt x="375047" y="98226"/>
                </a:lnTo>
                <a:lnTo>
                  <a:pt x="419695" y="107156"/>
                </a:lnTo>
                <a:lnTo>
                  <a:pt x="473273" y="116086"/>
                </a:lnTo>
                <a:lnTo>
                  <a:pt x="535781" y="125015"/>
                </a:lnTo>
                <a:lnTo>
                  <a:pt x="598289" y="125015"/>
                </a:lnTo>
                <a:lnTo>
                  <a:pt x="660797" y="125015"/>
                </a:lnTo>
                <a:lnTo>
                  <a:pt x="732234" y="133945"/>
                </a:lnTo>
                <a:lnTo>
                  <a:pt x="812601" y="133945"/>
                </a:lnTo>
                <a:lnTo>
                  <a:pt x="884039" y="133945"/>
                </a:lnTo>
                <a:lnTo>
                  <a:pt x="946547" y="133945"/>
                </a:lnTo>
                <a:lnTo>
                  <a:pt x="1017984" y="142875"/>
                </a:lnTo>
                <a:lnTo>
                  <a:pt x="1089422" y="151804"/>
                </a:lnTo>
                <a:lnTo>
                  <a:pt x="1160859" y="151804"/>
                </a:lnTo>
                <a:lnTo>
                  <a:pt x="1223367" y="160734"/>
                </a:lnTo>
                <a:lnTo>
                  <a:pt x="1303734" y="160734"/>
                </a:lnTo>
                <a:lnTo>
                  <a:pt x="1375172" y="169664"/>
                </a:lnTo>
                <a:lnTo>
                  <a:pt x="1455539" y="169664"/>
                </a:lnTo>
                <a:lnTo>
                  <a:pt x="1535906" y="160734"/>
                </a:lnTo>
                <a:lnTo>
                  <a:pt x="1616273" y="160734"/>
                </a:lnTo>
                <a:lnTo>
                  <a:pt x="1696640" y="151804"/>
                </a:lnTo>
                <a:lnTo>
                  <a:pt x="1768078" y="142875"/>
                </a:lnTo>
                <a:lnTo>
                  <a:pt x="1839515" y="133945"/>
                </a:lnTo>
                <a:lnTo>
                  <a:pt x="1910953" y="125015"/>
                </a:lnTo>
                <a:lnTo>
                  <a:pt x="1964531" y="116086"/>
                </a:lnTo>
                <a:lnTo>
                  <a:pt x="2027039" y="98226"/>
                </a:lnTo>
                <a:lnTo>
                  <a:pt x="2080617" y="89296"/>
                </a:lnTo>
                <a:lnTo>
                  <a:pt x="2134195" y="80367"/>
                </a:lnTo>
                <a:lnTo>
                  <a:pt x="2187773" y="71437"/>
                </a:lnTo>
                <a:lnTo>
                  <a:pt x="2232422" y="53578"/>
                </a:lnTo>
                <a:lnTo>
                  <a:pt x="2277070" y="44648"/>
                </a:lnTo>
                <a:lnTo>
                  <a:pt x="2312789" y="26789"/>
                </a:lnTo>
                <a:lnTo>
                  <a:pt x="2312789" y="2678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3750469" y="232172"/>
            <a:ext cx="285751" cy="125016"/>
          </a:xfrm>
          <a:custGeom>
            <a:avLst/>
            <a:gdLst/>
            <a:ahLst/>
            <a:cxnLst/>
            <a:rect l="0" t="0" r="0" b="0"/>
            <a:pathLst>
              <a:path w="285751" h="125016">
                <a:moveTo>
                  <a:pt x="285750" y="125015"/>
                </a:moveTo>
                <a:lnTo>
                  <a:pt x="276820" y="125015"/>
                </a:lnTo>
                <a:lnTo>
                  <a:pt x="258961" y="116086"/>
                </a:lnTo>
                <a:lnTo>
                  <a:pt x="250031" y="107156"/>
                </a:lnTo>
                <a:lnTo>
                  <a:pt x="223242" y="98226"/>
                </a:lnTo>
                <a:lnTo>
                  <a:pt x="196453" y="89297"/>
                </a:lnTo>
                <a:lnTo>
                  <a:pt x="160734" y="71437"/>
                </a:lnTo>
                <a:lnTo>
                  <a:pt x="116086" y="53578"/>
                </a:lnTo>
                <a:lnTo>
                  <a:pt x="62508" y="26789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62508" y="955476"/>
            <a:ext cx="142876" cy="330400"/>
          </a:xfrm>
          <a:custGeom>
            <a:avLst/>
            <a:gdLst/>
            <a:ahLst/>
            <a:cxnLst/>
            <a:rect l="0" t="0" r="0" b="0"/>
            <a:pathLst>
              <a:path w="142876" h="330400">
                <a:moveTo>
                  <a:pt x="0" y="8930"/>
                </a:move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26790"/>
                </a:lnTo>
                <a:lnTo>
                  <a:pt x="8930" y="53579"/>
                </a:lnTo>
                <a:lnTo>
                  <a:pt x="8930" y="89297"/>
                </a:lnTo>
                <a:lnTo>
                  <a:pt x="17859" y="125016"/>
                </a:lnTo>
                <a:lnTo>
                  <a:pt x="26789" y="160735"/>
                </a:lnTo>
                <a:lnTo>
                  <a:pt x="35719" y="205383"/>
                </a:lnTo>
                <a:lnTo>
                  <a:pt x="44648" y="250032"/>
                </a:lnTo>
                <a:lnTo>
                  <a:pt x="53578" y="276821"/>
                </a:lnTo>
                <a:lnTo>
                  <a:pt x="53578" y="312540"/>
                </a:lnTo>
                <a:lnTo>
                  <a:pt x="62508" y="330399"/>
                </a:lnTo>
                <a:lnTo>
                  <a:pt x="62508" y="330399"/>
                </a:lnTo>
                <a:lnTo>
                  <a:pt x="53578" y="330399"/>
                </a:lnTo>
                <a:lnTo>
                  <a:pt x="53578" y="321469"/>
                </a:lnTo>
                <a:lnTo>
                  <a:pt x="44648" y="294680"/>
                </a:lnTo>
                <a:lnTo>
                  <a:pt x="35719" y="258961"/>
                </a:lnTo>
                <a:lnTo>
                  <a:pt x="26789" y="223243"/>
                </a:lnTo>
                <a:lnTo>
                  <a:pt x="26789" y="178594"/>
                </a:lnTo>
                <a:lnTo>
                  <a:pt x="17859" y="133946"/>
                </a:lnTo>
                <a:lnTo>
                  <a:pt x="17859" y="98227"/>
                </a:lnTo>
                <a:lnTo>
                  <a:pt x="17859" y="62508"/>
                </a:lnTo>
                <a:lnTo>
                  <a:pt x="17859" y="44649"/>
                </a:lnTo>
                <a:lnTo>
                  <a:pt x="26789" y="35719"/>
                </a:lnTo>
                <a:lnTo>
                  <a:pt x="35719" y="44649"/>
                </a:lnTo>
                <a:lnTo>
                  <a:pt x="44648" y="62508"/>
                </a:lnTo>
                <a:lnTo>
                  <a:pt x="62508" y="89297"/>
                </a:lnTo>
                <a:lnTo>
                  <a:pt x="71437" y="125016"/>
                </a:lnTo>
                <a:lnTo>
                  <a:pt x="89297" y="160735"/>
                </a:lnTo>
                <a:lnTo>
                  <a:pt x="107156" y="196454"/>
                </a:lnTo>
                <a:lnTo>
                  <a:pt x="125016" y="232172"/>
                </a:lnTo>
                <a:lnTo>
                  <a:pt x="133945" y="267891"/>
                </a:lnTo>
                <a:lnTo>
                  <a:pt x="142875" y="285751"/>
                </a:lnTo>
                <a:lnTo>
                  <a:pt x="142875" y="303610"/>
                </a:lnTo>
                <a:lnTo>
                  <a:pt x="142875" y="303610"/>
                </a:lnTo>
                <a:lnTo>
                  <a:pt x="133945" y="303610"/>
                </a:lnTo>
                <a:lnTo>
                  <a:pt x="133945" y="30361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80367" y="1151930"/>
            <a:ext cx="62509" cy="71438"/>
          </a:xfrm>
          <a:custGeom>
            <a:avLst/>
            <a:gdLst/>
            <a:ahLst/>
            <a:cxnLst/>
            <a:rect l="0" t="0" r="0" b="0"/>
            <a:pathLst>
              <a:path w="62509" h="71438">
                <a:moveTo>
                  <a:pt x="17860" y="71437"/>
                </a:moveTo>
                <a:lnTo>
                  <a:pt x="8930" y="62507"/>
                </a:lnTo>
                <a:lnTo>
                  <a:pt x="0" y="62507"/>
                </a:lnTo>
                <a:lnTo>
                  <a:pt x="0" y="53578"/>
                </a:lnTo>
                <a:lnTo>
                  <a:pt x="8930" y="44648"/>
                </a:lnTo>
                <a:lnTo>
                  <a:pt x="26789" y="35718"/>
                </a:lnTo>
                <a:lnTo>
                  <a:pt x="44649" y="17859"/>
                </a:lnTo>
                <a:lnTo>
                  <a:pt x="62508" y="0"/>
                </a:lnTo>
                <a:lnTo>
                  <a:pt x="62508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223367" y="705445"/>
            <a:ext cx="473275" cy="62509"/>
          </a:xfrm>
          <a:custGeom>
            <a:avLst/>
            <a:gdLst/>
            <a:ahLst/>
            <a:cxnLst/>
            <a:rect l="0" t="0" r="0" b="0"/>
            <a:pathLst>
              <a:path w="473275" h="62509">
                <a:moveTo>
                  <a:pt x="35719" y="35719"/>
                </a:moveTo>
                <a:lnTo>
                  <a:pt x="26789" y="35719"/>
                </a:lnTo>
                <a:lnTo>
                  <a:pt x="26789" y="35719"/>
                </a:lnTo>
                <a:lnTo>
                  <a:pt x="17860" y="44649"/>
                </a:lnTo>
                <a:lnTo>
                  <a:pt x="17860" y="44649"/>
                </a:lnTo>
                <a:lnTo>
                  <a:pt x="8930" y="44649"/>
                </a:lnTo>
                <a:lnTo>
                  <a:pt x="893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62508"/>
                </a:lnTo>
                <a:lnTo>
                  <a:pt x="17860" y="53578"/>
                </a:lnTo>
                <a:lnTo>
                  <a:pt x="35719" y="53578"/>
                </a:lnTo>
                <a:lnTo>
                  <a:pt x="71438" y="44649"/>
                </a:lnTo>
                <a:lnTo>
                  <a:pt x="107156" y="44649"/>
                </a:lnTo>
                <a:lnTo>
                  <a:pt x="151805" y="35719"/>
                </a:lnTo>
                <a:lnTo>
                  <a:pt x="205383" y="26789"/>
                </a:lnTo>
                <a:lnTo>
                  <a:pt x="258961" y="17860"/>
                </a:lnTo>
                <a:lnTo>
                  <a:pt x="303610" y="17860"/>
                </a:lnTo>
                <a:lnTo>
                  <a:pt x="348258" y="17860"/>
                </a:lnTo>
                <a:lnTo>
                  <a:pt x="383977" y="26789"/>
                </a:lnTo>
                <a:lnTo>
                  <a:pt x="410766" y="26789"/>
                </a:lnTo>
                <a:lnTo>
                  <a:pt x="437555" y="26789"/>
                </a:lnTo>
                <a:lnTo>
                  <a:pt x="446485" y="26789"/>
                </a:lnTo>
                <a:lnTo>
                  <a:pt x="464344" y="26789"/>
                </a:lnTo>
                <a:lnTo>
                  <a:pt x="473274" y="17860"/>
                </a:lnTo>
                <a:lnTo>
                  <a:pt x="473274" y="17860"/>
                </a:lnTo>
                <a:lnTo>
                  <a:pt x="473274" y="8930"/>
                </a:lnTo>
                <a:lnTo>
                  <a:pt x="455414" y="0"/>
                </a:lnTo>
                <a:lnTo>
                  <a:pt x="455414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545336" y="1098351"/>
            <a:ext cx="294681" cy="26791"/>
          </a:xfrm>
          <a:custGeom>
            <a:avLst/>
            <a:gdLst/>
            <a:ahLst/>
            <a:cxnLst/>
            <a:rect l="0" t="0" r="0" b="0"/>
            <a:pathLst>
              <a:path w="294681" h="26791">
                <a:moveTo>
                  <a:pt x="35719" y="8930"/>
                </a:moveTo>
                <a:lnTo>
                  <a:pt x="35719" y="8930"/>
                </a:lnTo>
                <a:lnTo>
                  <a:pt x="35719" y="8930"/>
                </a:lnTo>
                <a:lnTo>
                  <a:pt x="26789" y="8930"/>
                </a:lnTo>
                <a:lnTo>
                  <a:pt x="26789" y="8930"/>
                </a:lnTo>
                <a:lnTo>
                  <a:pt x="26789" y="8930"/>
                </a:lnTo>
                <a:lnTo>
                  <a:pt x="17859" y="8930"/>
                </a:lnTo>
                <a:lnTo>
                  <a:pt x="17859" y="8930"/>
                </a:lnTo>
                <a:lnTo>
                  <a:pt x="17859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17860"/>
                </a:lnTo>
                <a:lnTo>
                  <a:pt x="8930" y="17860"/>
                </a:lnTo>
                <a:lnTo>
                  <a:pt x="26789" y="17860"/>
                </a:lnTo>
                <a:lnTo>
                  <a:pt x="44648" y="17860"/>
                </a:lnTo>
                <a:lnTo>
                  <a:pt x="71437" y="17860"/>
                </a:lnTo>
                <a:lnTo>
                  <a:pt x="98227" y="17860"/>
                </a:lnTo>
                <a:lnTo>
                  <a:pt x="125016" y="17860"/>
                </a:lnTo>
                <a:lnTo>
                  <a:pt x="151805" y="17860"/>
                </a:lnTo>
                <a:lnTo>
                  <a:pt x="178594" y="17860"/>
                </a:lnTo>
                <a:lnTo>
                  <a:pt x="205383" y="8930"/>
                </a:lnTo>
                <a:lnTo>
                  <a:pt x="223242" y="8930"/>
                </a:lnTo>
                <a:lnTo>
                  <a:pt x="232172" y="0"/>
                </a:lnTo>
                <a:lnTo>
                  <a:pt x="241102" y="0"/>
                </a:lnTo>
                <a:lnTo>
                  <a:pt x="250031" y="0"/>
                </a:lnTo>
                <a:lnTo>
                  <a:pt x="258961" y="0"/>
                </a:lnTo>
                <a:lnTo>
                  <a:pt x="267891" y="0"/>
                </a:lnTo>
                <a:lnTo>
                  <a:pt x="276820" y="8930"/>
                </a:lnTo>
                <a:lnTo>
                  <a:pt x="285750" y="17860"/>
                </a:lnTo>
                <a:lnTo>
                  <a:pt x="285750" y="17860"/>
                </a:lnTo>
                <a:lnTo>
                  <a:pt x="294680" y="26790"/>
                </a:lnTo>
                <a:lnTo>
                  <a:pt x="285750" y="26790"/>
                </a:lnTo>
                <a:lnTo>
                  <a:pt x="285750" y="26790"/>
                </a:lnTo>
                <a:lnTo>
                  <a:pt x="285750" y="2679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000750" y="1053703"/>
            <a:ext cx="464345" cy="35720"/>
          </a:xfrm>
          <a:custGeom>
            <a:avLst/>
            <a:gdLst/>
            <a:ahLst/>
            <a:cxnLst/>
            <a:rect l="0" t="0" r="0" b="0"/>
            <a:pathLst>
              <a:path w="464345" h="35720">
                <a:moveTo>
                  <a:pt x="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8930" y="35719"/>
                </a:lnTo>
                <a:lnTo>
                  <a:pt x="35719" y="35719"/>
                </a:lnTo>
                <a:lnTo>
                  <a:pt x="62508" y="35719"/>
                </a:lnTo>
                <a:lnTo>
                  <a:pt x="107156" y="35719"/>
                </a:lnTo>
                <a:lnTo>
                  <a:pt x="151805" y="26789"/>
                </a:lnTo>
                <a:lnTo>
                  <a:pt x="205383" y="26789"/>
                </a:lnTo>
                <a:lnTo>
                  <a:pt x="258961" y="17859"/>
                </a:lnTo>
                <a:lnTo>
                  <a:pt x="312539" y="8930"/>
                </a:lnTo>
                <a:lnTo>
                  <a:pt x="357188" y="8930"/>
                </a:lnTo>
                <a:lnTo>
                  <a:pt x="392906" y="8930"/>
                </a:lnTo>
                <a:lnTo>
                  <a:pt x="428625" y="0"/>
                </a:lnTo>
                <a:lnTo>
                  <a:pt x="446484" y="0"/>
                </a:lnTo>
                <a:lnTo>
                  <a:pt x="464344" y="0"/>
                </a:lnTo>
                <a:lnTo>
                  <a:pt x="464344" y="8930"/>
                </a:lnTo>
                <a:lnTo>
                  <a:pt x="455414" y="17859"/>
                </a:lnTo>
                <a:lnTo>
                  <a:pt x="455414" y="1785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625703" y="803672"/>
            <a:ext cx="8931" cy="1"/>
          </a:xfrm>
          <a:custGeom>
            <a:avLst/>
            <a:gdLst/>
            <a:ahLst/>
            <a:cxnLst/>
            <a:rect l="0" t="0" r="0" b="0"/>
            <a:pathLst>
              <a:path w="8931" h="1">
                <a:moveTo>
                  <a:pt x="893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616773" y="473273"/>
            <a:ext cx="53580" cy="366119"/>
          </a:xfrm>
          <a:custGeom>
            <a:avLst/>
            <a:gdLst/>
            <a:ahLst/>
            <a:cxnLst/>
            <a:rect l="0" t="0" r="0" b="0"/>
            <a:pathLst>
              <a:path w="53580" h="366119">
                <a:moveTo>
                  <a:pt x="53579" y="44649"/>
                </a:moveTo>
                <a:lnTo>
                  <a:pt x="44649" y="35719"/>
                </a:lnTo>
                <a:lnTo>
                  <a:pt x="44649" y="26789"/>
                </a:lnTo>
                <a:lnTo>
                  <a:pt x="35719" y="17860"/>
                </a:lnTo>
                <a:lnTo>
                  <a:pt x="35719" y="893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8930"/>
                </a:lnTo>
                <a:lnTo>
                  <a:pt x="35719" y="26789"/>
                </a:lnTo>
                <a:lnTo>
                  <a:pt x="26790" y="44649"/>
                </a:lnTo>
                <a:lnTo>
                  <a:pt x="26790" y="80368"/>
                </a:lnTo>
                <a:lnTo>
                  <a:pt x="17860" y="116086"/>
                </a:lnTo>
                <a:lnTo>
                  <a:pt x="17860" y="169665"/>
                </a:lnTo>
                <a:lnTo>
                  <a:pt x="8930" y="223243"/>
                </a:lnTo>
                <a:lnTo>
                  <a:pt x="8930" y="267891"/>
                </a:lnTo>
                <a:lnTo>
                  <a:pt x="0" y="312539"/>
                </a:lnTo>
                <a:lnTo>
                  <a:pt x="0" y="348258"/>
                </a:lnTo>
                <a:lnTo>
                  <a:pt x="0" y="357188"/>
                </a:lnTo>
                <a:lnTo>
                  <a:pt x="0" y="366118"/>
                </a:lnTo>
                <a:lnTo>
                  <a:pt x="0" y="357188"/>
                </a:lnTo>
                <a:lnTo>
                  <a:pt x="8930" y="330399"/>
                </a:lnTo>
                <a:lnTo>
                  <a:pt x="8930" y="294680"/>
                </a:lnTo>
                <a:lnTo>
                  <a:pt x="17860" y="232172"/>
                </a:lnTo>
                <a:lnTo>
                  <a:pt x="17860" y="178594"/>
                </a:lnTo>
                <a:lnTo>
                  <a:pt x="17860" y="116086"/>
                </a:lnTo>
                <a:lnTo>
                  <a:pt x="26790" y="71438"/>
                </a:lnTo>
                <a:lnTo>
                  <a:pt x="26790" y="35719"/>
                </a:lnTo>
                <a:lnTo>
                  <a:pt x="26790" y="35719"/>
                </a:lnTo>
                <a:lnTo>
                  <a:pt x="17860" y="62508"/>
                </a:lnTo>
                <a:lnTo>
                  <a:pt x="17860" y="116086"/>
                </a:lnTo>
                <a:lnTo>
                  <a:pt x="17860" y="169665"/>
                </a:lnTo>
                <a:lnTo>
                  <a:pt x="26790" y="232172"/>
                </a:lnTo>
                <a:lnTo>
                  <a:pt x="35719" y="276821"/>
                </a:lnTo>
                <a:lnTo>
                  <a:pt x="35719" y="27682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1143000" y="410766"/>
            <a:ext cx="562571" cy="312540"/>
          </a:xfrm>
          <a:custGeom>
            <a:avLst/>
            <a:gdLst/>
            <a:ahLst/>
            <a:cxnLst/>
            <a:rect l="0" t="0" r="0" b="0"/>
            <a:pathLst>
              <a:path w="562571" h="312540">
                <a:moveTo>
                  <a:pt x="517922" y="89296"/>
                </a:moveTo>
                <a:lnTo>
                  <a:pt x="517922" y="89296"/>
                </a:lnTo>
                <a:lnTo>
                  <a:pt x="517922" y="89296"/>
                </a:lnTo>
                <a:lnTo>
                  <a:pt x="517922" y="80367"/>
                </a:lnTo>
                <a:lnTo>
                  <a:pt x="508992" y="80367"/>
                </a:lnTo>
                <a:lnTo>
                  <a:pt x="508992" y="80367"/>
                </a:lnTo>
                <a:lnTo>
                  <a:pt x="508992" y="71437"/>
                </a:lnTo>
                <a:lnTo>
                  <a:pt x="500063" y="71437"/>
                </a:lnTo>
                <a:lnTo>
                  <a:pt x="500063" y="62507"/>
                </a:lnTo>
                <a:lnTo>
                  <a:pt x="500063" y="53578"/>
                </a:lnTo>
                <a:lnTo>
                  <a:pt x="500063" y="44648"/>
                </a:lnTo>
                <a:lnTo>
                  <a:pt x="491133" y="44648"/>
                </a:lnTo>
                <a:lnTo>
                  <a:pt x="491133" y="35718"/>
                </a:lnTo>
                <a:lnTo>
                  <a:pt x="482203" y="26789"/>
                </a:lnTo>
                <a:lnTo>
                  <a:pt x="464344" y="17859"/>
                </a:lnTo>
                <a:lnTo>
                  <a:pt x="455414" y="8929"/>
                </a:lnTo>
                <a:lnTo>
                  <a:pt x="428625" y="8929"/>
                </a:lnTo>
                <a:lnTo>
                  <a:pt x="401836" y="0"/>
                </a:lnTo>
                <a:lnTo>
                  <a:pt x="375047" y="0"/>
                </a:lnTo>
                <a:lnTo>
                  <a:pt x="339328" y="0"/>
                </a:lnTo>
                <a:lnTo>
                  <a:pt x="294680" y="0"/>
                </a:lnTo>
                <a:lnTo>
                  <a:pt x="250031" y="0"/>
                </a:lnTo>
                <a:lnTo>
                  <a:pt x="214313" y="8929"/>
                </a:lnTo>
                <a:lnTo>
                  <a:pt x="169664" y="17859"/>
                </a:lnTo>
                <a:lnTo>
                  <a:pt x="133945" y="26789"/>
                </a:lnTo>
                <a:lnTo>
                  <a:pt x="98227" y="35718"/>
                </a:lnTo>
                <a:lnTo>
                  <a:pt x="71438" y="44648"/>
                </a:lnTo>
                <a:lnTo>
                  <a:pt x="44649" y="62507"/>
                </a:lnTo>
                <a:lnTo>
                  <a:pt x="26789" y="80367"/>
                </a:lnTo>
                <a:lnTo>
                  <a:pt x="8930" y="98226"/>
                </a:lnTo>
                <a:lnTo>
                  <a:pt x="0" y="125015"/>
                </a:lnTo>
                <a:lnTo>
                  <a:pt x="0" y="160734"/>
                </a:lnTo>
                <a:lnTo>
                  <a:pt x="8930" y="196453"/>
                </a:lnTo>
                <a:lnTo>
                  <a:pt x="17859" y="223242"/>
                </a:lnTo>
                <a:lnTo>
                  <a:pt x="44649" y="258961"/>
                </a:lnTo>
                <a:lnTo>
                  <a:pt x="71438" y="276820"/>
                </a:lnTo>
                <a:lnTo>
                  <a:pt x="116086" y="294679"/>
                </a:lnTo>
                <a:lnTo>
                  <a:pt x="160734" y="312539"/>
                </a:lnTo>
                <a:lnTo>
                  <a:pt x="223242" y="312539"/>
                </a:lnTo>
                <a:lnTo>
                  <a:pt x="294680" y="303609"/>
                </a:lnTo>
                <a:lnTo>
                  <a:pt x="357188" y="285750"/>
                </a:lnTo>
                <a:lnTo>
                  <a:pt x="428625" y="250031"/>
                </a:lnTo>
                <a:lnTo>
                  <a:pt x="482203" y="214312"/>
                </a:lnTo>
                <a:lnTo>
                  <a:pt x="526852" y="178593"/>
                </a:lnTo>
                <a:lnTo>
                  <a:pt x="553641" y="133945"/>
                </a:lnTo>
                <a:lnTo>
                  <a:pt x="562570" y="98226"/>
                </a:lnTo>
                <a:lnTo>
                  <a:pt x="544711" y="71437"/>
                </a:lnTo>
                <a:lnTo>
                  <a:pt x="508992" y="53578"/>
                </a:lnTo>
                <a:lnTo>
                  <a:pt x="508992" y="5357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134695" y="1384102"/>
            <a:ext cx="258962" cy="8930"/>
          </a:xfrm>
          <a:custGeom>
            <a:avLst/>
            <a:gdLst/>
            <a:ahLst/>
            <a:cxnLst/>
            <a:rect l="0" t="0" r="0" b="0"/>
            <a:pathLst>
              <a:path w="258962" h="8930">
                <a:moveTo>
                  <a:pt x="258961" y="0"/>
                </a:moveTo>
                <a:lnTo>
                  <a:pt x="241102" y="0"/>
                </a:lnTo>
                <a:lnTo>
                  <a:pt x="223243" y="0"/>
                </a:lnTo>
                <a:lnTo>
                  <a:pt x="187524" y="0"/>
                </a:lnTo>
                <a:lnTo>
                  <a:pt x="142875" y="0"/>
                </a:lnTo>
                <a:lnTo>
                  <a:pt x="98227" y="0"/>
                </a:lnTo>
                <a:lnTo>
                  <a:pt x="62508" y="0"/>
                </a:lnTo>
                <a:lnTo>
                  <a:pt x="26789" y="8929"/>
                </a:lnTo>
                <a:lnTo>
                  <a:pt x="0" y="8929"/>
                </a:lnTo>
                <a:lnTo>
                  <a:pt x="0" y="892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259711" y="1393031"/>
            <a:ext cx="107157" cy="1"/>
          </a:xfrm>
          <a:custGeom>
            <a:avLst/>
            <a:gdLst/>
            <a:ahLst/>
            <a:cxnLst/>
            <a:rect l="0" t="0" r="0" b="0"/>
            <a:pathLst>
              <a:path w="107157" h="1">
                <a:moveTo>
                  <a:pt x="107156" y="0"/>
                </a:moveTo>
                <a:lnTo>
                  <a:pt x="107156" y="0"/>
                </a:lnTo>
                <a:lnTo>
                  <a:pt x="98227" y="0"/>
                </a:lnTo>
                <a:lnTo>
                  <a:pt x="98227" y="0"/>
                </a:lnTo>
                <a:lnTo>
                  <a:pt x="89297" y="0"/>
                </a:lnTo>
                <a:lnTo>
                  <a:pt x="80367" y="0"/>
                </a:lnTo>
                <a:lnTo>
                  <a:pt x="71437" y="0"/>
                </a:lnTo>
                <a:lnTo>
                  <a:pt x="44648" y="0"/>
                </a:lnTo>
                <a:lnTo>
                  <a:pt x="26789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018609" y="1401961"/>
            <a:ext cx="1116212" cy="26790"/>
          </a:xfrm>
          <a:custGeom>
            <a:avLst/>
            <a:gdLst/>
            <a:ahLst/>
            <a:cxnLst/>
            <a:rect l="0" t="0" r="0" b="0"/>
            <a:pathLst>
              <a:path w="1116212" h="26790">
                <a:moveTo>
                  <a:pt x="303610" y="8929"/>
                </a:moveTo>
                <a:lnTo>
                  <a:pt x="294680" y="8929"/>
                </a:lnTo>
                <a:lnTo>
                  <a:pt x="276821" y="8929"/>
                </a:lnTo>
                <a:lnTo>
                  <a:pt x="250032" y="8929"/>
                </a:lnTo>
                <a:lnTo>
                  <a:pt x="232172" y="17859"/>
                </a:lnTo>
                <a:lnTo>
                  <a:pt x="196454" y="17859"/>
                </a:lnTo>
                <a:lnTo>
                  <a:pt x="169664" y="17859"/>
                </a:lnTo>
                <a:lnTo>
                  <a:pt x="125016" y="17859"/>
                </a:lnTo>
                <a:lnTo>
                  <a:pt x="89297" y="17859"/>
                </a:lnTo>
                <a:lnTo>
                  <a:pt x="53579" y="26789"/>
                </a:lnTo>
                <a:lnTo>
                  <a:pt x="26789" y="26789"/>
                </a:lnTo>
                <a:lnTo>
                  <a:pt x="8930" y="26789"/>
                </a:lnTo>
                <a:lnTo>
                  <a:pt x="0" y="26789"/>
                </a:lnTo>
                <a:lnTo>
                  <a:pt x="8930" y="26789"/>
                </a:lnTo>
                <a:lnTo>
                  <a:pt x="26789" y="26789"/>
                </a:lnTo>
                <a:lnTo>
                  <a:pt x="62508" y="17859"/>
                </a:lnTo>
                <a:lnTo>
                  <a:pt x="125016" y="17859"/>
                </a:lnTo>
                <a:lnTo>
                  <a:pt x="196454" y="8929"/>
                </a:lnTo>
                <a:lnTo>
                  <a:pt x="276821" y="0"/>
                </a:lnTo>
                <a:lnTo>
                  <a:pt x="366118" y="0"/>
                </a:lnTo>
                <a:lnTo>
                  <a:pt x="464344" y="0"/>
                </a:lnTo>
                <a:lnTo>
                  <a:pt x="562571" y="0"/>
                </a:lnTo>
                <a:lnTo>
                  <a:pt x="660797" y="0"/>
                </a:lnTo>
                <a:lnTo>
                  <a:pt x="750094" y="8929"/>
                </a:lnTo>
                <a:lnTo>
                  <a:pt x="839391" y="8929"/>
                </a:lnTo>
                <a:lnTo>
                  <a:pt x="910829" y="8929"/>
                </a:lnTo>
                <a:lnTo>
                  <a:pt x="973336" y="8929"/>
                </a:lnTo>
                <a:lnTo>
                  <a:pt x="1026914" y="8929"/>
                </a:lnTo>
                <a:lnTo>
                  <a:pt x="1062633" y="8929"/>
                </a:lnTo>
                <a:lnTo>
                  <a:pt x="1098352" y="8929"/>
                </a:lnTo>
                <a:lnTo>
                  <a:pt x="1116211" y="8929"/>
                </a:lnTo>
                <a:lnTo>
                  <a:pt x="1116211" y="0"/>
                </a:lnTo>
                <a:lnTo>
                  <a:pt x="1107282" y="0"/>
                </a:lnTo>
                <a:lnTo>
                  <a:pt x="1089422" y="0"/>
                </a:lnTo>
                <a:lnTo>
                  <a:pt x="1053704" y="0"/>
                </a:lnTo>
                <a:lnTo>
                  <a:pt x="1026914" y="0"/>
                </a:lnTo>
                <a:lnTo>
                  <a:pt x="1000125" y="8929"/>
                </a:lnTo>
                <a:lnTo>
                  <a:pt x="982266" y="8929"/>
                </a:lnTo>
                <a:lnTo>
                  <a:pt x="982266" y="892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5250656" y="1410890"/>
            <a:ext cx="544712" cy="35720"/>
          </a:xfrm>
          <a:custGeom>
            <a:avLst/>
            <a:gdLst/>
            <a:ahLst/>
            <a:cxnLst/>
            <a:rect l="0" t="0" r="0" b="0"/>
            <a:pathLst>
              <a:path w="544712" h="35720">
                <a:moveTo>
                  <a:pt x="35719" y="26789"/>
                </a:moveTo>
                <a:lnTo>
                  <a:pt x="26789" y="26789"/>
                </a:lnTo>
                <a:lnTo>
                  <a:pt x="17860" y="26789"/>
                </a:lnTo>
                <a:lnTo>
                  <a:pt x="8930" y="26789"/>
                </a:lnTo>
                <a:lnTo>
                  <a:pt x="0" y="35719"/>
                </a:lnTo>
                <a:lnTo>
                  <a:pt x="0" y="35719"/>
                </a:lnTo>
                <a:lnTo>
                  <a:pt x="8930" y="35719"/>
                </a:lnTo>
                <a:lnTo>
                  <a:pt x="26789" y="26789"/>
                </a:lnTo>
                <a:lnTo>
                  <a:pt x="71438" y="26789"/>
                </a:lnTo>
                <a:lnTo>
                  <a:pt x="125016" y="26789"/>
                </a:lnTo>
                <a:lnTo>
                  <a:pt x="196453" y="17860"/>
                </a:lnTo>
                <a:lnTo>
                  <a:pt x="267891" y="17860"/>
                </a:lnTo>
                <a:lnTo>
                  <a:pt x="330399" y="17860"/>
                </a:lnTo>
                <a:lnTo>
                  <a:pt x="401836" y="17860"/>
                </a:lnTo>
                <a:lnTo>
                  <a:pt x="455414" y="17860"/>
                </a:lnTo>
                <a:lnTo>
                  <a:pt x="491133" y="17860"/>
                </a:lnTo>
                <a:lnTo>
                  <a:pt x="526852" y="17860"/>
                </a:lnTo>
                <a:lnTo>
                  <a:pt x="535782" y="17860"/>
                </a:lnTo>
                <a:lnTo>
                  <a:pt x="544711" y="17860"/>
                </a:lnTo>
                <a:lnTo>
                  <a:pt x="544711" y="8930"/>
                </a:lnTo>
                <a:lnTo>
                  <a:pt x="544711" y="8930"/>
                </a:lnTo>
                <a:lnTo>
                  <a:pt x="535782" y="8930"/>
                </a:lnTo>
                <a:lnTo>
                  <a:pt x="535782" y="0"/>
                </a:lnTo>
                <a:lnTo>
                  <a:pt x="526852" y="0"/>
                </a:lnTo>
                <a:lnTo>
                  <a:pt x="526852" y="8930"/>
                </a:lnTo>
                <a:lnTo>
                  <a:pt x="508992" y="8930"/>
                </a:lnTo>
                <a:lnTo>
                  <a:pt x="508992" y="893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1205508" y="2268140"/>
            <a:ext cx="776884" cy="392908"/>
          </a:xfrm>
          <a:custGeom>
            <a:avLst/>
            <a:gdLst/>
            <a:ahLst/>
            <a:cxnLst/>
            <a:rect l="0" t="0" r="0" b="0"/>
            <a:pathLst>
              <a:path w="776884" h="392908">
                <a:moveTo>
                  <a:pt x="526851" y="80368"/>
                </a:moveTo>
                <a:lnTo>
                  <a:pt x="526851" y="71438"/>
                </a:lnTo>
                <a:lnTo>
                  <a:pt x="526851" y="71438"/>
                </a:lnTo>
                <a:lnTo>
                  <a:pt x="526851" y="71438"/>
                </a:lnTo>
                <a:lnTo>
                  <a:pt x="526851" y="71438"/>
                </a:lnTo>
                <a:lnTo>
                  <a:pt x="517922" y="71438"/>
                </a:lnTo>
                <a:lnTo>
                  <a:pt x="517922" y="62508"/>
                </a:lnTo>
                <a:lnTo>
                  <a:pt x="517922" y="62508"/>
                </a:lnTo>
                <a:lnTo>
                  <a:pt x="517922" y="53579"/>
                </a:lnTo>
                <a:lnTo>
                  <a:pt x="508992" y="44649"/>
                </a:lnTo>
                <a:lnTo>
                  <a:pt x="508992" y="35719"/>
                </a:lnTo>
                <a:lnTo>
                  <a:pt x="500062" y="35719"/>
                </a:lnTo>
                <a:lnTo>
                  <a:pt x="500062" y="26789"/>
                </a:lnTo>
                <a:lnTo>
                  <a:pt x="491133" y="17860"/>
                </a:lnTo>
                <a:lnTo>
                  <a:pt x="473273" y="8930"/>
                </a:lnTo>
                <a:lnTo>
                  <a:pt x="455414" y="8930"/>
                </a:lnTo>
                <a:lnTo>
                  <a:pt x="428625" y="0"/>
                </a:lnTo>
                <a:lnTo>
                  <a:pt x="401836" y="0"/>
                </a:lnTo>
                <a:lnTo>
                  <a:pt x="366117" y="0"/>
                </a:lnTo>
                <a:lnTo>
                  <a:pt x="330398" y="0"/>
                </a:lnTo>
                <a:lnTo>
                  <a:pt x="285750" y="0"/>
                </a:lnTo>
                <a:lnTo>
                  <a:pt x="250031" y="8930"/>
                </a:lnTo>
                <a:lnTo>
                  <a:pt x="205383" y="8930"/>
                </a:lnTo>
                <a:lnTo>
                  <a:pt x="169664" y="17860"/>
                </a:lnTo>
                <a:lnTo>
                  <a:pt x="142875" y="26789"/>
                </a:lnTo>
                <a:lnTo>
                  <a:pt x="116086" y="35719"/>
                </a:lnTo>
                <a:lnTo>
                  <a:pt x="89297" y="53579"/>
                </a:lnTo>
                <a:lnTo>
                  <a:pt x="62508" y="71438"/>
                </a:lnTo>
                <a:lnTo>
                  <a:pt x="44648" y="98227"/>
                </a:lnTo>
                <a:lnTo>
                  <a:pt x="26789" y="133946"/>
                </a:lnTo>
                <a:lnTo>
                  <a:pt x="17859" y="169664"/>
                </a:lnTo>
                <a:lnTo>
                  <a:pt x="8930" y="205383"/>
                </a:lnTo>
                <a:lnTo>
                  <a:pt x="0" y="250032"/>
                </a:lnTo>
                <a:lnTo>
                  <a:pt x="0" y="285751"/>
                </a:lnTo>
                <a:lnTo>
                  <a:pt x="17859" y="321469"/>
                </a:lnTo>
                <a:lnTo>
                  <a:pt x="35719" y="348258"/>
                </a:lnTo>
                <a:lnTo>
                  <a:pt x="80367" y="366118"/>
                </a:lnTo>
                <a:lnTo>
                  <a:pt x="125015" y="383977"/>
                </a:lnTo>
                <a:lnTo>
                  <a:pt x="196453" y="392907"/>
                </a:lnTo>
                <a:lnTo>
                  <a:pt x="276820" y="383977"/>
                </a:lnTo>
                <a:lnTo>
                  <a:pt x="375047" y="375048"/>
                </a:lnTo>
                <a:lnTo>
                  <a:pt x="473273" y="357188"/>
                </a:lnTo>
                <a:lnTo>
                  <a:pt x="562570" y="321469"/>
                </a:lnTo>
                <a:lnTo>
                  <a:pt x="651867" y="285751"/>
                </a:lnTo>
                <a:lnTo>
                  <a:pt x="723305" y="250032"/>
                </a:lnTo>
                <a:lnTo>
                  <a:pt x="767953" y="196454"/>
                </a:lnTo>
                <a:lnTo>
                  <a:pt x="776883" y="151805"/>
                </a:lnTo>
                <a:lnTo>
                  <a:pt x="759023" y="116086"/>
                </a:lnTo>
                <a:lnTo>
                  <a:pt x="705445" y="80368"/>
                </a:lnTo>
                <a:lnTo>
                  <a:pt x="642937" y="53579"/>
                </a:lnTo>
                <a:lnTo>
                  <a:pt x="642937" y="5357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410766" y="4241601"/>
            <a:ext cx="276821" cy="339329"/>
          </a:xfrm>
          <a:custGeom>
            <a:avLst/>
            <a:gdLst/>
            <a:ahLst/>
            <a:cxnLst/>
            <a:rect l="0" t="0" r="0" b="0"/>
            <a:pathLst>
              <a:path w="276821" h="339329">
                <a:moveTo>
                  <a:pt x="160734" y="44649"/>
                </a:moveTo>
                <a:lnTo>
                  <a:pt x="160734" y="44649"/>
                </a:lnTo>
                <a:lnTo>
                  <a:pt x="160734" y="44649"/>
                </a:lnTo>
                <a:lnTo>
                  <a:pt x="160734" y="44649"/>
                </a:lnTo>
                <a:lnTo>
                  <a:pt x="160734" y="35719"/>
                </a:lnTo>
                <a:lnTo>
                  <a:pt x="160734" y="35719"/>
                </a:lnTo>
                <a:lnTo>
                  <a:pt x="160734" y="35719"/>
                </a:lnTo>
                <a:lnTo>
                  <a:pt x="160734" y="26789"/>
                </a:lnTo>
                <a:lnTo>
                  <a:pt x="151804" y="26789"/>
                </a:lnTo>
                <a:lnTo>
                  <a:pt x="151804" y="17860"/>
                </a:lnTo>
                <a:lnTo>
                  <a:pt x="151804" y="17860"/>
                </a:lnTo>
                <a:lnTo>
                  <a:pt x="151804" y="17860"/>
                </a:lnTo>
                <a:lnTo>
                  <a:pt x="151804" y="17860"/>
                </a:lnTo>
                <a:lnTo>
                  <a:pt x="151804" y="17860"/>
                </a:lnTo>
                <a:lnTo>
                  <a:pt x="142875" y="8930"/>
                </a:lnTo>
                <a:lnTo>
                  <a:pt x="142875" y="8930"/>
                </a:lnTo>
                <a:lnTo>
                  <a:pt x="133945" y="0"/>
                </a:lnTo>
                <a:lnTo>
                  <a:pt x="125015" y="0"/>
                </a:lnTo>
                <a:lnTo>
                  <a:pt x="116086" y="0"/>
                </a:lnTo>
                <a:lnTo>
                  <a:pt x="107156" y="8930"/>
                </a:lnTo>
                <a:lnTo>
                  <a:pt x="89297" y="17860"/>
                </a:lnTo>
                <a:lnTo>
                  <a:pt x="71437" y="44649"/>
                </a:lnTo>
                <a:lnTo>
                  <a:pt x="53578" y="71438"/>
                </a:lnTo>
                <a:lnTo>
                  <a:pt x="35718" y="107156"/>
                </a:lnTo>
                <a:lnTo>
                  <a:pt x="17859" y="151805"/>
                </a:lnTo>
                <a:lnTo>
                  <a:pt x="8929" y="196453"/>
                </a:lnTo>
                <a:lnTo>
                  <a:pt x="0" y="241102"/>
                </a:lnTo>
                <a:lnTo>
                  <a:pt x="8929" y="285750"/>
                </a:lnTo>
                <a:lnTo>
                  <a:pt x="17859" y="321469"/>
                </a:lnTo>
                <a:lnTo>
                  <a:pt x="35718" y="339328"/>
                </a:lnTo>
                <a:lnTo>
                  <a:pt x="62508" y="339328"/>
                </a:lnTo>
                <a:lnTo>
                  <a:pt x="89297" y="339328"/>
                </a:lnTo>
                <a:lnTo>
                  <a:pt x="125015" y="321469"/>
                </a:lnTo>
                <a:lnTo>
                  <a:pt x="169664" y="285750"/>
                </a:lnTo>
                <a:lnTo>
                  <a:pt x="205383" y="258961"/>
                </a:lnTo>
                <a:lnTo>
                  <a:pt x="232172" y="214313"/>
                </a:lnTo>
                <a:lnTo>
                  <a:pt x="258961" y="178594"/>
                </a:lnTo>
                <a:lnTo>
                  <a:pt x="276820" y="133945"/>
                </a:lnTo>
                <a:lnTo>
                  <a:pt x="276820" y="98227"/>
                </a:lnTo>
                <a:lnTo>
                  <a:pt x="267890" y="71438"/>
                </a:lnTo>
                <a:lnTo>
                  <a:pt x="250031" y="44649"/>
                </a:lnTo>
                <a:lnTo>
                  <a:pt x="223242" y="35719"/>
                </a:lnTo>
                <a:lnTo>
                  <a:pt x="196453" y="26789"/>
                </a:lnTo>
                <a:lnTo>
                  <a:pt x="169664" y="26789"/>
                </a:lnTo>
                <a:lnTo>
                  <a:pt x="142875" y="35719"/>
                </a:lnTo>
                <a:lnTo>
                  <a:pt x="125015" y="35719"/>
                </a:lnTo>
                <a:lnTo>
                  <a:pt x="125015" y="357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92906" y="3902273"/>
            <a:ext cx="276822" cy="330399"/>
          </a:xfrm>
          <a:custGeom>
            <a:avLst/>
            <a:gdLst/>
            <a:ahLst/>
            <a:cxnLst/>
            <a:rect l="0" t="0" r="0" b="0"/>
            <a:pathLst>
              <a:path w="276822" h="330399">
                <a:moveTo>
                  <a:pt x="178594" y="44648"/>
                </a:moveTo>
                <a:lnTo>
                  <a:pt x="178594" y="44648"/>
                </a:lnTo>
                <a:lnTo>
                  <a:pt x="178594" y="44648"/>
                </a:lnTo>
                <a:lnTo>
                  <a:pt x="178594" y="35719"/>
                </a:lnTo>
                <a:lnTo>
                  <a:pt x="178594" y="35719"/>
                </a:lnTo>
                <a:lnTo>
                  <a:pt x="178594" y="26789"/>
                </a:lnTo>
                <a:lnTo>
                  <a:pt x="169664" y="26789"/>
                </a:lnTo>
                <a:lnTo>
                  <a:pt x="169664" y="26789"/>
                </a:lnTo>
                <a:lnTo>
                  <a:pt x="169664" y="17859"/>
                </a:lnTo>
                <a:lnTo>
                  <a:pt x="160735" y="17859"/>
                </a:lnTo>
                <a:lnTo>
                  <a:pt x="160735" y="8930"/>
                </a:lnTo>
                <a:lnTo>
                  <a:pt x="151805" y="8930"/>
                </a:lnTo>
                <a:lnTo>
                  <a:pt x="142875" y="8930"/>
                </a:lnTo>
                <a:lnTo>
                  <a:pt x="133946" y="0"/>
                </a:lnTo>
                <a:lnTo>
                  <a:pt x="116086" y="0"/>
                </a:lnTo>
                <a:lnTo>
                  <a:pt x="107157" y="8930"/>
                </a:lnTo>
                <a:lnTo>
                  <a:pt x="80368" y="8930"/>
                </a:lnTo>
                <a:lnTo>
                  <a:pt x="62508" y="26789"/>
                </a:lnTo>
                <a:lnTo>
                  <a:pt x="44649" y="44648"/>
                </a:lnTo>
                <a:lnTo>
                  <a:pt x="26789" y="71438"/>
                </a:lnTo>
                <a:lnTo>
                  <a:pt x="8930" y="116086"/>
                </a:lnTo>
                <a:lnTo>
                  <a:pt x="0" y="160734"/>
                </a:lnTo>
                <a:lnTo>
                  <a:pt x="0" y="205383"/>
                </a:lnTo>
                <a:lnTo>
                  <a:pt x="0" y="250031"/>
                </a:lnTo>
                <a:lnTo>
                  <a:pt x="17860" y="285750"/>
                </a:lnTo>
                <a:lnTo>
                  <a:pt x="35719" y="312539"/>
                </a:lnTo>
                <a:lnTo>
                  <a:pt x="62508" y="330398"/>
                </a:lnTo>
                <a:lnTo>
                  <a:pt x="98227" y="330398"/>
                </a:lnTo>
                <a:lnTo>
                  <a:pt x="133946" y="312539"/>
                </a:lnTo>
                <a:lnTo>
                  <a:pt x="169664" y="294680"/>
                </a:lnTo>
                <a:lnTo>
                  <a:pt x="196453" y="267891"/>
                </a:lnTo>
                <a:lnTo>
                  <a:pt x="232172" y="232172"/>
                </a:lnTo>
                <a:lnTo>
                  <a:pt x="258961" y="196453"/>
                </a:lnTo>
                <a:lnTo>
                  <a:pt x="276821" y="160734"/>
                </a:lnTo>
                <a:lnTo>
                  <a:pt x="276821" y="125016"/>
                </a:lnTo>
                <a:lnTo>
                  <a:pt x="276821" y="89297"/>
                </a:lnTo>
                <a:lnTo>
                  <a:pt x="258961" y="62508"/>
                </a:lnTo>
                <a:lnTo>
                  <a:pt x="232172" y="35719"/>
                </a:lnTo>
                <a:lnTo>
                  <a:pt x="214313" y="8930"/>
                </a:lnTo>
                <a:lnTo>
                  <a:pt x="187524" y="8930"/>
                </a:lnTo>
                <a:lnTo>
                  <a:pt x="169664" y="8930"/>
                </a:lnTo>
                <a:lnTo>
                  <a:pt x="151805" y="17859"/>
                </a:lnTo>
                <a:lnTo>
                  <a:pt x="151805" y="26789"/>
                </a:lnTo>
                <a:lnTo>
                  <a:pt x="151805" y="26789"/>
                </a:lnTo>
                <a:lnTo>
                  <a:pt x="151805" y="2678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616149" y="4054078"/>
            <a:ext cx="2509243" cy="732235"/>
          </a:xfrm>
          <a:custGeom>
            <a:avLst/>
            <a:gdLst/>
            <a:ahLst/>
            <a:cxnLst/>
            <a:rect l="0" t="0" r="0" b="0"/>
            <a:pathLst>
              <a:path w="2509243" h="732235">
                <a:moveTo>
                  <a:pt x="0" y="8929"/>
                </a:move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8929" y="8929"/>
                </a:lnTo>
                <a:lnTo>
                  <a:pt x="26789" y="17859"/>
                </a:lnTo>
                <a:lnTo>
                  <a:pt x="35718" y="26789"/>
                </a:lnTo>
                <a:lnTo>
                  <a:pt x="62507" y="44648"/>
                </a:lnTo>
                <a:lnTo>
                  <a:pt x="98226" y="53578"/>
                </a:lnTo>
                <a:lnTo>
                  <a:pt x="133945" y="71437"/>
                </a:lnTo>
                <a:lnTo>
                  <a:pt x="178593" y="80367"/>
                </a:lnTo>
                <a:lnTo>
                  <a:pt x="223242" y="98226"/>
                </a:lnTo>
                <a:lnTo>
                  <a:pt x="285750" y="107156"/>
                </a:lnTo>
                <a:lnTo>
                  <a:pt x="339328" y="125015"/>
                </a:lnTo>
                <a:lnTo>
                  <a:pt x="410765" y="151804"/>
                </a:lnTo>
                <a:lnTo>
                  <a:pt x="482203" y="169664"/>
                </a:lnTo>
                <a:lnTo>
                  <a:pt x="553640" y="205383"/>
                </a:lnTo>
                <a:lnTo>
                  <a:pt x="634007" y="241101"/>
                </a:lnTo>
                <a:lnTo>
                  <a:pt x="723304" y="276820"/>
                </a:lnTo>
                <a:lnTo>
                  <a:pt x="812601" y="303609"/>
                </a:lnTo>
                <a:lnTo>
                  <a:pt x="919757" y="339328"/>
                </a:lnTo>
                <a:lnTo>
                  <a:pt x="1035843" y="366117"/>
                </a:lnTo>
                <a:lnTo>
                  <a:pt x="1151929" y="392906"/>
                </a:lnTo>
                <a:lnTo>
                  <a:pt x="1268015" y="410765"/>
                </a:lnTo>
                <a:lnTo>
                  <a:pt x="1393031" y="437554"/>
                </a:lnTo>
                <a:lnTo>
                  <a:pt x="1509117" y="455414"/>
                </a:lnTo>
                <a:lnTo>
                  <a:pt x="1616273" y="482203"/>
                </a:lnTo>
                <a:lnTo>
                  <a:pt x="1732359" y="508992"/>
                </a:lnTo>
                <a:lnTo>
                  <a:pt x="1839515" y="544711"/>
                </a:lnTo>
                <a:lnTo>
                  <a:pt x="1955601" y="571500"/>
                </a:lnTo>
                <a:lnTo>
                  <a:pt x="2062757" y="607218"/>
                </a:lnTo>
                <a:lnTo>
                  <a:pt x="2169914" y="634008"/>
                </a:lnTo>
                <a:lnTo>
                  <a:pt x="2268140" y="660797"/>
                </a:lnTo>
                <a:lnTo>
                  <a:pt x="2348507" y="687586"/>
                </a:lnTo>
                <a:lnTo>
                  <a:pt x="2428874" y="714375"/>
                </a:lnTo>
                <a:lnTo>
                  <a:pt x="2482453" y="732234"/>
                </a:lnTo>
                <a:lnTo>
                  <a:pt x="2509242" y="732234"/>
                </a:lnTo>
                <a:lnTo>
                  <a:pt x="2509242" y="73223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3330773" y="4688086"/>
            <a:ext cx="330400" cy="357188"/>
          </a:xfrm>
          <a:custGeom>
            <a:avLst/>
            <a:gdLst/>
            <a:ahLst/>
            <a:cxnLst/>
            <a:rect l="0" t="0" r="0" b="0"/>
            <a:pathLst>
              <a:path w="330400" h="357188">
                <a:moveTo>
                  <a:pt x="98227" y="0"/>
                </a:moveTo>
                <a:lnTo>
                  <a:pt x="89297" y="0"/>
                </a:lnTo>
                <a:lnTo>
                  <a:pt x="80368" y="8929"/>
                </a:lnTo>
                <a:lnTo>
                  <a:pt x="62508" y="17859"/>
                </a:lnTo>
                <a:lnTo>
                  <a:pt x="53579" y="26789"/>
                </a:lnTo>
                <a:lnTo>
                  <a:pt x="44649" y="26789"/>
                </a:lnTo>
                <a:lnTo>
                  <a:pt x="26790" y="35718"/>
                </a:lnTo>
                <a:lnTo>
                  <a:pt x="17860" y="35718"/>
                </a:lnTo>
                <a:lnTo>
                  <a:pt x="8930" y="35718"/>
                </a:lnTo>
                <a:lnTo>
                  <a:pt x="8930" y="26789"/>
                </a:lnTo>
                <a:lnTo>
                  <a:pt x="0" y="26789"/>
                </a:lnTo>
                <a:lnTo>
                  <a:pt x="0" y="17859"/>
                </a:lnTo>
                <a:lnTo>
                  <a:pt x="8930" y="17859"/>
                </a:lnTo>
                <a:lnTo>
                  <a:pt x="17860" y="17859"/>
                </a:lnTo>
                <a:lnTo>
                  <a:pt x="35719" y="17859"/>
                </a:lnTo>
                <a:lnTo>
                  <a:pt x="53579" y="26789"/>
                </a:lnTo>
                <a:lnTo>
                  <a:pt x="80368" y="26789"/>
                </a:lnTo>
                <a:lnTo>
                  <a:pt x="116086" y="26789"/>
                </a:lnTo>
                <a:lnTo>
                  <a:pt x="151805" y="35718"/>
                </a:lnTo>
                <a:lnTo>
                  <a:pt x="187524" y="53578"/>
                </a:lnTo>
                <a:lnTo>
                  <a:pt x="214313" y="62507"/>
                </a:lnTo>
                <a:lnTo>
                  <a:pt x="223243" y="80367"/>
                </a:lnTo>
                <a:lnTo>
                  <a:pt x="232172" y="116085"/>
                </a:lnTo>
                <a:lnTo>
                  <a:pt x="223243" y="151804"/>
                </a:lnTo>
                <a:lnTo>
                  <a:pt x="196454" y="187523"/>
                </a:lnTo>
                <a:lnTo>
                  <a:pt x="178594" y="223242"/>
                </a:lnTo>
                <a:lnTo>
                  <a:pt x="151805" y="267891"/>
                </a:lnTo>
                <a:lnTo>
                  <a:pt x="133946" y="294680"/>
                </a:lnTo>
                <a:lnTo>
                  <a:pt x="125016" y="312539"/>
                </a:lnTo>
                <a:lnTo>
                  <a:pt x="133946" y="330398"/>
                </a:lnTo>
                <a:lnTo>
                  <a:pt x="142875" y="348258"/>
                </a:lnTo>
                <a:lnTo>
                  <a:pt x="169665" y="357187"/>
                </a:lnTo>
                <a:lnTo>
                  <a:pt x="196454" y="357187"/>
                </a:lnTo>
                <a:lnTo>
                  <a:pt x="223243" y="357187"/>
                </a:lnTo>
                <a:lnTo>
                  <a:pt x="258961" y="348258"/>
                </a:lnTo>
                <a:lnTo>
                  <a:pt x="294680" y="339328"/>
                </a:lnTo>
                <a:lnTo>
                  <a:pt x="321469" y="330398"/>
                </a:lnTo>
                <a:lnTo>
                  <a:pt x="330399" y="312539"/>
                </a:lnTo>
                <a:lnTo>
                  <a:pt x="330399" y="31253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3250406" y="4884539"/>
            <a:ext cx="366118" cy="44650"/>
          </a:xfrm>
          <a:custGeom>
            <a:avLst/>
            <a:gdLst/>
            <a:ahLst/>
            <a:cxnLst/>
            <a:rect l="0" t="0" r="0" b="0"/>
            <a:pathLst>
              <a:path w="366118" h="44650">
                <a:moveTo>
                  <a:pt x="0" y="44649"/>
                </a:moveTo>
                <a:lnTo>
                  <a:pt x="8930" y="44649"/>
                </a:lnTo>
                <a:lnTo>
                  <a:pt x="26789" y="35719"/>
                </a:lnTo>
                <a:lnTo>
                  <a:pt x="62508" y="35719"/>
                </a:lnTo>
                <a:lnTo>
                  <a:pt x="107157" y="26789"/>
                </a:lnTo>
                <a:lnTo>
                  <a:pt x="160735" y="17859"/>
                </a:lnTo>
                <a:lnTo>
                  <a:pt x="223242" y="8930"/>
                </a:lnTo>
                <a:lnTo>
                  <a:pt x="276821" y="8930"/>
                </a:lnTo>
                <a:lnTo>
                  <a:pt x="330399" y="0"/>
                </a:lnTo>
                <a:lnTo>
                  <a:pt x="366117" y="0"/>
                </a:lnTo>
                <a:lnTo>
                  <a:pt x="366117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3661172" y="4893469"/>
            <a:ext cx="17860" cy="8930"/>
          </a:xfrm>
          <a:custGeom>
            <a:avLst/>
            <a:gdLst/>
            <a:ahLst/>
            <a:cxnLst/>
            <a:rect l="0" t="0" r="0" b="0"/>
            <a:pathLst>
              <a:path w="17860" h="8930">
                <a:moveTo>
                  <a:pt x="0" y="0"/>
                </a:moveTo>
                <a:lnTo>
                  <a:pt x="8930" y="0"/>
                </a:lnTo>
                <a:lnTo>
                  <a:pt x="17859" y="8929"/>
                </a:lnTo>
                <a:lnTo>
                  <a:pt x="17859" y="892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3679031" y="4875609"/>
            <a:ext cx="133947" cy="169665"/>
          </a:xfrm>
          <a:custGeom>
            <a:avLst/>
            <a:gdLst/>
            <a:ahLst/>
            <a:cxnLst/>
            <a:rect l="0" t="0" r="0" b="0"/>
            <a:pathLst>
              <a:path w="133947" h="169665">
                <a:moveTo>
                  <a:pt x="44649" y="26789"/>
                </a:moveTo>
                <a:lnTo>
                  <a:pt x="44649" y="26789"/>
                </a:lnTo>
                <a:lnTo>
                  <a:pt x="44649" y="17860"/>
                </a:lnTo>
                <a:lnTo>
                  <a:pt x="44649" y="17860"/>
                </a:lnTo>
                <a:lnTo>
                  <a:pt x="35719" y="17860"/>
                </a:lnTo>
                <a:lnTo>
                  <a:pt x="26789" y="35719"/>
                </a:lnTo>
                <a:lnTo>
                  <a:pt x="17860" y="53579"/>
                </a:lnTo>
                <a:lnTo>
                  <a:pt x="8930" y="80368"/>
                </a:lnTo>
                <a:lnTo>
                  <a:pt x="0" y="107157"/>
                </a:lnTo>
                <a:lnTo>
                  <a:pt x="0" y="133946"/>
                </a:lnTo>
                <a:lnTo>
                  <a:pt x="8930" y="151805"/>
                </a:lnTo>
                <a:lnTo>
                  <a:pt x="17860" y="160735"/>
                </a:lnTo>
                <a:lnTo>
                  <a:pt x="35719" y="169664"/>
                </a:lnTo>
                <a:lnTo>
                  <a:pt x="62508" y="160735"/>
                </a:lnTo>
                <a:lnTo>
                  <a:pt x="89297" y="142875"/>
                </a:lnTo>
                <a:lnTo>
                  <a:pt x="107157" y="125016"/>
                </a:lnTo>
                <a:lnTo>
                  <a:pt x="125016" y="98227"/>
                </a:lnTo>
                <a:lnTo>
                  <a:pt x="133946" y="71438"/>
                </a:lnTo>
                <a:lnTo>
                  <a:pt x="125016" y="44649"/>
                </a:lnTo>
                <a:lnTo>
                  <a:pt x="116086" y="17860"/>
                </a:lnTo>
                <a:lnTo>
                  <a:pt x="89297" y="8930"/>
                </a:lnTo>
                <a:lnTo>
                  <a:pt x="71438" y="0"/>
                </a:lnTo>
                <a:lnTo>
                  <a:pt x="53578" y="8930"/>
                </a:lnTo>
                <a:lnTo>
                  <a:pt x="35719" y="26789"/>
                </a:lnTo>
                <a:lnTo>
                  <a:pt x="44649" y="53579"/>
                </a:lnTo>
                <a:lnTo>
                  <a:pt x="53578" y="71438"/>
                </a:lnTo>
                <a:lnTo>
                  <a:pt x="53578" y="714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3848695" y="4848820"/>
            <a:ext cx="250033" cy="223244"/>
          </a:xfrm>
          <a:custGeom>
            <a:avLst/>
            <a:gdLst/>
            <a:ahLst/>
            <a:cxnLst/>
            <a:rect l="0" t="0" r="0" b="0"/>
            <a:pathLst>
              <a:path w="250033" h="223244">
                <a:moveTo>
                  <a:pt x="35719" y="0"/>
                </a:moveTo>
                <a:lnTo>
                  <a:pt x="26789" y="0"/>
                </a:lnTo>
                <a:lnTo>
                  <a:pt x="17860" y="8930"/>
                </a:lnTo>
                <a:lnTo>
                  <a:pt x="8930" y="8930"/>
                </a:lnTo>
                <a:lnTo>
                  <a:pt x="0" y="17859"/>
                </a:lnTo>
                <a:lnTo>
                  <a:pt x="0" y="26789"/>
                </a:lnTo>
                <a:lnTo>
                  <a:pt x="0" y="44649"/>
                </a:lnTo>
                <a:lnTo>
                  <a:pt x="8930" y="62508"/>
                </a:lnTo>
                <a:lnTo>
                  <a:pt x="17860" y="89297"/>
                </a:lnTo>
                <a:lnTo>
                  <a:pt x="26789" y="116086"/>
                </a:lnTo>
                <a:lnTo>
                  <a:pt x="26789" y="142875"/>
                </a:lnTo>
                <a:lnTo>
                  <a:pt x="35719" y="169664"/>
                </a:lnTo>
                <a:lnTo>
                  <a:pt x="35719" y="187524"/>
                </a:lnTo>
                <a:lnTo>
                  <a:pt x="35719" y="187524"/>
                </a:lnTo>
                <a:lnTo>
                  <a:pt x="35719" y="187524"/>
                </a:lnTo>
                <a:lnTo>
                  <a:pt x="35719" y="178594"/>
                </a:lnTo>
                <a:lnTo>
                  <a:pt x="44649" y="160735"/>
                </a:lnTo>
                <a:lnTo>
                  <a:pt x="44649" y="142875"/>
                </a:lnTo>
                <a:lnTo>
                  <a:pt x="53578" y="107157"/>
                </a:lnTo>
                <a:lnTo>
                  <a:pt x="62508" y="80368"/>
                </a:lnTo>
                <a:lnTo>
                  <a:pt x="80368" y="44649"/>
                </a:lnTo>
                <a:lnTo>
                  <a:pt x="89297" y="26789"/>
                </a:lnTo>
                <a:lnTo>
                  <a:pt x="107157" y="17859"/>
                </a:lnTo>
                <a:lnTo>
                  <a:pt x="116086" y="17859"/>
                </a:lnTo>
                <a:lnTo>
                  <a:pt x="116086" y="44649"/>
                </a:lnTo>
                <a:lnTo>
                  <a:pt x="116086" y="71438"/>
                </a:lnTo>
                <a:lnTo>
                  <a:pt x="116086" y="107157"/>
                </a:lnTo>
                <a:lnTo>
                  <a:pt x="116086" y="151805"/>
                </a:lnTo>
                <a:lnTo>
                  <a:pt x="125016" y="178594"/>
                </a:lnTo>
                <a:lnTo>
                  <a:pt x="125016" y="205383"/>
                </a:lnTo>
                <a:lnTo>
                  <a:pt x="125016" y="223243"/>
                </a:lnTo>
                <a:lnTo>
                  <a:pt x="125016" y="223243"/>
                </a:lnTo>
                <a:lnTo>
                  <a:pt x="133946" y="214313"/>
                </a:lnTo>
                <a:lnTo>
                  <a:pt x="142875" y="187524"/>
                </a:lnTo>
                <a:lnTo>
                  <a:pt x="151805" y="151805"/>
                </a:lnTo>
                <a:lnTo>
                  <a:pt x="169664" y="116086"/>
                </a:lnTo>
                <a:lnTo>
                  <a:pt x="178594" y="71438"/>
                </a:lnTo>
                <a:lnTo>
                  <a:pt x="196453" y="44649"/>
                </a:lnTo>
                <a:lnTo>
                  <a:pt x="205383" y="26789"/>
                </a:lnTo>
                <a:lnTo>
                  <a:pt x="214313" y="26789"/>
                </a:lnTo>
                <a:lnTo>
                  <a:pt x="214313" y="44649"/>
                </a:lnTo>
                <a:lnTo>
                  <a:pt x="214313" y="71438"/>
                </a:lnTo>
                <a:lnTo>
                  <a:pt x="223243" y="107157"/>
                </a:lnTo>
                <a:lnTo>
                  <a:pt x="223243" y="142875"/>
                </a:lnTo>
                <a:lnTo>
                  <a:pt x="223243" y="178594"/>
                </a:lnTo>
                <a:lnTo>
                  <a:pt x="232172" y="205383"/>
                </a:lnTo>
                <a:lnTo>
                  <a:pt x="232172" y="223243"/>
                </a:lnTo>
                <a:lnTo>
                  <a:pt x="241102" y="223243"/>
                </a:lnTo>
                <a:lnTo>
                  <a:pt x="250032" y="205383"/>
                </a:lnTo>
                <a:lnTo>
                  <a:pt x="250032" y="178594"/>
                </a:lnTo>
                <a:lnTo>
                  <a:pt x="250032" y="1785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4134445" y="4714875"/>
            <a:ext cx="125017" cy="348259"/>
          </a:xfrm>
          <a:custGeom>
            <a:avLst/>
            <a:gdLst/>
            <a:ahLst/>
            <a:cxnLst/>
            <a:rect l="0" t="0" r="0" b="0"/>
            <a:pathLst>
              <a:path w="125017" h="348259">
                <a:moveTo>
                  <a:pt x="8930" y="0"/>
                </a:move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26789"/>
                </a:lnTo>
                <a:lnTo>
                  <a:pt x="0" y="62507"/>
                </a:lnTo>
                <a:lnTo>
                  <a:pt x="0" y="98226"/>
                </a:lnTo>
                <a:lnTo>
                  <a:pt x="0" y="142875"/>
                </a:lnTo>
                <a:lnTo>
                  <a:pt x="0" y="187523"/>
                </a:lnTo>
                <a:lnTo>
                  <a:pt x="0" y="223242"/>
                </a:lnTo>
                <a:lnTo>
                  <a:pt x="8930" y="258961"/>
                </a:lnTo>
                <a:lnTo>
                  <a:pt x="8930" y="285750"/>
                </a:lnTo>
                <a:lnTo>
                  <a:pt x="8930" y="294680"/>
                </a:lnTo>
                <a:lnTo>
                  <a:pt x="8930" y="294680"/>
                </a:lnTo>
                <a:lnTo>
                  <a:pt x="17860" y="276820"/>
                </a:lnTo>
                <a:lnTo>
                  <a:pt x="26789" y="258961"/>
                </a:lnTo>
                <a:lnTo>
                  <a:pt x="35719" y="232172"/>
                </a:lnTo>
                <a:lnTo>
                  <a:pt x="53578" y="205383"/>
                </a:lnTo>
                <a:lnTo>
                  <a:pt x="71438" y="178594"/>
                </a:lnTo>
                <a:lnTo>
                  <a:pt x="89297" y="160734"/>
                </a:lnTo>
                <a:lnTo>
                  <a:pt x="98227" y="160734"/>
                </a:lnTo>
                <a:lnTo>
                  <a:pt x="116086" y="160734"/>
                </a:lnTo>
                <a:lnTo>
                  <a:pt x="125016" y="178594"/>
                </a:lnTo>
                <a:lnTo>
                  <a:pt x="125016" y="205383"/>
                </a:lnTo>
                <a:lnTo>
                  <a:pt x="125016" y="232172"/>
                </a:lnTo>
                <a:lnTo>
                  <a:pt x="116086" y="258961"/>
                </a:lnTo>
                <a:lnTo>
                  <a:pt x="98227" y="285750"/>
                </a:lnTo>
                <a:lnTo>
                  <a:pt x="80368" y="312539"/>
                </a:lnTo>
                <a:lnTo>
                  <a:pt x="62508" y="330398"/>
                </a:lnTo>
                <a:lnTo>
                  <a:pt x="44649" y="348258"/>
                </a:lnTo>
                <a:lnTo>
                  <a:pt x="35719" y="348258"/>
                </a:lnTo>
                <a:lnTo>
                  <a:pt x="35719" y="339328"/>
                </a:lnTo>
                <a:lnTo>
                  <a:pt x="44649" y="312539"/>
                </a:lnTo>
                <a:lnTo>
                  <a:pt x="44649" y="31253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4286250" y="4964906"/>
            <a:ext cx="35720" cy="89298"/>
          </a:xfrm>
          <a:custGeom>
            <a:avLst/>
            <a:gdLst/>
            <a:ahLst/>
            <a:cxnLst/>
            <a:rect l="0" t="0" r="0" b="0"/>
            <a:pathLst>
              <a:path w="35720" h="89298">
                <a:moveTo>
                  <a:pt x="35719" y="0"/>
                </a:moveTo>
                <a:lnTo>
                  <a:pt x="26789" y="0"/>
                </a:lnTo>
                <a:lnTo>
                  <a:pt x="17859" y="17860"/>
                </a:lnTo>
                <a:lnTo>
                  <a:pt x="17859" y="26789"/>
                </a:lnTo>
                <a:lnTo>
                  <a:pt x="8930" y="44649"/>
                </a:lnTo>
                <a:lnTo>
                  <a:pt x="0" y="62508"/>
                </a:lnTo>
                <a:lnTo>
                  <a:pt x="8930" y="80367"/>
                </a:lnTo>
                <a:lnTo>
                  <a:pt x="17859" y="89297"/>
                </a:lnTo>
                <a:lnTo>
                  <a:pt x="17859" y="80367"/>
                </a:lnTo>
                <a:lnTo>
                  <a:pt x="35719" y="71438"/>
                </a:lnTo>
                <a:lnTo>
                  <a:pt x="35719" y="714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4286250" y="4732734"/>
            <a:ext cx="71439" cy="62509"/>
          </a:xfrm>
          <a:custGeom>
            <a:avLst/>
            <a:gdLst/>
            <a:ahLst/>
            <a:cxnLst/>
            <a:rect l="0" t="0" r="0" b="0"/>
            <a:pathLst>
              <a:path w="71439" h="62509">
                <a:moveTo>
                  <a:pt x="8930" y="0"/>
                </a:moveTo>
                <a:lnTo>
                  <a:pt x="8930" y="8930"/>
                </a:lnTo>
                <a:lnTo>
                  <a:pt x="0" y="8930"/>
                </a:lnTo>
                <a:lnTo>
                  <a:pt x="0" y="17859"/>
                </a:lnTo>
                <a:lnTo>
                  <a:pt x="0" y="26789"/>
                </a:lnTo>
                <a:lnTo>
                  <a:pt x="8930" y="35719"/>
                </a:lnTo>
                <a:lnTo>
                  <a:pt x="17859" y="44648"/>
                </a:lnTo>
                <a:lnTo>
                  <a:pt x="35719" y="44648"/>
                </a:lnTo>
                <a:lnTo>
                  <a:pt x="53578" y="53578"/>
                </a:lnTo>
                <a:lnTo>
                  <a:pt x="71438" y="62508"/>
                </a:lnTo>
                <a:lnTo>
                  <a:pt x="71438" y="6250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4411266" y="4875609"/>
            <a:ext cx="196454" cy="214314"/>
          </a:xfrm>
          <a:custGeom>
            <a:avLst/>
            <a:gdLst/>
            <a:ahLst/>
            <a:cxnLst/>
            <a:rect l="0" t="0" r="0" b="0"/>
            <a:pathLst>
              <a:path w="196454" h="214314">
                <a:moveTo>
                  <a:pt x="89297" y="71438"/>
                </a:moveTo>
                <a:lnTo>
                  <a:pt x="80367" y="80368"/>
                </a:lnTo>
                <a:lnTo>
                  <a:pt x="80367" y="89297"/>
                </a:lnTo>
                <a:lnTo>
                  <a:pt x="71437" y="98227"/>
                </a:lnTo>
                <a:lnTo>
                  <a:pt x="71437" y="107157"/>
                </a:lnTo>
                <a:lnTo>
                  <a:pt x="62507" y="116086"/>
                </a:lnTo>
                <a:lnTo>
                  <a:pt x="62507" y="116086"/>
                </a:lnTo>
                <a:lnTo>
                  <a:pt x="71437" y="116086"/>
                </a:lnTo>
                <a:lnTo>
                  <a:pt x="80367" y="116086"/>
                </a:lnTo>
                <a:lnTo>
                  <a:pt x="89297" y="107157"/>
                </a:lnTo>
                <a:lnTo>
                  <a:pt x="107156" y="98227"/>
                </a:lnTo>
                <a:lnTo>
                  <a:pt x="125015" y="80368"/>
                </a:lnTo>
                <a:lnTo>
                  <a:pt x="133945" y="71438"/>
                </a:lnTo>
                <a:lnTo>
                  <a:pt x="142875" y="53579"/>
                </a:lnTo>
                <a:lnTo>
                  <a:pt x="142875" y="26789"/>
                </a:lnTo>
                <a:lnTo>
                  <a:pt x="142875" y="17860"/>
                </a:lnTo>
                <a:lnTo>
                  <a:pt x="125015" y="0"/>
                </a:lnTo>
                <a:lnTo>
                  <a:pt x="107156" y="8930"/>
                </a:lnTo>
                <a:lnTo>
                  <a:pt x="80367" y="26789"/>
                </a:lnTo>
                <a:lnTo>
                  <a:pt x="44648" y="53579"/>
                </a:lnTo>
                <a:lnTo>
                  <a:pt x="26789" y="89297"/>
                </a:lnTo>
                <a:lnTo>
                  <a:pt x="8929" y="125016"/>
                </a:lnTo>
                <a:lnTo>
                  <a:pt x="0" y="160735"/>
                </a:lnTo>
                <a:lnTo>
                  <a:pt x="8929" y="187524"/>
                </a:lnTo>
                <a:lnTo>
                  <a:pt x="26789" y="205383"/>
                </a:lnTo>
                <a:lnTo>
                  <a:pt x="53578" y="214313"/>
                </a:lnTo>
                <a:lnTo>
                  <a:pt x="98226" y="214313"/>
                </a:lnTo>
                <a:lnTo>
                  <a:pt x="133945" y="205383"/>
                </a:lnTo>
                <a:lnTo>
                  <a:pt x="169664" y="187524"/>
                </a:lnTo>
                <a:lnTo>
                  <a:pt x="196453" y="169664"/>
                </a:lnTo>
                <a:lnTo>
                  <a:pt x="196453" y="16966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7027664" y="4277320"/>
            <a:ext cx="1044775" cy="26790"/>
          </a:xfrm>
          <a:custGeom>
            <a:avLst/>
            <a:gdLst/>
            <a:ahLst/>
            <a:cxnLst/>
            <a:rect l="0" t="0" r="0" b="0"/>
            <a:pathLst>
              <a:path w="1044775" h="26790">
                <a:moveTo>
                  <a:pt x="0" y="17859"/>
                </a:move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8930" y="17859"/>
                </a:lnTo>
                <a:lnTo>
                  <a:pt x="17859" y="17859"/>
                </a:lnTo>
                <a:lnTo>
                  <a:pt x="26789" y="17859"/>
                </a:lnTo>
                <a:lnTo>
                  <a:pt x="35719" y="17859"/>
                </a:lnTo>
                <a:lnTo>
                  <a:pt x="53578" y="17859"/>
                </a:lnTo>
                <a:lnTo>
                  <a:pt x="89297" y="17859"/>
                </a:lnTo>
                <a:lnTo>
                  <a:pt x="125016" y="8930"/>
                </a:lnTo>
                <a:lnTo>
                  <a:pt x="160734" y="8930"/>
                </a:lnTo>
                <a:lnTo>
                  <a:pt x="205383" y="8930"/>
                </a:lnTo>
                <a:lnTo>
                  <a:pt x="258961" y="8930"/>
                </a:lnTo>
                <a:lnTo>
                  <a:pt x="312539" y="8930"/>
                </a:lnTo>
                <a:lnTo>
                  <a:pt x="383977" y="8930"/>
                </a:lnTo>
                <a:lnTo>
                  <a:pt x="455414" y="8930"/>
                </a:lnTo>
                <a:lnTo>
                  <a:pt x="526852" y="8930"/>
                </a:lnTo>
                <a:lnTo>
                  <a:pt x="607219" y="8930"/>
                </a:lnTo>
                <a:lnTo>
                  <a:pt x="687586" y="8930"/>
                </a:lnTo>
                <a:lnTo>
                  <a:pt x="759024" y="8930"/>
                </a:lnTo>
                <a:lnTo>
                  <a:pt x="830461" y="8930"/>
                </a:lnTo>
                <a:lnTo>
                  <a:pt x="892969" y="8930"/>
                </a:lnTo>
                <a:lnTo>
                  <a:pt x="946547" y="8930"/>
                </a:lnTo>
                <a:lnTo>
                  <a:pt x="982266" y="8930"/>
                </a:lnTo>
                <a:lnTo>
                  <a:pt x="1017984" y="8930"/>
                </a:lnTo>
                <a:lnTo>
                  <a:pt x="1035844" y="8930"/>
                </a:lnTo>
                <a:lnTo>
                  <a:pt x="1044774" y="8930"/>
                </a:lnTo>
                <a:lnTo>
                  <a:pt x="1044774" y="8930"/>
                </a:lnTo>
                <a:lnTo>
                  <a:pt x="1035844" y="8930"/>
                </a:lnTo>
                <a:lnTo>
                  <a:pt x="1017984" y="0"/>
                </a:lnTo>
                <a:lnTo>
                  <a:pt x="991195" y="0"/>
                </a:lnTo>
                <a:lnTo>
                  <a:pt x="955477" y="0"/>
                </a:lnTo>
                <a:lnTo>
                  <a:pt x="901899" y="0"/>
                </a:lnTo>
                <a:lnTo>
                  <a:pt x="848320" y="0"/>
                </a:lnTo>
                <a:lnTo>
                  <a:pt x="794742" y="0"/>
                </a:lnTo>
                <a:lnTo>
                  <a:pt x="732234" y="0"/>
                </a:lnTo>
                <a:lnTo>
                  <a:pt x="669727" y="8930"/>
                </a:lnTo>
                <a:lnTo>
                  <a:pt x="607219" y="8930"/>
                </a:lnTo>
                <a:lnTo>
                  <a:pt x="535781" y="8930"/>
                </a:lnTo>
                <a:lnTo>
                  <a:pt x="473274" y="17859"/>
                </a:lnTo>
                <a:lnTo>
                  <a:pt x="401836" y="17859"/>
                </a:lnTo>
                <a:lnTo>
                  <a:pt x="339328" y="26789"/>
                </a:lnTo>
                <a:lnTo>
                  <a:pt x="285750" y="17859"/>
                </a:lnTo>
                <a:lnTo>
                  <a:pt x="285750" y="1785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5152430" y="1928812"/>
            <a:ext cx="294680" cy="303611"/>
          </a:xfrm>
          <a:custGeom>
            <a:avLst/>
            <a:gdLst/>
            <a:ahLst/>
            <a:cxnLst/>
            <a:rect l="0" t="0" r="0" b="0"/>
            <a:pathLst>
              <a:path w="294680" h="303611">
                <a:moveTo>
                  <a:pt x="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35719"/>
                </a:lnTo>
                <a:lnTo>
                  <a:pt x="8929" y="62508"/>
                </a:lnTo>
                <a:lnTo>
                  <a:pt x="8929" y="89297"/>
                </a:lnTo>
                <a:lnTo>
                  <a:pt x="17859" y="133946"/>
                </a:lnTo>
                <a:lnTo>
                  <a:pt x="17859" y="178594"/>
                </a:lnTo>
                <a:lnTo>
                  <a:pt x="26789" y="214313"/>
                </a:lnTo>
                <a:lnTo>
                  <a:pt x="35718" y="250032"/>
                </a:lnTo>
                <a:lnTo>
                  <a:pt x="44648" y="276821"/>
                </a:lnTo>
                <a:lnTo>
                  <a:pt x="53578" y="294680"/>
                </a:lnTo>
                <a:lnTo>
                  <a:pt x="71437" y="303610"/>
                </a:lnTo>
                <a:lnTo>
                  <a:pt x="80367" y="294680"/>
                </a:lnTo>
                <a:lnTo>
                  <a:pt x="98226" y="276821"/>
                </a:lnTo>
                <a:lnTo>
                  <a:pt x="107156" y="250032"/>
                </a:lnTo>
                <a:lnTo>
                  <a:pt x="116086" y="214313"/>
                </a:lnTo>
                <a:lnTo>
                  <a:pt x="125015" y="169664"/>
                </a:lnTo>
                <a:lnTo>
                  <a:pt x="133945" y="133946"/>
                </a:lnTo>
                <a:lnTo>
                  <a:pt x="133945" y="107157"/>
                </a:lnTo>
                <a:lnTo>
                  <a:pt x="133945" y="89297"/>
                </a:lnTo>
                <a:lnTo>
                  <a:pt x="142875" y="98227"/>
                </a:lnTo>
                <a:lnTo>
                  <a:pt x="142875" y="116086"/>
                </a:lnTo>
                <a:lnTo>
                  <a:pt x="142875" y="142875"/>
                </a:lnTo>
                <a:lnTo>
                  <a:pt x="151804" y="178594"/>
                </a:lnTo>
                <a:lnTo>
                  <a:pt x="160734" y="205383"/>
                </a:lnTo>
                <a:lnTo>
                  <a:pt x="178593" y="232172"/>
                </a:lnTo>
                <a:lnTo>
                  <a:pt x="196453" y="241102"/>
                </a:lnTo>
                <a:lnTo>
                  <a:pt x="214312" y="250032"/>
                </a:lnTo>
                <a:lnTo>
                  <a:pt x="241101" y="241102"/>
                </a:lnTo>
                <a:lnTo>
                  <a:pt x="258961" y="223242"/>
                </a:lnTo>
                <a:lnTo>
                  <a:pt x="276820" y="205383"/>
                </a:lnTo>
                <a:lnTo>
                  <a:pt x="285750" y="169664"/>
                </a:lnTo>
                <a:lnTo>
                  <a:pt x="294679" y="133946"/>
                </a:lnTo>
                <a:lnTo>
                  <a:pt x="285750" y="98227"/>
                </a:lnTo>
                <a:lnTo>
                  <a:pt x="276820" y="62508"/>
                </a:lnTo>
                <a:lnTo>
                  <a:pt x="258961" y="26789"/>
                </a:lnTo>
                <a:lnTo>
                  <a:pt x="250031" y="8930"/>
                </a:lnTo>
                <a:lnTo>
                  <a:pt x="232172" y="0"/>
                </a:lnTo>
                <a:lnTo>
                  <a:pt x="223242" y="0"/>
                </a:lnTo>
                <a:lnTo>
                  <a:pt x="214312" y="0"/>
                </a:lnTo>
                <a:lnTo>
                  <a:pt x="214312" y="8930"/>
                </a:lnTo>
                <a:lnTo>
                  <a:pt x="223242" y="17860"/>
                </a:lnTo>
                <a:lnTo>
                  <a:pt x="232172" y="26789"/>
                </a:lnTo>
                <a:lnTo>
                  <a:pt x="232172" y="2678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5509617" y="1902023"/>
            <a:ext cx="169665" cy="258962"/>
          </a:xfrm>
          <a:custGeom>
            <a:avLst/>
            <a:gdLst/>
            <a:ahLst/>
            <a:cxnLst/>
            <a:rect l="0" t="0" r="0" b="0"/>
            <a:pathLst>
              <a:path w="169665" h="258962">
                <a:moveTo>
                  <a:pt x="62508" y="0"/>
                </a:moveTo>
                <a:lnTo>
                  <a:pt x="62508" y="0"/>
                </a:lnTo>
                <a:lnTo>
                  <a:pt x="53578" y="0"/>
                </a:lnTo>
                <a:lnTo>
                  <a:pt x="53578" y="0"/>
                </a:lnTo>
                <a:lnTo>
                  <a:pt x="44649" y="8930"/>
                </a:lnTo>
                <a:lnTo>
                  <a:pt x="35719" y="35719"/>
                </a:lnTo>
                <a:lnTo>
                  <a:pt x="17860" y="62508"/>
                </a:lnTo>
                <a:lnTo>
                  <a:pt x="8930" y="107156"/>
                </a:lnTo>
                <a:lnTo>
                  <a:pt x="0" y="142875"/>
                </a:lnTo>
                <a:lnTo>
                  <a:pt x="0" y="187524"/>
                </a:lnTo>
                <a:lnTo>
                  <a:pt x="0" y="214313"/>
                </a:lnTo>
                <a:lnTo>
                  <a:pt x="0" y="241102"/>
                </a:lnTo>
                <a:lnTo>
                  <a:pt x="8930" y="250031"/>
                </a:lnTo>
                <a:lnTo>
                  <a:pt x="17860" y="258961"/>
                </a:lnTo>
                <a:lnTo>
                  <a:pt x="26789" y="250031"/>
                </a:lnTo>
                <a:lnTo>
                  <a:pt x="44649" y="232172"/>
                </a:lnTo>
                <a:lnTo>
                  <a:pt x="62508" y="205383"/>
                </a:lnTo>
                <a:lnTo>
                  <a:pt x="71438" y="169664"/>
                </a:lnTo>
                <a:lnTo>
                  <a:pt x="89297" y="125016"/>
                </a:lnTo>
                <a:lnTo>
                  <a:pt x="98227" y="89297"/>
                </a:lnTo>
                <a:lnTo>
                  <a:pt x="98227" y="62508"/>
                </a:lnTo>
                <a:lnTo>
                  <a:pt x="98227" y="44649"/>
                </a:lnTo>
                <a:lnTo>
                  <a:pt x="98227" y="53578"/>
                </a:lnTo>
                <a:lnTo>
                  <a:pt x="89297" y="71438"/>
                </a:lnTo>
                <a:lnTo>
                  <a:pt x="80367" y="107156"/>
                </a:lnTo>
                <a:lnTo>
                  <a:pt x="80367" y="133946"/>
                </a:lnTo>
                <a:lnTo>
                  <a:pt x="80367" y="169664"/>
                </a:lnTo>
                <a:lnTo>
                  <a:pt x="89297" y="205383"/>
                </a:lnTo>
                <a:lnTo>
                  <a:pt x="98227" y="223242"/>
                </a:lnTo>
                <a:lnTo>
                  <a:pt x="107156" y="241102"/>
                </a:lnTo>
                <a:lnTo>
                  <a:pt x="125016" y="250031"/>
                </a:lnTo>
                <a:lnTo>
                  <a:pt x="142875" y="250031"/>
                </a:lnTo>
                <a:lnTo>
                  <a:pt x="160735" y="241102"/>
                </a:lnTo>
                <a:lnTo>
                  <a:pt x="169664" y="214313"/>
                </a:lnTo>
                <a:lnTo>
                  <a:pt x="169664" y="21431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5715000" y="1955601"/>
            <a:ext cx="35720" cy="214314"/>
          </a:xfrm>
          <a:custGeom>
            <a:avLst/>
            <a:gdLst/>
            <a:ahLst/>
            <a:cxnLst/>
            <a:rect l="0" t="0" r="0" b="0"/>
            <a:pathLst>
              <a:path w="35720" h="214314">
                <a:moveTo>
                  <a:pt x="17859" y="0"/>
                </a:moveTo>
                <a:lnTo>
                  <a:pt x="8930" y="8930"/>
                </a:lnTo>
                <a:lnTo>
                  <a:pt x="8930" y="26789"/>
                </a:lnTo>
                <a:lnTo>
                  <a:pt x="0" y="53578"/>
                </a:lnTo>
                <a:lnTo>
                  <a:pt x="0" y="89297"/>
                </a:lnTo>
                <a:lnTo>
                  <a:pt x="8930" y="125016"/>
                </a:lnTo>
                <a:lnTo>
                  <a:pt x="8930" y="160735"/>
                </a:lnTo>
                <a:lnTo>
                  <a:pt x="17859" y="187524"/>
                </a:lnTo>
                <a:lnTo>
                  <a:pt x="26789" y="205383"/>
                </a:lnTo>
                <a:lnTo>
                  <a:pt x="35719" y="214313"/>
                </a:lnTo>
                <a:lnTo>
                  <a:pt x="35719" y="205383"/>
                </a:lnTo>
                <a:lnTo>
                  <a:pt x="35719" y="187524"/>
                </a:lnTo>
                <a:lnTo>
                  <a:pt x="35719" y="160735"/>
                </a:lnTo>
                <a:lnTo>
                  <a:pt x="26789" y="125016"/>
                </a:lnTo>
                <a:lnTo>
                  <a:pt x="26789" y="12501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5661422" y="1714500"/>
            <a:ext cx="62509" cy="62509"/>
          </a:xfrm>
          <a:custGeom>
            <a:avLst/>
            <a:gdLst/>
            <a:ahLst/>
            <a:cxnLst/>
            <a:rect l="0" t="0" r="0" b="0"/>
            <a:pathLst>
              <a:path w="62509" h="62509">
                <a:moveTo>
                  <a:pt x="44648" y="0"/>
                </a:moveTo>
                <a:lnTo>
                  <a:pt x="35719" y="0"/>
                </a:lnTo>
                <a:lnTo>
                  <a:pt x="17859" y="0"/>
                </a:lnTo>
                <a:lnTo>
                  <a:pt x="8930" y="8929"/>
                </a:lnTo>
                <a:lnTo>
                  <a:pt x="0" y="8929"/>
                </a:lnTo>
                <a:lnTo>
                  <a:pt x="0" y="17859"/>
                </a:lnTo>
                <a:lnTo>
                  <a:pt x="17859" y="26789"/>
                </a:lnTo>
                <a:lnTo>
                  <a:pt x="35719" y="35719"/>
                </a:lnTo>
                <a:lnTo>
                  <a:pt x="44648" y="53578"/>
                </a:lnTo>
                <a:lnTo>
                  <a:pt x="62508" y="62508"/>
                </a:lnTo>
                <a:lnTo>
                  <a:pt x="62508" y="6250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5804297" y="1714500"/>
            <a:ext cx="169665" cy="437555"/>
          </a:xfrm>
          <a:custGeom>
            <a:avLst/>
            <a:gdLst/>
            <a:ahLst/>
            <a:cxnLst/>
            <a:rect l="0" t="0" r="0" b="0"/>
            <a:pathLst>
              <a:path w="169665" h="437555">
                <a:moveTo>
                  <a:pt x="17859" y="0"/>
                </a:moveTo>
                <a:lnTo>
                  <a:pt x="17859" y="0"/>
                </a:lnTo>
                <a:lnTo>
                  <a:pt x="17859" y="0"/>
                </a:lnTo>
                <a:lnTo>
                  <a:pt x="17859" y="8929"/>
                </a:lnTo>
                <a:lnTo>
                  <a:pt x="8930" y="26789"/>
                </a:lnTo>
                <a:lnTo>
                  <a:pt x="8930" y="53578"/>
                </a:lnTo>
                <a:lnTo>
                  <a:pt x="0" y="98226"/>
                </a:lnTo>
                <a:lnTo>
                  <a:pt x="0" y="142875"/>
                </a:lnTo>
                <a:lnTo>
                  <a:pt x="0" y="196453"/>
                </a:lnTo>
                <a:lnTo>
                  <a:pt x="0" y="258961"/>
                </a:lnTo>
                <a:lnTo>
                  <a:pt x="8930" y="312539"/>
                </a:lnTo>
                <a:lnTo>
                  <a:pt x="17859" y="357187"/>
                </a:lnTo>
                <a:lnTo>
                  <a:pt x="26789" y="392906"/>
                </a:lnTo>
                <a:lnTo>
                  <a:pt x="44648" y="419695"/>
                </a:lnTo>
                <a:lnTo>
                  <a:pt x="62508" y="437554"/>
                </a:lnTo>
                <a:lnTo>
                  <a:pt x="89297" y="437554"/>
                </a:lnTo>
                <a:lnTo>
                  <a:pt x="116086" y="437554"/>
                </a:lnTo>
                <a:lnTo>
                  <a:pt x="142875" y="419695"/>
                </a:lnTo>
                <a:lnTo>
                  <a:pt x="160734" y="392906"/>
                </a:lnTo>
                <a:lnTo>
                  <a:pt x="169664" y="357187"/>
                </a:lnTo>
                <a:lnTo>
                  <a:pt x="169664" y="3571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5723930" y="1937742"/>
            <a:ext cx="178594" cy="71438"/>
          </a:xfrm>
          <a:custGeom>
            <a:avLst/>
            <a:gdLst/>
            <a:ahLst/>
            <a:cxnLst/>
            <a:rect l="0" t="0" r="0" b="0"/>
            <a:pathLst>
              <a:path w="178594" h="71438">
                <a:moveTo>
                  <a:pt x="17859" y="71437"/>
                </a:moveTo>
                <a:lnTo>
                  <a:pt x="8929" y="71437"/>
                </a:lnTo>
                <a:lnTo>
                  <a:pt x="0" y="71437"/>
                </a:lnTo>
                <a:lnTo>
                  <a:pt x="0" y="71437"/>
                </a:lnTo>
                <a:lnTo>
                  <a:pt x="0" y="62508"/>
                </a:lnTo>
                <a:lnTo>
                  <a:pt x="17859" y="53578"/>
                </a:lnTo>
                <a:lnTo>
                  <a:pt x="53578" y="35719"/>
                </a:lnTo>
                <a:lnTo>
                  <a:pt x="98226" y="26789"/>
                </a:lnTo>
                <a:lnTo>
                  <a:pt x="142875" y="8930"/>
                </a:lnTo>
                <a:lnTo>
                  <a:pt x="178593" y="0"/>
                </a:lnTo>
                <a:lnTo>
                  <a:pt x="178593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6072188" y="1812726"/>
            <a:ext cx="125016" cy="535783"/>
          </a:xfrm>
          <a:custGeom>
            <a:avLst/>
            <a:gdLst/>
            <a:ahLst/>
            <a:cxnLst/>
            <a:rect l="0" t="0" r="0" b="0"/>
            <a:pathLst>
              <a:path w="125016" h="535783">
                <a:moveTo>
                  <a:pt x="17859" y="80368"/>
                </a:moveTo>
                <a:lnTo>
                  <a:pt x="17859" y="80368"/>
                </a:lnTo>
                <a:lnTo>
                  <a:pt x="8929" y="80368"/>
                </a:lnTo>
                <a:lnTo>
                  <a:pt x="8929" y="71438"/>
                </a:lnTo>
                <a:lnTo>
                  <a:pt x="8929" y="71438"/>
                </a:lnTo>
                <a:lnTo>
                  <a:pt x="0" y="71438"/>
                </a:lnTo>
                <a:lnTo>
                  <a:pt x="0" y="80368"/>
                </a:lnTo>
                <a:lnTo>
                  <a:pt x="0" y="89297"/>
                </a:lnTo>
                <a:lnTo>
                  <a:pt x="8929" y="107157"/>
                </a:lnTo>
                <a:lnTo>
                  <a:pt x="8929" y="133946"/>
                </a:lnTo>
                <a:lnTo>
                  <a:pt x="8929" y="169664"/>
                </a:lnTo>
                <a:lnTo>
                  <a:pt x="17859" y="214313"/>
                </a:lnTo>
                <a:lnTo>
                  <a:pt x="26789" y="267891"/>
                </a:lnTo>
                <a:lnTo>
                  <a:pt x="26789" y="330399"/>
                </a:lnTo>
                <a:lnTo>
                  <a:pt x="35718" y="383977"/>
                </a:lnTo>
                <a:lnTo>
                  <a:pt x="35718" y="437555"/>
                </a:lnTo>
                <a:lnTo>
                  <a:pt x="35718" y="482203"/>
                </a:lnTo>
                <a:lnTo>
                  <a:pt x="26789" y="508993"/>
                </a:lnTo>
                <a:lnTo>
                  <a:pt x="26789" y="526852"/>
                </a:lnTo>
                <a:lnTo>
                  <a:pt x="26789" y="535782"/>
                </a:lnTo>
                <a:lnTo>
                  <a:pt x="17859" y="517922"/>
                </a:lnTo>
                <a:lnTo>
                  <a:pt x="17859" y="491133"/>
                </a:lnTo>
                <a:lnTo>
                  <a:pt x="17859" y="437555"/>
                </a:lnTo>
                <a:lnTo>
                  <a:pt x="8929" y="366118"/>
                </a:lnTo>
                <a:lnTo>
                  <a:pt x="8929" y="285750"/>
                </a:lnTo>
                <a:lnTo>
                  <a:pt x="8929" y="196453"/>
                </a:lnTo>
                <a:lnTo>
                  <a:pt x="17859" y="125016"/>
                </a:lnTo>
                <a:lnTo>
                  <a:pt x="35718" y="62508"/>
                </a:lnTo>
                <a:lnTo>
                  <a:pt x="53578" y="26789"/>
                </a:lnTo>
                <a:lnTo>
                  <a:pt x="71437" y="8930"/>
                </a:lnTo>
                <a:lnTo>
                  <a:pt x="89296" y="0"/>
                </a:lnTo>
                <a:lnTo>
                  <a:pt x="107156" y="8930"/>
                </a:lnTo>
                <a:lnTo>
                  <a:pt x="116085" y="35719"/>
                </a:lnTo>
                <a:lnTo>
                  <a:pt x="125015" y="71438"/>
                </a:lnTo>
                <a:lnTo>
                  <a:pt x="125015" y="107157"/>
                </a:lnTo>
                <a:lnTo>
                  <a:pt x="116085" y="151805"/>
                </a:lnTo>
                <a:lnTo>
                  <a:pt x="107156" y="196453"/>
                </a:lnTo>
                <a:lnTo>
                  <a:pt x="89296" y="232172"/>
                </a:lnTo>
                <a:lnTo>
                  <a:pt x="80367" y="258961"/>
                </a:lnTo>
                <a:lnTo>
                  <a:pt x="71437" y="276821"/>
                </a:lnTo>
                <a:lnTo>
                  <a:pt x="62507" y="276821"/>
                </a:lnTo>
                <a:lnTo>
                  <a:pt x="62507" y="258961"/>
                </a:lnTo>
                <a:lnTo>
                  <a:pt x="62507" y="25896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6259711" y="1848445"/>
            <a:ext cx="80368" cy="169665"/>
          </a:xfrm>
          <a:custGeom>
            <a:avLst/>
            <a:gdLst/>
            <a:ahLst/>
            <a:cxnLst/>
            <a:rect l="0" t="0" r="0" b="0"/>
            <a:pathLst>
              <a:path w="80368" h="169665">
                <a:moveTo>
                  <a:pt x="26789" y="0"/>
                </a:moveTo>
                <a:lnTo>
                  <a:pt x="17859" y="17859"/>
                </a:lnTo>
                <a:lnTo>
                  <a:pt x="17859" y="35719"/>
                </a:lnTo>
                <a:lnTo>
                  <a:pt x="8930" y="71438"/>
                </a:lnTo>
                <a:lnTo>
                  <a:pt x="0" y="98227"/>
                </a:lnTo>
                <a:lnTo>
                  <a:pt x="0" y="125016"/>
                </a:lnTo>
                <a:lnTo>
                  <a:pt x="0" y="151805"/>
                </a:lnTo>
                <a:lnTo>
                  <a:pt x="8930" y="160734"/>
                </a:lnTo>
                <a:lnTo>
                  <a:pt x="26789" y="169664"/>
                </a:lnTo>
                <a:lnTo>
                  <a:pt x="44648" y="169664"/>
                </a:lnTo>
                <a:lnTo>
                  <a:pt x="53578" y="160734"/>
                </a:lnTo>
                <a:lnTo>
                  <a:pt x="71437" y="133945"/>
                </a:lnTo>
                <a:lnTo>
                  <a:pt x="80367" y="107156"/>
                </a:lnTo>
                <a:lnTo>
                  <a:pt x="80367" y="62508"/>
                </a:lnTo>
                <a:lnTo>
                  <a:pt x="80367" y="6250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6250781" y="1705570"/>
            <a:ext cx="80368" cy="17860"/>
          </a:xfrm>
          <a:custGeom>
            <a:avLst/>
            <a:gdLst/>
            <a:ahLst/>
            <a:cxnLst/>
            <a:rect l="0" t="0" r="0" b="0"/>
            <a:pathLst>
              <a:path w="80368" h="17860">
                <a:moveTo>
                  <a:pt x="17860" y="8930"/>
                </a:moveTo>
                <a:lnTo>
                  <a:pt x="8930" y="8930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8930" y="17859"/>
                </a:lnTo>
                <a:lnTo>
                  <a:pt x="17860" y="17859"/>
                </a:lnTo>
                <a:lnTo>
                  <a:pt x="35719" y="8930"/>
                </a:lnTo>
                <a:lnTo>
                  <a:pt x="53578" y="8930"/>
                </a:lnTo>
                <a:lnTo>
                  <a:pt x="80367" y="0"/>
                </a:lnTo>
                <a:lnTo>
                  <a:pt x="80367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6411516" y="1571625"/>
            <a:ext cx="205383" cy="392907"/>
          </a:xfrm>
          <a:custGeom>
            <a:avLst/>
            <a:gdLst/>
            <a:ahLst/>
            <a:cxnLst/>
            <a:rect l="0" t="0" r="0" b="0"/>
            <a:pathLst>
              <a:path w="205383" h="392907">
                <a:moveTo>
                  <a:pt x="44648" y="187523"/>
                </a:moveTo>
                <a:lnTo>
                  <a:pt x="35718" y="187523"/>
                </a:lnTo>
                <a:lnTo>
                  <a:pt x="26789" y="178594"/>
                </a:lnTo>
                <a:lnTo>
                  <a:pt x="17859" y="187523"/>
                </a:lnTo>
                <a:lnTo>
                  <a:pt x="8929" y="196453"/>
                </a:lnTo>
                <a:lnTo>
                  <a:pt x="0" y="214312"/>
                </a:lnTo>
                <a:lnTo>
                  <a:pt x="0" y="250031"/>
                </a:lnTo>
                <a:lnTo>
                  <a:pt x="0" y="285750"/>
                </a:lnTo>
                <a:lnTo>
                  <a:pt x="0" y="321469"/>
                </a:lnTo>
                <a:lnTo>
                  <a:pt x="0" y="348258"/>
                </a:lnTo>
                <a:lnTo>
                  <a:pt x="8929" y="375047"/>
                </a:lnTo>
                <a:lnTo>
                  <a:pt x="17859" y="383976"/>
                </a:lnTo>
                <a:lnTo>
                  <a:pt x="26789" y="392906"/>
                </a:lnTo>
                <a:lnTo>
                  <a:pt x="44648" y="383976"/>
                </a:lnTo>
                <a:lnTo>
                  <a:pt x="53578" y="366117"/>
                </a:lnTo>
                <a:lnTo>
                  <a:pt x="71437" y="339328"/>
                </a:lnTo>
                <a:lnTo>
                  <a:pt x="89297" y="303609"/>
                </a:lnTo>
                <a:lnTo>
                  <a:pt x="107156" y="267890"/>
                </a:lnTo>
                <a:lnTo>
                  <a:pt x="116086" y="214312"/>
                </a:lnTo>
                <a:lnTo>
                  <a:pt x="125015" y="160734"/>
                </a:lnTo>
                <a:lnTo>
                  <a:pt x="125015" y="98226"/>
                </a:lnTo>
                <a:lnTo>
                  <a:pt x="125015" y="53578"/>
                </a:lnTo>
                <a:lnTo>
                  <a:pt x="116086" y="17859"/>
                </a:lnTo>
                <a:lnTo>
                  <a:pt x="98226" y="0"/>
                </a:lnTo>
                <a:lnTo>
                  <a:pt x="80367" y="0"/>
                </a:lnTo>
                <a:lnTo>
                  <a:pt x="62507" y="17859"/>
                </a:lnTo>
                <a:lnTo>
                  <a:pt x="44648" y="44648"/>
                </a:lnTo>
                <a:lnTo>
                  <a:pt x="26789" y="89297"/>
                </a:lnTo>
                <a:lnTo>
                  <a:pt x="26789" y="142875"/>
                </a:lnTo>
                <a:lnTo>
                  <a:pt x="35718" y="196453"/>
                </a:lnTo>
                <a:lnTo>
                  <a:pt x="62507" y="250031"/>
                </a:lnTo>
                <a:lnTo>
                  <a:pt x="89297" y="294679"/>
                </a:lnTo>
                <a:lnTo>
                  <a:pt x="125015" y="321469"/>
                </a:lnTo>
                <a:lnTo>
                  <a:pt x="151804" y="348258"/>
                </a:lnTo>
                <a:lnTo>
                  <a:pt x="187523" y="357187"/>
                </a:lnTo>
                <a:lnTo>
                  <a:pt x="205382" y="357187"/>
                </a:lnTo>
                <a:lnTo>
                  <a:pt x="205382" y="3571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5277445" y="2044898"/>
            <a:ext cx="1464470" cy="482205"/>
          </a:xfrm>
          <a:custGeom>
            <a:avLst/>
            <a:gdLst/>
            <a:ahLst/>
            <a:cxnLst/>
            <a:rect l="0" t="0" r="0" b="0"/>
            <a:pathLst>
              <a:path w="1464470" h="482205">
                <a:moveTo>
                  <a:pt x="17860" y="464344"/>
                </a:moveTo>
                <a:lnTo>
                  <a:pt x="8930" y="464344"/>
                </a:lnTo>
                <a:lnTo>
                  <a:pt x="0" y="473274"/>
                </a:lnTo>
                <a:lnTo>
                  <a:pt x="0" y="473274"/>
                </a:lnTo>
                <a:lnTo>
                  <a:pt x="17860" y="482204"/>
                </a:lnTo>
                <a:lnTo>
                  <a:pt x="53578" y="473274"/>
                </a:lnTo>
                <a:lnTo>
                  <a:pt x="107157" y="446485"/>
                </a:lnTo>
                <a:lnTo>
                  <a:pt x="196453" y="410766"/>
                </a:lnTo>
                <a:lnTo>
                  <a:pt x="312539" y="366117"/>
                </a:lnTo>
                <a:lnTo>
                  <a:pt x="446485" y="312539"/>
                </a:lnTo>
                <a:lnTo>
                  <a:pt x="607219" y="258961"/>
                </a:lnTo>
                <a:lnTo>
                  <a:pt x="785813" y="196453"/>
                </a:lnTo>
                <a:lnTo>
                  <a:pt x="955477" y="142875"/>
                </a:lnTo>
                <a:lnTo>
                  <a:pt x="1116211" y="98227"/>
                </a:lnTo>
                <a:lnTo>
                  <a:pt x="1250157" y="53578"/>
                </a:lnTo>
                <a:lnTo>
                  <a:pt x="1348383" y="26789"/>
                </a:lnTo>
                <a:lnTo>
                  <a:pt x="1419821" y="8930"/>
                </a:lnTo>
                <a:lnTo>
                  <a:pt x="1455539" y="0"/>
                </a:lnTo>
                <a:lnTo>
                  <a:pt x="1464469" y="0"/>
                </a:lnTo>
                <a:lnTo>
                  <a:pt x="1446610" y="8930"/>
                </a:lnTo>
                <a:lnTo>
                  <a:pt x="1410891" y="26789"/>
                </a:lnTo>
                <a:lnTo>
                  <a:pt x="1357313" y="44649"/>
                </a:lnTo>
                <a:lnTo>
                  <a:pt x="1357313" y="4464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6197203" y="4634507"/>
            <a:ext cx="1053704" cy="419697"/>
          </a:xfrm>
          <a:custGeom>
            <a:avLst/>
            <a:gdLst/>
            <a:ahLst/>
            <a:cxnLst/>
            <a:rect l="0" t="0" r="0" b="0"/>
            <a:pathLst>
              <a:path w="1053704" h="419697">
                <a:moveTo>
                  <a:pt x="580430" y="62508"/>
                </a:moveTo>
                <a:lnTo>
                  <a:pt x="580430" y="62508"/>
                </a:lnTo>
                <a:lnTo>
                  <a:pt x="580430" y="62508"/>
                </a:lnTo>
                <a:lnTo>
                  <a:pt x="580430" y="62508"/>
                </a:lnTo>
                <a:lnTo>
                  <a:pt x="589360" y="53579"/>
                </a:lnTo>
                <a:lnTo>
                  <a:pt x="589360" y="53579"/>
                </a:lnTo>
                <a:lnTo>
                  <a:pt x="580430" y="53579"/>
                </a:lnTo>
                <a:lnTo>
                  <a:pt x="580430" y="53579"/>
                </a:lnTo>
                <a:lnTo>
                  <a:pt x="580430" y="44649"/>
                </a:lnTo>
                <a:lnTo>
                  <a:pt x="580430" y="44649"/>
                </a:lnTo>
                <a:lnTo>
                  <a:pt x="580430" y="44649"/>
                </a:lnTo>
                <a:lnTo>
                  <a:pt x="571500" y="35719"/>
                </a:lnTo>
                <a:lnTo>
                  <a:pt x="571500" y="35719"/>
                </a:lnTo>
                <a:lnTo>
                  <a:pt x="562570" y="35719"/>
                </a:lnTo>
                <a:lnTo>
                  <a:pt x="553641" y="26789"/>
                </a:lnTo>
                <a:lnTo>
                  <a:pt x="544711" y="26789"/>
                </a:lnTo>
                <a:lnTo>
                  <a:pt x="535781" y="26789"/>
                </a:lnTo>
                <a:lnTo>
                  <a:pt x="535781" y="17860"/>
                </a:lnTo>
                <a:lnTo>
                  <a:pt x="517922" y="17860"/>
                </a:lnTo>
                <a:lnTo>
                  <a:pt x="500063" y="17860"/>
                </a:lnTo>
                <a:lnTo>
                  <a:pt x="491133" y="8930"/>
                </a:lnTo>
                <a:lnTo>
                  <a:pt x="473274" y="8930"/>
                </a:lnTo>
                <a:lnTo>
                  <a:pt x="446485" y="8930"/>
                </a:lnTo>
                <a:lnTo>
                  <a:pt x="428625" y="8930"/>
                </a:lnTo>
                <a:lnTo>
                  <a:pt x="401836" y="8930"/>
                </a:lnTo>
                <a:lnTo>
                  <a:pt x="375047" y="17860"/>
                </a:lnTo>
                <a:lnTo>
                  <a:pt x="357188" y="17860"/>
                </a:lnTo>
                <a:lnTo>
                  <a:pt x="339328" y="17860"/>
                </a:lnTo>
                <a:lnTo>
                  <a:pt x="321469" y="17860"/>
                </a:lnTo>
                <a:lnTo>
                  <a:pt x="294680" y="17860"/>
                </a:lnTo>
                <a:lnTo>
                  <a:pt x="276820" y="17860"/>
                </a:lnTo>
                <a:lnTo>
                  <a:pt x="258961" y="17860"/>
                </a:lnTo>
                <a:lnTo>
                  <a:pt x="241102" y="26789"/>
                </a:lnTo>
                <a:lnTo>
                  <a:pt x="214313" y="26789"/>
                </a:lnTo>
                <a:lnTo>
                  <a:pt x="196453" y="26789"/>
                </a:lnTo>
                <a:lnTo>
                  <a:pt x="178594" y="35719"/>
                </a:lnTo>
                <a:lnTo>
                  <a:pt x="160735" y="35719"/>
                </a:lnTo>
                <a:lnTo>
                  <a:pt x="151805" y="44649"/>
                </a:lnTo>
                <a:lnTo>
                  <a:pt x="133945" y="44649"/>
                </a:lnTo>
                <a:lnTo>
                  <a:pt x="116086" y="53579"/>
                </a:lnTo>
                <a:lnTo>
                  <a:pt x="98227" y="62508"/>
                </a:lnTo>
                <a:lnTo>
                  <a:pt x="89297" y="71438"/>
                </a:lnTo>
                <a:lnTo>
                  <a:pt x="71438" y="80368"/>
                </a:lnTo>
                <a:lnTo>
                  <a:pt x="62508" y="89297"/>
                </a:lnTo>
                <a:lnTo>
                  <a:pt x="53578" y="98227"/>
                </a:lnTo>
                <a:lnTo>
                  <a:pt x="35719" y="107157"/>
                </a:lnTo>
                <a:lnTo>
                  <a:pt x="26789" y="116086"/>
                </a:lnTo>
                <a:lnTo>
                  <a:pt x="17860" y="125016"/>
                </a:lnTo>
                <a:lnTo>
                  <a:pt x="17860" y="133946"/>
                </a:lnTo>
                <a:lnTo>
                  <a:pt x="8930" y="151805"/>
                </a:lnTo>
                <a:lnTo>
                  <a:pt x="8930" y="160735"/>
                </a:lnTo>
                <a:lnTo>
                  <a:pt x="0" y="169664"/>
                </a:lnTo>
                <a:lnTo>
                  <a:pt x="0" y="187524"/>
                </a:lnTo>
                <a:lnTo>
                  <a:pt x="0" y="196454"/>
                </a:lnTo>
                <a:lnTo>
                  <a:pt x="0" y="214313"/>
                </a:lnTo>
                <a:lnTo>
                  <a:pt x="0" y="223243"/>
                </a:lnTo>
                <a:lnTo>
                  <a:pt x="0" y="232172"/>
                </a:lnTo>
                <a:lnTo>
                  <a:pt x="0" y="241102"/>
                </a:lnTo>
                <a:lnTo>
                  <a:pt x="8930" y="250032"/>
                </a:lnTo>
                <a:lnTo>
                  <a:pt x="8930" y="267891"/>
                </a:lnTo>
                <a:lnTo>
                  <a:pt x="8930" y="276821"/>
                </a:lnTo>
                <a:lnTo>
                  <a:pt x="17860" y="285751"/>
                </a:lnTo>
                <a:lnTo>
                  <a:pt x="26789" y="294681"/>
                </a:lnTo>
                <a:lnTo>
                  <a:pt x="26789" y="312540"/>
                </a:lnTo>
                <a:lnTo>
                  <a:pt x="35719" y="321470"/>
                </a:lnTo>
                <a:lnTo>
                  <a:pt x="44649" y="330399"/>
                </a:lnTo>
                <a:lnTo>
                  <a:pt x="44649" y="339329"/>
                </a:lnTo>
                <a:lnTo>
                  <a:pt x="53578" y="348259"/>
                </a:lnTo>
                <a:lnTo>
                  <a:pt x="71438" y="357188"/>
                </a:lnTo>
                <a:lnTo>
                  <a:pt x="80367" y="366118"/>
                </a:lnTo>
                <a:lnTo>
                  <a:pt x="98227" y="366118"/>
                </a:lnTo>
                <a:lnTo>
                  <a:pt x="107156" y="375048"/>
                </a:lnTo>
                <a:lnTo>
                  <a:pt x="125016" y="375048"/>
                </a:lnTo>
                <a:lnTo>
                  <a:pt x="142875" y="383977"/>
                </a:lnTo>
                <a:lnTo>
                  <a:pt x="160735" y="383977"/>
                </a:lnTo>
                <a:lnTo>
                  <a:pt x="178594" y="392907"/>
                </a:lnTo>
                <a:lnTo>
                  <a:pt x="205383" y="392907"/>
                </a:lnTo>
                <a:lnTo>
                  <a:pt x="214313" y="392907"/>
                </a:lnTo>
                <a:lnTo>
                  <a:pt x="241102" y="401837"/>
                </a:lnTo>
                <a:lnTo>
                  <a:pt x="258961" y="401837"/>
                </a:lnTo>
                <a:lnTo>
                  <a:pt x="276820" y="410766"/>
                </a:lnTo>
                <a:lnTo>
                  <a:pt x="303610" y="410766"/>
                </a:lnTo>
                <a:lnTo>
                  <a:pt x="330399" y="419696"/>
                </a:lnTo>
                <a:lnTo>
                  <a:pt x="348258" y="419696"/>
                </a:lnTo>
                <a:lnTo>
                  <a:pt x="375047" y="419696"/>
                </a:lnTo>
                <a:lnTo>
                  <a:pt x="401836" y="419696"/>
                </a:lnTo>
                <a:lnTo>
                  <a:pt x="428625" y="419696"/>
                </a:lnTo>
                <a:lnTo>
                  <a:pt x="446485" y="419696"/>
                </a:lnTo>
                <a:lnTo>
                  <a:pt x="473274" y="419696"/>
                </a:lnTo>
                <a:lnTo>
                  <a:pt x="491133" y="419696"/>
                </a:lnTo>
                <a:lnTo>
                  <a:pt x="517922" y="419696"/>
                </a:lnTo>
                <a:lnTo>
                  <a:pt x="535781" y="419696"/>
                </a:lnTo>
                <a:lnTo>
                  <a:pt x="562570" y="419696"/>
                </a:lnTo>
                <a:lnTo>
                  <a:pt x="589360" y="419696"/>
                </a:lnTo>
                <a:lnTo>
                  <a:pt x="607219" y="419696"/>
                </a:lnTo>
                <a:lnTo>
                  <a:pt x="634008" y="419696"/>
                </a:lnTo>
                <a:lnTo>
                  <a:pt x="660797" y="419696"/>
                </a:lnTo>
                <a:lnTo>
                  <a:pt x="678656" y="410766"/>
                </a:lnTo>
                <a:lnTo>
                  <a:pt x="696516" y="410766"/>
                </a:lnTo>
                <a:lnTo>
                  <a:pt x="723305" y="410766"/>
                </a:lnTo>
                <a:lnTo>
                  <a:pt x="750094" y="410766"/>
                </a:lnTo>
                <a:lnTo>
                  <a:pt x="767953" y="410766"/>
                </a:lnTo>
                <a:lnTo>
                  <a:pt x="794742" y="401837"/>
                </a:lnTo>
                <a:lnTo>
                  <a:pt x="821531" y="401837"/>
                </a:lnTo>
                <a:lnTo>
                  <a:pt x="839391" y="401837"/>
                </a:lnTo>
                <a:lnTo>
                  <a:pt x="857250" y="401837"/>
                </a:lnTo>
                <a:lnTo>
                  <a:pt x="884039" y="401837"/>
                </a:lnTo>
                <a:lnTo>
                  <a:pt x="901899" y="392907"/>
                </a:lnTo>
                <a:lnTo>
                  <a:pt x="919758" y="392907"/>
                </a:lnTo>
                <a:lnTo>
                  <a:pt x="946547" y="392907"/>
                </a:lnTo>
                <a:lnTo>
                  <a:pt x="955477" y="383977"/>
                </a:lnTo>
                <a:lnTo>
                  <a:pt x="973336" y="383977"/>
                </a:lnTo>
                <a:lnTo>
                  <a:pt x="982266" y="375048"/>
                </a:lnTo>
                <a:lnTo>
                  <a:pt x="991195" y="375048"/>
                </a:lnTo>
                <a:lnTo>
                  <a:pt x="1009055" y="366118"/>
                </a:lnTo>
                <a:lnTo>
                  <a:pt x="1017985" y="357188"/>
                </a:lnTo>
                <a:lnTo>
                  <a:pt x="1026914" y="348259"/>
                </a:lnTo>
                <a:lnTo>
                  <a:pt x="1035844" y="339329"/>
                </a:lnTo>
                <a:lnTo>
                  <a:pt x="1044774" y="321470"/>
                </a:lnTo>
                <a:lnTo>
                  <a:pt x="1053703" y="312540"/>
                </a:lnTo>
                <a:lnTo>
                  <a:pt x="1053703" y="303610"/>
                </a:lnTo>
                <a:lnTo>
                  <a:pt x="1053703" y="294681"/>
                </a:lnTo>
                <a:lnTo>
                  <a:pt x="1053703" y="285751"/>
                </a:lnTo>
                <a:lnTo>
                  <a:pt x="1053703" y="276821"/>
                </a:lnTo>
                <a:lnTo>
                  <a:pt x="1044774" y="258962"/>
                </a:lnTo>
                <a:lnTo>
                  <a:pt x="1035844" y="250032"/>
                </a:lnTo>
                <a:lnTo>
                  <a:pt x="1035844" y="241102"/>
                </a:lnTo>
                <a:lnTo>
                  <a:pt x="1026914" y="223243"/>
                </a:lnTo>
                <a:lnTo>
                  <a:pt x="1017985" y="205383"/>
                </a:lnTo>
                <a:lnTo>
                  <a:pt x="1017985" y="187524"/>
                </a:lnTo>
                <a:lnTo>
                  <a:pt x="1009055" y="178594"/>
                </a:lnTo>
                <a:lnTo>
                  <a:pt x="991195" y="169664"/>
                </a:lnTo>
                <a:lnTo>
                  <a:pt x="982266" y="151805"/>
                </a:lnTo>
                <a:lnTo>
                  <a:pt x="964406" y="142875"/>
                </a:lnTo>
                <a:lnTo>
                  <a:pt x="946547" y="133946"/>
                </a:lnTo>
                <a:lnTo>
                  <a:pt x="928688" y="125016"/>
                </a:lnTo>
                <a:lnTo>
                  <a:pt x="910828" y="116086"/>
                </a:lnTo>
                <a:lnTo>
                  <a:pt x="884039" y="107157"/>
                </a:lnTo>
                <a:lnTo>
                  <a:pt x="875110" y="98227"/>
                </a:lnTo>
                <a:lnTo>
                  <a:pt x="857250" y="89297"/>
                </a:lnTo>
                <a:lnTo>
                  <a:pt x="839391" y="80368"/>
                </a:lnTo>
                <a:lnTo>
                  <a:pt x="821531" y="71438"/>
                </a:lnTo>
                <a:lnTo>
                  <a:pt x="803672" y="53579"/>
                </a:lnTo>
                <a:lnTo>
                  <a:pt x="785813" y="53579"/>
                </a:lnTo>
                <a:lnTo>
                  <a:pt x="767953" y="44649"/>
                </a:lnTo>
                <a:lnTo>
                  <a:pt x="750094" y="35719"/>
                </a:lnTo>
                <a:lnTo>
                  <a:pt x="732235" y="35719"/>
                </a:lnTo>
                <a:lnTo>
                  <a:pt x="714375" y="26789"/>
                </a:lnTo>
                <a:lnTo>
                  <a:pt x="696516" y="26789"/>
                </a:lnTo>
                <a:lnTo>
                  <a:pt x="687586" y="26789"/>
                </a:lnTo>
                <a:lnTo>
                  <a:pt x="669727" y="26789"/>
                </a:lnTo>
                <a:lnTo>
                  <a:pt x="651867" y="26789"/>
                </a:lnTo>
                <a:lnTo>
                  <a:pt x="634008" y="26789"/>
                </a:lnTo>
                <a:lnTo>
                  <a:pt x="625078" y="26789"/>
                </a:lnTo>
                <a:lnTo>
                  <a:pt x="616149" y="26789"/>
                </a:lnTo>
                <a:lnTo>
                  <a:pt x="598289" y="26789"/>
                </a:lnTo>
                <a:lnTo>
                  <a:pt x="589360" y="17860"/>
                </a:lnTo>
                <a:lnTo>
                  <a:pt x="571500" y="17860"/>
                </a:lnTo>
                <a:lnTo>
                  <a:pt x="562570" y="17860"/>
                </a:lnTo>
                <a:lnTo>
                  <a:pt x="544711" y="8930"/>
                </a:lnTo>
                <a:lnTo>
                  <a:pt x="535781" y="8930"/>
                </a:lnTo>
                <a:lnTo>
                  <a:pt x="526852" y="8930"/>
                </a:lnTo>
                <a:lnTo>
                  <a:pt x="508992" y="0"/>
                </a:lnTo>
                <a:lnTo>
                  <a:pt x="500063" y="0"/>
                </a:lnTo>
                <a:lnTo>
                  <a:pt x="500063" y="8930"/>
                </a:lnTo>
                <a:lnTo>
                  <a:pt x="491133" y="8930"/>
                </a:lnTo>
                <a:lnTo>
                  <a:pt x="482203" y="8930"/>
                </a:lnTo>
                <a:lnTo>
                  <a:pt x="482203" y="8930"/>
                </a:lnTo>
                <a:lnTo>
                  <a:pt x="473274" y="8930"/>
                </a:lnTo>
                <a:lnTo>
                  <a:pt x="464344" y="8930"/>
                </a:lnTo>
                <a:lnTo>
                  <a:pt x="464344" y="893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7250906" y="4473773"/>
            <a:ext cx="169665" cy="187524"/>
          </a:xfrm>
          <a:custGeom>
            <a:avLst/>
            <a:gdLst/>
            <a:ahLst/>
            <a:cxnLst/>
            <a:rect l="0" t="0" r="0" b="0"/>
            <a:pathLst>
              <a:path w="169665" h="187524">
                <a:moveTo>
                  <a:pt x="0" y="44648"/>
                </a:move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35719"/>
                </a:lnTo>
                <a:lnTo>
                  <a:pt x="0" y="35719"/>
                </a:lnTo>
                <a:lnTo>
                  <a:pt x="8930" y="26789"/>
                </a:lnTo>
                <a:lnTo>
                  <a:pt x="8930" y="26789"/>
                </a:lnTo>
                <a:lnTo>
                  <a:pt x="8930" y="17859"/>
                </a:lnTo>
                <a:lnTo>
                  <a:pt x="17860" y="8930"/>
                </a:lnTo>
                <a:lnTo>
                  <a:pt x="35719" y="8930"/>
                </a:lnTo>
                <a:lnTo>
                  <a:pt x="44649" y="0"/>
                </a:lnTo>
                <a:lnTo>
                  <a:pt x="62508" y="0"/>
                </a:lnTo>
                <a:lnTo>
                  <a:pt x="80367" y="0"/>
                </a:lnTo>
                <a:lnTo>
                  <a:pt x="98227" y="8930"/>
                </a:lnTo>
                <a:lnTo>
                  <a:pt x="116086" y="17859"/>
                </a:lnTo>
                <a:lnTo>
                  <a:pt x="133946" y="35719"/>
                </a:lnTo>
                <a:lnTo>
                  <a:pt x="133946" y="53578"/>
                </a:lnTo>
                <a:lnTo>
                  <a:pt x="133946" y="71438"/>
                </a:lnTo>
                <a:lnTo>
                  <a:pt x="125016" y="89297"/>
                </a:lnTo>
                <a:lnTo>
                  <a:pt x="107157" y="116086"/>
                </a:lnTo>
                <a:lnTo>
                  <a:pt x="80367" y="133945"/>
                </a:lnTo>
                <a:lnTo>
                  <a:pt x="62508" y="151805"/>
                </a:lnTo>
                <a:lnTo>
                  <a:pt x="35719" y="151805"/>
                </a:lnTo>
                <a:lnTo>
                  <a:pt x="17860" y="151805"/>
                </a:lnTo>
                <a:lnTo>
                  <a:pt x="8930" y="142875"/>
                </a:lnTo>
                <a:lnTo>
                  <a:pt x="0" y="133945"/>
                </a:lnTo>
                <a:lnTo>
                  <a:pt x="0" y="125016"/>
                </a:lnTo>
                <a:lnTo>
                  <a:pt x="8930" y="116086"/>
                </a:lnTo>
                <a:lnTo>
                  <a:pt x="17860" y="125016"/>
                </a:lnTo>
                <a:lnTo>
                  <a:pt x="35719" y="133945"/>
                </a:lnTo>
                <a:lnTo>
                  <a:pt x="53578" y="142875"/>
                </a:lnTo>
                <a:lnTo>
                  <a:pt x="80367" y="151805"/>
                </a:lnTo>
                <a:lnTo>
                  <a:pt x="107157" y="169664"/>
                </a:lnTo>
                <a:lnTo>
                  <a:pt x="125016" y="178594"/>
                </a:lnTo>
                <a:lnTo>
                  <a:pt x="142875" y="187523"/>
                </a:lnTo>
                <a:lnTo>
                  <a:pt x="160735" y="187523"/>
                </a:lnTo>
                <a:lnTo>
                  <a:pt x="169664" y="178594"/>
                </a:lnTo>
                <a:lnTo>
                  <a:pt x="169664" y="1785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7492008" y="4464843"/>
            <a:ext cx="26790" cy="196454"/>
          </a:xfrm>
          <a:custGeom>
            <a:avLst/>
            <a:gdLst/>
            <a:ahLst/>
            <a:cxnLst/>
            <a:rect l="0" t="0" r="0" b="0"/>
            <a:pathLst>
              <a:path w="26790" h="196454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17859" y="8930"/>
                </a:lnTo>
                <a:lnTo>
                  <a:pt x="17859" y="26789"/>
                </a:lnTo>
                <a:lnTo>
                  <a:pt x="17859" y="44649"/>
                </a:lnTo>
                <a:lnTo>
                  <a:pt x="8930" y="71438"/>
                </a:lnTo>
                <a:lnTo>
                  <a:pt x="8930" y="107157"/>
                </a:lnTo>
                <a:lnTo>
                  <a:pt x="0" y="133946"/>
                </a:lnTo>
                <a:lnTo>
                  <a:pt x="0" y="160735"/>
                </a:lnTo>
                <a:lnTo>
                  <a:pt x="0" y="178594"/>
                </a:lnTo>
                <a:lnTo>
                  <a:pt x="0" y="187524"/>
                </a:lnTo>
                <a:lnTo>
                  <a:pt x="8930" y="196453"/>
                </a:lnTo>
                <a:lnTo>
                  <a:pt x="8930" y="187524"/>
                </a:lnTo>
                <a:lnTo>
                  <a:pt x="17859" y="178594"/>
                </a:lnTo>
                <a:lnTo>
                  <a:pt x="17859" y="151805"/>
                </a:lnTo>
                <a:lnTo>
                  <a:pt x="26789" y="125016"/>
                </a:lnTo>
                <a:lnTo>
                  <a:pt x="26789" y="12501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7581305" y="4473773"/>
            <a:ext cx="160735" cy="232173"/>
          </a:xfrm>
          <a:custGeom>
            <a:avLst/>
            <a:gdLst/>
            <a:ahLst/>
            <a:cxnLst/>
            <a:rect l="0" t="0" r="0" b="0"/>
            <a:pathLst>
              <a:path w="160735" h="232173">
                <a:moveTo>
                  <a:pt x="17859" y="0"/>
                </a:moveTo>
                <a:lnTo>
                  <a:pt x="17859" y="0"/>
                </a:lnTo>
                <a:lnTo>
                  <a:pt x="17859" y="8930"/>
                </a:lnTo>
                <a:lnTo>
                  <a:pt x="17859" y="8930"/>
                </a:lnTo>
                <a:lnTo>
                  <a:pt x="8929" y="17859"/>
                </a:lnTo>
                <a:lnTo>
                  <a:pt x="8929" y="26789"/>
                </a:lnTo>
                <a:lnTo>
                  <a:pt x="8929" y="44648"/>
                </a:lnTo>
                <a:lnTo>
                  <a:pt x="0" y="71438"/>
                </a:lnTo>
                <a:lnTo>
                  <a:pt x="0" y="98227"/>
                </a:lnTo>
                <a:lnTo>
                  <a:pt x="0" y="125016"/>
                </a:lnTo>
                <a:lnTo>
                  <a:pt x="0" y="151805"/>
                </a:lnTo>
                <a:lnTo>
                  <a:pt x="8929" y="169664"/>
                </a:lnTo>
                <a:lnTo>
                  <a:pt x="17859" y="187523"/>
                </a:lnTo>
                <a:lnTo>
                  <a:pt x="44648" y="187523"/>
                </a:lnTo>
                <a:lnTo>
                  <a:pt x="62508" y="196453"/>
                </a:lnTo>
                <a:lnTo>
                  <a:pt x="89297" y="187523"/>
                </a:lnTo>
                <a:lnTo>
                  <a:pt x="116086" y="178594"/>
                </a:lnTo>
                <a:lnTo>
                  <a:pt x="142875" y="160734"/>
                </a:lnTo>
                <a:lnTo>
                  <a:pt x="151804" y="133945"/>
                </a:lnTo>
                <a:lnTo>
                  <a:pt x="160734" y="116086"/>
                </a:lnTo>
                <a:lnTo>
                  <a:pt x="160734" y="98227"/>
                </a:lnTo>
                <a:lnTo>
                  <a:pt x="142875" y="98227"/>
                </a:lnTo>
                <a:lnTo>
                  <a:pt x="116086" y="107156"/>
                </a:lnTo>
                <a:lnTo>
                  <a:pt x="80367" y="125016"/>
                </a:lnTo>
                <a:lnTo>
                  <a:pt x="53578" y="151805"/>
                </a:lnTo>
                <a:lnTo>
                  <a:pt x="35718" y="178594"/>
                </a:lnTo>
                <a:lnTo>
                  <a:pt x="26789" y="205383"/>
                </a:lnTo>
                <a:lnTo>
                  <a:pt x="26789" y="223242"/>
                </a:lnTo>
                <a:lnTo>
                  <a:pt x="35718" y="232172"/>
                </a:lnTo>
                <a:lnTo>
                  <a:pt x="53578" y="232172"/>
                </a:lnTo>
                <a:lnTo>
                  <a:pt x="80367" y="223242"/>
                </a:lnTo>
                <a:lnTo>
                  <a:pt x="98226" y="196453"/>
                </a:lnTo>
                <a:lnTo>
                  <a:pt x="98226" y="19645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7795617" y="4464843"/>
            <a:ext cx="205384" cy="187525"/>
          </a:xfrm>
          <a:custGeom>
            <a:avLst/>
            <a:gdLst/>
            <a:ahLst/>
            <a:cxnLst/>
            <a:rect l="0" t="0" r="0" b="0"/>
            <a:pathLst>
              <a:path w="205384" h="187525">
                <a:moveTo>
                  <a:pt x="17860" y="8930"/>
                </a:moveTo>
                <a:lnTo>
                  <a:pt x="17860" y="8930"/>
                </a:ln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17860" y="8930"/>
                </a:lnTo>
                <a:lnTo>
                  <a:pt x="35719" y="8930"/>
                </a:lnTo>
                <a:lnTo>
                  <a:pt x="53578" y="0"/>
                </a:lnTo>
                <a:lnTo>
                  <a:pt x="80367" y="0"/>
                </a:lnTo>
                <a:lnTo>
                  <a:pt x="98227" y="0"/>
                </a:lnTo>
                <a:lnTo>
                  <a:pt x="125016" y="0"/>
                </a:lnTo>
                <a:lnTo>
                  <a:pt x="133946" y="0"/>
                </a:lnTo>
                <a:lnTo>
                  <a:pt x="142875" y="8930"/>
                </a:lnTo>
                <a:lnTo>
                  <a:pt x="133946" y="17860"/>
                </a:lnTo>
                <a:lnTo>
                  <a:pt x="125016" y="35719"/>
                </a:lnTo>
                <a:lnTo>
                  <a:pt x="107156" y="44649"/>
                </a:lnTo>
                <a:lnTo>
                  <a:pt x="89297" y="53578"/>
                </a:lnTo>
                <a:lnTo>
                  <a:pt x="80367" y="62508"/>
                </a:lnTo>
                <a:lnTo>
                  <a:pt x="71438" y="71438"/>
                </a:lnTo>
                <a:lnTo>
                  <a:pt x="71438" y="71438"/>
                </a:lnTo>
                <a:lnTo>
                  <a:pt x="89297" y="71438"/>
                </a:lnTo>
                <a:lnTo>
                  <a:pt x="107156" y="71438"/>
                </a:lnTo>
                <a:lnTo>
                  <a:pt x="125016" y="71438"/>
                </a:lnTo>
                <a:lnTo>
                  <a:pt x="151805" y="80368"/>
                </a:lnTo>
                <a:lnTo>
                  <a:pt x="178594" y="89297"/>
                </a:lnTo>
                <a:lnTo>
                  <a:pt x="196453" y="98227"/>
                </a:lnTo>
                <a:lnTo>
                  <a:pt x="205383" y="116086"/>
                </a:lnTo>
                <a:lnTo>
                  <a:pt x="205383" y="142875"/>
                </a:lnTo>
                <a:lnTo>
                  <a:pt x="196453" y="160735"/>
                </a:lnTo>
                <a:lnTo>
                  <a:pt x="169664" y="169664"/>
                </a:lnTo>
                <a:lnTo>
                  <a:pt x="142875" y="178594"/>
                </a:lnTo>
                <a:lnTo>
                  <a:pt x="116086" y="187524"/>
                </a:lnTo>
                <a:lnTo>
                  <a:pt x="89297" y="187524"/>
                </a:lnTo>
                <a:lnTo>
                  <a:pt x="80367" y="178594"/>
                </a:lnTo>
                <a:lnTo>
                  <a:pt x="80367" y="1785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1750219" y="2044898"/>
            <a:ext cx="258962" cy="919759"/>
          </a:xfrm>
          <a:custGeom>
            <a:avLst/>
            <a:gdLst/>
            <a:ahLst/>
            <a:cxnLst/>
            <a:rect l="0" t="0" r="0" b="0"/>
            <a:pathLst>
              <a:path w="258962" h="919759">
                <a:moveTo>
                  <a:pt x="35719" y="910828"/>
                </a:moveTo>
                <a:lnTo>
                  <a:pt x="35719" y="910828"/>
                </a:lnTo>
                <a:lnTo>
                  <a:pt x="26789" y="910828"/>
                </a:lnTo>
                <a:lnTo>
                  <a:pt x="26789" y="910828"/>
                </a:lnTo>
                <a:lnTo>
                  <a:pt x="17859" y="910828"/>
                </a:lnTo>
                <a:lnTo>
                  <a:pt x="17859" y="910828"/>
                </a:lnTo>
                <a:lnTo>
                  <a:pt x="17859" y="919758"/>
                </a:lnTo>
                <a:lnTo>
                  <a:pt x="17859" y="919758"/>
                </a:lnTo>
                <a:lnTo>
                  <a:pt x="17859" y="919758"/>
                </a:lnTo>
                <a:lnTo>
                  <a:pt x="17859" y="919758"/>
                </a:lnTo>
                <a:lnTo>
                  <a:pt x="17859" y="919758"/>
                </a:lnTo>
                <a:lnTo>
                  <a:pt x="17859" y="919758"/>
                </a:lnTo>
                <a:lnTo>
                  <a:pt x="8929" y="919758"/>
                </a:lnTo>
                <a:lnTo>
                  <a:pt x="8929" y="910828"/>
                </a:lnTo>
                <a:lnTo>
                  <a:pt x="8929" y="901898"/>
                </a:lnTo>
                <a:lnTo>
                  <a:pt x="0" y="875109"/>
                </a:lnTo>
                <a:lnTo>
                  <a:pt x="0" y="848320"/>
                </a:lnTo>
                <a:lnTo>
                  <a:pt x="0" y="794742"/>
                </a:lnTo>
                <a:lnTo>
                  <a:pt x="0" y="732235"/>
                </a:lnTo>
                <a:lnTo>
                  <a:pt x="8929" y="642938"/>
                </a:lnTo>
                <a:lnTo>
                  <a:pt x="35719" y="544711"/>
                </a:lnTo>
                <a:lnTo>
                  <a:pt x="62508" y="437555"/>
                </a:lnTo>
                <a:lnTo>
                  <a:pt x="107156" y="330399"/>
                </a:lnTo>
                <a:lnTo>
                  <a:pt x="142875" y="232172"/>
                </a:lnTo>
                <a:lnTo>
                  <a:pt x="187523" y="151805"/>
                </a:lnTo>
                <a:lnTo>
                  <a:pt x="214312" y="89297"/>
                </a:lnTo>
                <a:lnTo>
                  <a:pt x="241101" y="44649"/>
                </a:lnTo>
                <a:lnTo>
                  <a:pt x="250031" y="17860"/>
                </a:lnTo>
                <a:lnTo>
                  <a:pt x="258961" y="8930"/>
                </a:lnTo>
                <a:lnTo>
                  <a:pt x="250031" y="0"/>
                </a:lnTo>
                <a:lnTo>
                  <a:pt x="241101" y="0"/>
                </a:lnTo>
                <a:lnTo>
                  <a:pt x="241101" y="8930"/>
                </a:lnTo>
                <a:lnTo>
                  <a:pt x="241101" y="893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5840016" y="5072063"/>
            <a:ext cx="482204" cy="321469"/>
          </a:xfrm>
          <a:custGeom>
            <a:avLst/>
            <a:gdLst/>
            <a:ahLst/>
            <a:cxnLst/>
            <a:rect l="0" t="0" r="0" b="0"/>
            <a:pathLst>
              <a:path w="482204" h="321469">
                <a:moveTo>
                  <a:pt x="482203" y="8929"/>
                </a:moveTo>
                <a:lnTo>
                  <a:pt x="482203" y="8929"/>
                </a:lnTo>
                <a:lnTo>
                  <a:pt x="482203" y="0"/>
                </a:lnTo>
                <a:lnTo>
                  <a:pt x="482203" y="0"/>
                </a:lnTo>
                <a:lnTo>
                  <a:pt x="482203" y="0"/>
                </a:lnTo>
                <a:lnTo>
                  <a:pt x="482203" y="0"/>
                </a:lnTo>
                <a:lnTo>
                  <a:pt x="482203" y="0"/>
                </a:lnTo>
                <a:lnTo>
                  <a:pt x="482203" y="0"/>
                </a:lnTo>
                <a:lnTo>
                  <a:pt x="482203" y="0"/>
                </a:lnTo>
                <a:lnTo>
                  <a:pt x="482203" y="0"/>
                </a:lnTo>
                <a:lnTo>
                  <a:pt x="482203" y="0"/>
                </a:lnTo>
                <a:lnTo>
                  <a:pt x="482203" y="0"/>
                </a:lnTo>
                <a:lnTo>
                  <a:pt x="482203" y="0"/>
                </a:lnTo>
                <a:lnTo>
                  <a:pt x="482203" y="0"/>
                </a:lnTo>
                <a:lnTo>
                  <a:pt x="482203" y="0"/>
                </a:lnTo>
                <a:lnTo>
                  <a:pt x="473273" y="0"/>
                </a:lnTo>
                <a:lnTo>
                  <a:pt x="473273" y="0"/>
                </a:lnTo>
                <a:lnTo>
                  <a:pt x="473273" y="0"/>
                </a:lnTo>
                <a:lnTo>
                  <a:pt x="473273" y="0"/>
                </a:lnTo>
                <a:lnTo>
                  <a:pt x="473273" y="0"/>
                </a:lnTo>
                <a:lnTo>
                  <a:pt x="473273" y="8929"/>
                </a:lnTo>
                <a:lnTo>
                  <a:pt x="473273" y="8929"/>
                </a:lnTo>
                <a:lnTo>
                  <a:pt x="464343" y="8929"/>
                </a:lnTo>
                <a:lnTo>
                  <a:pt x="464343" y="17859"/>
                </a:lnTo>
                <a:lnTo>
                  <a:pt x="455414" y="26789"/>
                </a:lnTo>
                <a:lnTo>
                  <a:pt x="437554" y="35718"/>
                </a:lnTo>
                <a:lnTo>
                  <a:pt x="428625" y="44648"/>
                </a:lnTo>
                <a:lnTo>
                  <a:pt x="419695" y="44648"/>
                </a:lnTo>
                <a:lnTo>
                  <a:pt x="410765" y="53578"/>
                </a:lnTo>
                <a:lnTo>
                  <a:pt x="392906" y="62507"/>
                </a:lnTo>
                <a:lnTo>
                  <a:pt x="375047" y="71437"/>
                </a:lnTo>
                <a:lnTo>
                  <a:pt x="366117" y="80367"/>
                </a:lnTo>
                <a:lnTo>
                  <a:pt x="348257" y="89296"/>
                </a:lnTo>
                <a:lnTo>
                  <a:pt x="339328" y="98226"/>
                </a:lnTo>
                <a:lnTo>
                  <a:pt x="321468" y="107156"/>
                </a:lnTo>
                <a:lnTo>
                  <a:pt x="303609" y="116085"/>
                </a:lnTo>
                <a:lnTo>
                  <a:pt x="285750" y="125015"/>
                </a:lnTo>
                <a:lnTo>
                  <a:pt x="267890" y="142875"/>
                </a:lnTo>
                <a:lnTo>
                  <a:pt x="250031" y="151804"/>
                </a:lnTo>
                <a:lnTo>
                  <a:pt x="232172" y="160734"/>
                </a:lnTo>
                <a:lnTo>
                  <a:pt x="214312" y="169664"/>
                </a:lnTo>
                <a:lnTo>
                  <a:pt x="196453" y="178593"/>
                </a:lnTo>
                <a:lnTo>
                  <a:pt x="178593" y="196453"/>
                </a:lnTo>
                <a:lnTo>
                  <a:pt x="169664" y="205382"/>
                </a:lnTo>
                <a:lnTo>
                  <a:pt x="151804" y="214312"/>
                </a:lnTo>
                <a:lnTo>
                  <a:pt x="133945" y="223242"/>
                </a:lnTo>
                <a:lnTo>
                  <a:pt x="116086" y="232171"/>
                </a:lnTo>
                <a:lnTo>
                  <a:pt x="98226" y="241101"/>
                </a:lnTo>
                <a:lnTo>
                  <a:pt x="80367" y="258960"/>
                </a:lnTo>
                <a:lnTo>
                  <a:pt x="71437" y="267890"/>
                </a:lnTo>
                <a:lnTo>
                  <a:pt x="53578" y="276820"/>
                </a:lnTo>
                <a:lnTo>
                  <a:pt x="44648" y="285750"/>
                </a:lnTo>
                <a:lnTo>
                  <a:pt x="35718" y="285750"/>
                </a:lnTo>
                <a:lnTo>
                  <a:pt x="17859" y="294679"/>
                </a:lnTo>
                <a:lnTo>
                  <a:pt x="8929" y="303609"/>
                </a:lnTo>
                <a:lnTo>
                  <a:pt x="8929" y="303609"/>
                </a:lnTo>
                <a:lnTo>
                  <a:pt x="0" y="312539"/>
                </a:lnTo>
                <a:lnTo>
                  <a:pt x="0" y="312539"/>
                </a:lnTo>
                <a:lnTo>
                  <a:pt x="0" y="312539"/>
                </a:lnTo>
                <a:lnTo>
                  <a:pt x="0" y="312539"/>
                </a:lnTo>
                <a:lnTo>
                  <a:pt x="0" y="312539"/>
                </a:lnTo>
                <a:lnTo>
                  <a:pt x="0" y="312539"/>
                </a:lnTo>
                <a:lnTo>
                  <a:pt x="0" y="312539"/>
                </a:lnTo>
                <a:lnTo>
                  <a:pt x="0" y="312539"/>
                </a:lnTo>
                <a:lnTo>
                  <a:pt x="0" y="321468"/>
                </a:lnTo>
                <a:lnTo>
                  <a:pt x="0" y="32146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5098852" y="5402461"/>
            <a:ext cx="1294805" cy="607219"/>
          </a:xfrm>
          <a:custGeom>
            <a:avLst/>
            <a:gdLst/>
            <a:ahLst/>
            <a:cxnLst/>
            <a:rect l="0" t="0" r="0" b="0"/>
            <a:pathLst>
              <a:path w="1294805" h="607219">
                <a:moveTo>
                  <a:pt x="812601" y="26789"/>
                </a:moveTo>
                <a:lnTo>
                  <a:pt x="812601" y="26789"/>
                </a:lnTo>
                <a:lnTo>
                  <a:pt x="812601" y="26789"/>
                </a:lnTo>
                <a:lnTo>
                  <a:pt x="812601" y="26789"/>
                </a:lnTo>
                <a:lnTo>
                  <a:pt x="803671" y="26789"/>
                </a:lnTo>
                <a:lnTo>
                  <a:pt x="803671" y="17859"/>
                </a:lnTo>
                <a:lnTo>
                  <a:pt x="794742" y="17859"/>
                </a:lnTo>
                <a:lnTo>
                  <a:pt x="785812" y="17859"/>
                </a:lnTo>
                <a:lnTo>
                  <a:pt x="776882" y="8930"/>
                </a:lnTo>
                <a:lnTo>
                  <a:pt x="767953" y="8930"/>
                </a:lnTo>
                <a:lnTo>
                  <a:pt x="750093" y="0"/>
                </a:lnTo>
                <a:lnTo>
                  <a:pt x="741164" y="0"/>
                </a:lnTo>
                <a:lnTo>
                  <a:pt x="714375" y="0"/>
                </a:lnTo>
                <a:lnTo>
                  <a:pt x="696515" y="0"/>
                </a:lnTo>
                <a:lnTo>
                  <a:pt x="669726" y="0"/>
                </a:lnTo>
                <a:lnTo>
                  <a:pt x="642937" y="0"/>
                </a:lnTo>
                <a:lnTo>
                  <a:pt x="616148" y="0"/>
                </a:lnTo>
                <a:lnTo>
                  <a:pt x="580429" y="8930"/>
                </a:lnTo>
                <a:lnTo>
                  <a:pt x="544711" y="8930"/>
                </a:lnTo>
                <a:lnTo>
                  <a:pt x="508992" y="17859"/>
                </a:lnTo>
                <a:lnTo>
                  <a:pt x="464343" y="26789"/>
                </a:lnTo>
                <a:lnTo>
                  <a:pt x="428625" y="35719"/>
                </a:lnTo>
                <a:lnTo>
                  <a:pt x="383976" y="53578"/>
                </a:lnTo>
                <a:lnTo>
                  <a:pt x="348257" y="62508"/>
                </a:lnTo>
                <a:lnTo>
                  <a:pt x="312539" y="80367"/>
                </a:lnTo>
                <a:lnTo>
                  <a:pt x="267890" y="98227"/>
                </a:lnTo>
                <a:lnTo>
                  <a:pt x="232171" y="116086"/>
                </a:lnTo>
                <a:lnTo>
                  <a:pt x="205382" y="133945"/>
                </a:lnTo>
                <a:lnTo>
                  <a:pt x="169664" y="160734"/>
                </a:lnTo>
                <a:lnTo>
                  <a:pt x="142875" y="178593"/>
                </a:lnTo>
                <a:lnTo>
                  <a:pt x="107156" y="196452"/>
                </a:lnTo>
                <a:lnTo>
                  <a:pt x="89296" y="223241"/>
                </a:lnTo>
                <a:lnTo>
                  <a:pt x="62507" y="250030"/>
                </a:lnTo>
                <a:lnTo>
                  <a:pt x="44648" y="267890"/>
                </a:lnTo>
                <a:lnTo>
                  <a:pt x="26789" y="294679"/>
                </a:lnTo>
                <a:lnTo>
                  <a:pt x="8929" y="321468"/>
                </a:lnTo>
                <a:lnTo>
                  <a:pt x="0" y="348257"/>
                </a:lnTo>
                <a:lnTo>
                  <a:pt x="0" y="375046"/>
                </a:lnTo>
                <a:lnTo>
                  <a:pt x="0" y="401835"/>
                </a:lnTo>
                <a:lnTo>
                  <a:pt x="0" y="428624"/>
                </a:lnTo>
                <a:lnTo>
                  <a:pt x="8929" y="446484"/>
                </a:lnTo>
                <a:lnTo>
                  <a:pt x="26789" y="473273"/>
                </a:lnTo>
                <a:lnTo>
                  <a:pt x="44648" y="491132"/>
                </a:lnTo>
                <a:lnTo>
                  <a:pt x="71437" y="508991"/>
                </a:lnTo>
                <a:lnTo>
                  <a:pt x="98226" y="526851"/>
                </a:lnTo>
                <a:lnTo>
                  <a:pt x="133945" y="544710"/>
                </a:lnTo>
                <a:lnTo>
                  <a:pt x="169664" y="553640"/>
                </a:lnTo>
                <a:lnTo>
                  <a:pt x="214312" y="571499"/>
                </a:lnTo>
                <a:lnTo>
                  <a:pt x="250031" y="580429"/>
                </a:lnTo>
                <a:lnTo>
                  <a:pt x="303609" y="589359"/>
                </a:lnTo>
                <a:lnTo>
                  <a:pt x="357187" y="589359"/>
                </a:lnTo>
                <a:lnTo>
                  <a:pt x="410765" y="598288"/>
                </a:lnTo>
                <a:lnTo>
                  <a:pt x="464343" y="607218"/>
                </a:lnTo>
                <a:lnTo>
                  <a:pt x="526851" y="607218"/>
                </a:lnTo>
                <a:lnTo>
                  <a:pt x="580429" y="607218"/>
                </a:lnTo>
                <a:lnTo>
                  <a:pt x="642937" y="607218"/>
                </a:lnTo>
                <a:lnTo>
                  <a:pt x="696515" y="598288"/>
                </a:lnTo>
                <a:lnTo>
                  <a:pt x="759023" y="598288"/>
                </a:lnTo>
                <a:lnTo>
                  <a:pt x="812601" y="589359"/>
                </a:lnTo>
                <a:lnTo>
                  <a:pt x="866179" y="580429"/>
                </a:lnTo>
                <a:lnTo>
                  <a:pt x="928687" y="571499"/>
                </a:lnTo>
                <a:lnTo>
                  <a:pt x="982265" y="553640"/>
                </a:lnTo>
                <a:lnTo>
                  <a:pt x="1026914" y="544710"/>
                </a:lnTo>
                <a:lnTo>
                  <a:pt x="1080492" y="526851"/>
                </a:lnTo>
                <a:lnTo>
                  <a:pt x="1125140" y="508991"/>
                </a:lnTo>
                <a:lnTo>
                  <a:pt x="1160859" y="482202"/>
                </a:lnTo>
                <a:lnTo>
                  <a:pt x="1196578" y="464343"/>
                </a:lnTo>
                <a:lnTo>
                  <a:pt x="1232296" y="437554"/>
                </a:lnTo>
                <a:lnTo>
                  <a:pt x="1259086" y="410765"/>
                </a:lnTo>
                <a:lnTo>
                  <a:pt x="1276945" y="392905"/>
                </a:lnTo>
                <a:lnTo>
                  <a:pt x="1285875" y="366116"/>
                </a:lnTo>
                <a:lnTo>
                  <a:pt x="1294804" y="348257"/>
                </a:lnTo>
                <a:lnTo>
                  <a:pt x="1294804" y="321468"/>
                </a:lnTo>
                <a:lnTo>
                  <a:pt x="1294804" y="303609"/>
                </a:lnTo>
                <a:lnTo>
                  <a:pt x="1285875" y="285749"/>
                </a:lnTo>
                <a:lnTo>
                  <a:pt x="1268015" y="267890"/>
                </a:lnTo>
                <a:lnTo>
                  <a:pt x="1241226" y="250030"/>
                </a:lnTo>
                <a:lnTo>
                  <a:pt x="1223367" y="232171"/>
                </a:lnTo>
                <a:lnTo>
                  <a:pt x="1187648" y="214312"/>
                </a:lnTo>
                <a:lnTo>
                  <a:pt x="1160859" y="196452"/>
                </a:lnTo>
                <a:lnTo>
                  <a:pt x="1116211" y="178593"/>
                </a:lnTo>
                <a:lnTo>
                  <a:pt x="1080492" y="160734"/>
                </a:lnTo>
                <a:lnTo>
                  <a:pt x="1035843" y="142875"/>
                </a:lnTo>
                <a:lnTo>
                  <a:pt x="982265" y="133945"/>
                </a:lnTo>
                <a:lnTo>
                  <a:pt x="928687" y="116086"/>
                </a:lnTo>
                <a:lnTo>
                  <a:pt x="875109" y="98227"/>
                </a:lnTo>
                <a:lnTo>
                  <a:pt x="821531" y="80367"/>
                </a:lnTo>
                <a:lnTo>
                  <a:pt x="776882" y="62508"/>
                </a:lnTo>
                <a:lnTo>
                  <a:pt x="723304" y="53578"/>
                </a:lnTo>
                <a:lnTo>
                  <a:pt x="678656" y="35719"/>
                </a:lnTo>
                <a:lnTo>
                  <a:pt x="642937" y="35719"/>
                </a:lnTo>
                <a:lnTo>
                  <a:pt x="607218" y="26789"/>
                </a:lnTo>
                <a:lnTo>
                  <a:pt x="580429" y="26789"/>
                </a:lnTo>
                <a:lnTo>
                  <a:pt x="553640" y="26789"/>
                </a:lnTo>
                <a:lnTo>
                  <a:pt x="553640" y="2678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6965156" y="5054203"/>
            <a:ext cx="589361" cy="312540"/>
          </a:xfrm>
          <a:custGeom>
            <a:avLst/>
            <a:gdLst/>
            <a:ahLst/>
            <a:cxnLst/>
            <a:rect l="0" t="0" r="0" b="0"/>
            <a:pathLst>
              <a:path w="589361" h="312540">
                <a:moveTo>
                  <a:pt x="8930" y="26789"/>
                </a:moveTo>
                <a:lnTo>
                  <a:pt x="893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17860"/>
                </a:lnTo>
                <a:lnTo>
                  <a:pt x="0" y="17860"/>
                </a:lnTo>
                <a:lnTo>
                  <a:pt x="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17860"/>
                </a:lnTo>
                <a:lnTo>
                  <a:pt x="8930" y="17860"/>
                </a:lnTo>
                <a:lnTo>
                  <a:pt x="26789" y="26789"/>
                </a:lnTo>
                <a:lnTo>
                  <a:pt x="44649" y="35719"/>
                </a:lnTo>
                <a:lnTo>
                  <a:pt x="71438" y="44649"/>
                </a:lnTo>
                <a:lnTo>
                  <a:pt x="98227" y="53578"/>
                </a:lnTo>
                <a:lnTo>
                  <a:pt x="133946" y="62508"/>
                </a:lnTo>
                <a:lnTo>
                  <a:pt x="178594" y="80367"/>
                </a:lnTo>
                <a:lnTo>
                  <a:pt x="223242" y="98227"/>
                </a:lnTo>
                <a:lnTo>
                  <a:pt x="258961" y="116086"/>
                </a:lnTo>
                <a:lnTo>
                  <a:pt x="312539" y="133945"/>
                </a:lnTo>
                <a:lnTo>
                  <a:pt x="357188" y="151805"/>
                </a:lnTo>
                <a:lnTo>
                  <a:pt x="401836" y="178594"/>
                </a:lnTo>
                <a:lnTo>
                  <a:pt x="446485" y="205383"/>
                </a:lnTo>
                <a:lnTo>
                  <a:pt x="491133" y="232172"/>
                </a:lnTo>
                <a:lnTo>
                  <a:pt x="517922" y="250031"/>
                </a:lnTo>
                <a:lnTo>
                  <a:pt x="544711" y="276820"/>
                </a:lnTo>
                <a:lnTo>
                  <a:pt x="562571" y="294680"/>
                </a:lnTo>
                <a:lnTo>
                  <a:pt x="580430" y="303610"/>
                </a:lnTo>
                <a:lnTo>
                  <a:pt x="589360" y="312539"/>
                </a:lnTo>
                <a:lnTo>
                  <a:pt x="589360" y="31253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7206258" y="5411391"/>
            <a:ext cx="1151930" cy="455414"/>
          </a:xfrm>
          <a:custGeom>
            <a:avLst/>
            <a:gdLst/>
            <a:ahLst/>
            <a:cxnLst/>
            <a:rect l="0" t="0" r="0" b="0"/>
            <a:pathLst>
              <a:path w="1151930" h="455414">
                <a:moveTo>
                  <a:pt x="759023" y="71437"/>
                </a:moveTo>
                <a:lnTo>
                  <a:pt x="759023" y="71437"/>
                </a:lnTo>
                <a:lnTo>
                  <a:pt x="759023" y="71437"/>
                </a:lnTo>
                <a:lnTo>
                  <a:pt x="759023" y="62507"/>
                </a:lnTo>
                <a:lnTo>
                  <a:pt x="759023" y="62507"/>
                </a:lnTo>
                <a:lnTo>
                  <a:pt x="759023" y="53578"/>
                </a:lnTo>
                <a:lnTo>
                  <a:pt x="759023" y="53578"/>
                </a:lnTo>
                <a:lnTo>
                  <a:pt x="750094" y="44648"/>
                </a:lnTo>
                <a:lnTo>
                  <a:pt x="741164" y="35718"/>
                </a:lnTo>
                <a:lnTo>
                  <a:pt x="723305" y="26789"/>
                </a:lnTo>
                <a:lnTo>
                  <a:pt x="705445" y="17859"/>
                </a:lnTo>
                <a:lnTo>
                  <a:pt x="678656" y="17859"/>
                </a:lnTo>
                <a:lnTo>
                  <a:pt x="651867" y="8929"/>
                </a:lnTo>
                <a:lnTo>
                  <a:pt x="616148" y="8929"/>
                </a:lnTo>
                <a:lnTo>
                  <a:pt x="589359" y="0"/>
                </a:lnTo>
                <a:lnTo>
                  <a:pt x="544711" y="0"/>
                </a:lnTo>
                <a:lnTo>
                  <a:pt x="500062" y="0"/>
                </a:lnTo>
                <a:lnTo>
                  <a:pt x="455414" y="0"/>
                </a:lnTo>
                <a:lnTo>
                  <a:pt x="401836" y="0"/>
                </a:lnTo>
                <a:lnTo>
                  <a:pt x="357187" y="8929"/>
                </a:lnTo>
                <a:lnTo>
                  <a:pt x="312539" y="17859"/>
                </a:lnTo>
                <a:lnTo>
                  <a:pt x="267890" y="26789"/>
                </a:lnTo>
                <a:lnTo>
                  <a:pt x="223242" y="26789"/>
                </a:lnTo>
                <a:lnTo>
                  <a:pt x="178594" y="44648"/>
                </a:lnTo>
                <a:lnTo>
                  <a:pt x="133945" y="62507"/>
                </a:lnTo>
                <a:lnTo>
                  <a:pt x="107156" y="80367"/>
                </a:lnTo>
                <a:lnTo>
                  <a:pt x="71437" y="107156"/>
                </a:lnTo>
                <a:lnTo>
                  <a:pt x="53578" y="133945"/>
                </a:lnTo>
                <a:lnTo>
                  <a:pt x="26789" y="169663"/>
                </a:lnTo>
                <a:lnTo>
                  <a:pt x="8930" y="196452"/>
                </a:lnTo>
                <a:lnTo>
                  <a:pt x="0" y="223241"/>
                </a:lnTo>
                <a:lnTo>
                  <a:pt x="0" y="258960"/>
                </a:lnTo>
                <a:lnTo>
                  <a:pt x="0" y="285749"/>
                </a:lnTo>
                <a:lnTo>
                  <a:pt x="8930" y="312538"/>
                </a:lnTo>
                <a:lnTo>
                  <a:pt x="17859" y="348257"/>
                </a:lnTo>
                <a:lnTo>
                  <a:pt x="35719" y="375046"/>
                </a:lnTo>
                <a:lnTo>
                  <a:pt x="62508" y="392905"/>
                </a:lnTo>
                <a:lnTo>
                  <a:pt x="98226" y="410764"/>
                </a:lnTo>
                <a:lnTo>
                  <a:pt x="133945" y="428624"/>
                </a:lnTo>
                <a:lnTo>
                  <a:pt x="169664" y="437554"/>
                </a:lnTo>
                <a:lnTo>
                  <a:pt x="223242" y="446483"/>
                </a:lnTo>
                <a:lnTo>
                  <a:pt x="276820" y="455413"/>
                </a:lnTo>
                <a:lnTo>
                  <a:pt x="339328" y="455413"/>
                </a:lnTo>
                <a:lnTo>
                  <a:pt x="401836" y="455413"/>
                </a:lnTo>
                <a:lnTo>
                  <a:pt x="464344" y="446483"/>
                </a:lnTo>
                <a:lnTo>
                  <a:pt x="535781" y="446483"/>
                </a:lnTo>
                <a:lnTo>
                  <a:pt x="607219" y="437554"/>
                </a:lnTo>
                <a:lnTo>
                  <a:pt x="669726" y="428624"/>
                </a:lnTo>
                <a:lnTo>
                  <a:pt x="732234" y="419694"/>
                </a:lnTo>
                <a:lnTo>
                  <a:pt x="794742" y="410764"/>
                </a:lnTo>
                <a:lnTo>
                  <a:pt x="848320" y="392905"/>
                </a:lnTo>
                <a:lnTo>
                  <a:pt x="901898" y="383975"/>
                </a:lnTo>
                <a:lnTo>
                  <a:pt x="946547" y="366116"/>
                </a:lnTo>
                <a:lnTo>
                  <a:pt x="991194" y="348257"/>
                </a:lnTo>
                <a:lnTo>
                  <a:pt x="1035843" y="339327"/>
                </a:lnTo>
                <a:lnTo>
                  <a:pt x="1071562" y="321468"/>
                </a:lnTo>
                <a:lnTo>
                  <a:pt x="1098351" y="303608"/>
                </a:lnTo>
                <a:lnTo>
                  <a:pt x="1116210" y="285749"/>
                </a:lnTo>
                <a:lnTo>
                  <a:pt x="1134069" y="276819"/>
                </a:lnTo>
                <a:lnTo>
                  <a:pt x="1142999" y="258960"/>
                </a:lnTo>
                <a:lnTo>
                  <a:pt x="1151929" y="250030"/>
                </a:lnTo>
                <a:lnTo>
                  <a:pt x="1142999" y="232171"/>
                </a:lnTo>
                <a:lnTo>
                  <a:pt x="1134069" y="223241"/>
                </a:lnTo>
                <a:lnTo>
                  <a:pt x="1125140" y="205382"/>
                </a:lnTo>
                <a:lnTo>
                  <a:pt x="1098351" y="187522"/>
                </a:lnTo>
                <a:lnTo>
                  <a:pt x="1071562" y="178593"/>
                </a:lnTo>
                <a:lnTo>
                  <a:pt x="1044772" y="160734"/>
                </a:lnTo>
                <a:lnTo>
                  <a:pt x="1009054" y="133945"/>
                </a:lnTo>
                <a:lnTo>
                  <a:pt x="973336" y="116086"/>
                </a:lnTo>
                <a:lnTo>
                  <a:pt x="937617" y="98226"/>
                </a:lnTo>
                <a:lnTo>
                  <a:pt x="901898" y="89297"/>
                </a:lnTo>
                <a:lnTo>
                  <a:pt x="866180" y="80367"/>
                </a:lnTo>
                <a:lnTo>
                  <a:pt x="830461" y="71437"/>
                </a:lnTo>
                <a:lnTo>
                  <a:pt x="803672" y="71437"/>
                </a:lnTo>
                <a:lnTo>
                  <a:pt x="803672" y="7143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8054578" y="5161359"/>
            <a:ext cx="178594" cy="178595"/>
          </a:xfrm>
          <a:custGeom>
            <a:avLst/>
            <a:gdLst/>
            <a:ahLst/>
            <a:cxnLst/>
            <a:rect l="0" t="0" r="0" b="0"/>
            <a:pathLst>
              <a:path w="178594" h="178595">
                <a:moveTo>
                  <a:pt x="17860" y="89297"/>
                </a:moveTo>
                <a:lnTo>
                  <a:pt x="17860" y="89297"/>
                </a:lnTo>
                <a:lnTo>
                  <a:pt x="8930" y="80368"/>
                </a:lnTo>
                <a:lnTo>
                  <a:pt x="8930" y="80368"/>
                </a:lnTo>
                <a:lnTo>
                  <a:pt x="8930" y="71438"/>
                </a:lnTo>
                <a:lnTo>
                  <a:pt x="8930" y="62508"/>
                </a:lnTo>
                <a:lnTo>
                  <a:pt x="17860" y="53579"/>
                </a:lnTo>
                <a:lnTo>
                  <a:pt x="26789" y="44649"/>
                </a:lnTo>
                <a:lnTo>
                  <a:pt x="35719" y="35719"/>
                </a:lnTo>
                <a:lnTo>
                  <a:pt x="53578" y="17860"/>
                </a:lnTo>
                <a:lnTo>
                  <a:pt x="71438" y="8930"/>
                </a:lnTo>
                <a:lnTo>
                  <a:pt x="89297" y="0"/>
                </a:lnTo>
                <a:lnTo>
                  <a:pt x="107156" y="0"/>
                </a:lnTo>
                <a:lnTo>
                  <a:pt x="133945" y="0"/>
                </a:lnTo>
                <a:lnTo>
                  <a:pt x="151804" y="8930"/>
                </a:lnTo>
                <a:lnTo>
                  <a:pt x="169663" y="17860"/>
                </a:lnTo>
                <a:lnTo>
                  <a:pt x="178593" y="35719"/>
                </a:lnTo>
                <a:lnTo>
                  <a:pt x="178593" y="53579"/>
                </a:lnTo>
                <a:lnTo>
                  <a:pt x="160734" y="80368"/>
                </a:lnTo>
                <a:lnTo>
                  <a:pt x="142874" y="107157"/>
                </a:lnTo>
                <a:lnTo>
                  <a:pt x="116086" y="133946"/>
                </a:lnTo>
                <a:lnTo>
                  <a:pt x="80367" y="160735"/>
                </a:lnTo>
                <a:lnTo>
                  <a:pt x="53578" y="169664"/>
                </a:lnTo>
                <a:lnTo>
                  <a:pt x="26789" y="178594"/>
                </a:lnTo>
                <a:lnTo>
                  <a:pt x="17860" y="178594"/>
                </a:lnTo>
                <a:lnTo>
                  <a:pt x="0" y="169664"/>
                </a:lnTo>
                <a:lnTo>
                  <a:pt x="0" y="160735"/>
                </a:lnTo>
                <a:lnTo>
                  <a:pt x="8930" y="142875"/>
                </a:lnTo>
                <a:lnTo>
                  <a:pt x="26789" y="142875"/>
                </a:lnTo>
                <a:lnTo>
                  <a:pt x="53578" y="133946"/>
                </a:lnTo>
                <a:lnTo>
                  <a:pt x="80367" y="142875"/>
                </a:lnTo>
                <a:lnTo>
                  <a:pt x="107156" y="142875"/>
                </a:lnTo>
                <a:lnTo>
                  <a:pt x="142874" y="151805"/>
                </a:lnTo>
                <a:lnTo>
                  <a:pt x="169663" y="160735"/>
                </a:lnTo>
                <a:lnTo>
                  <a:pt x="169663" y="16073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8331398" y="5170289"/>
            <a:ext cx="62508" cy="196454"/>
          </a:xfrm>
          <a:custGeom>
            <a:avLst/>
            <a:gdLst/>
            <a:ahLst/>
            <a:cxnLst/>
            <a:rect l="0" t="0" r="0" b="0"/>
            <a:pathLst>
              <a:path w="62508" h="196454">
                <a:moveTo>
                  <a:pt x="17859" y="0"/>
                </a:move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8929" y="0"/>
                </a:lnTo>
                <a:lnTo>
                  <a:pt x="8929" y="8930"/>
                </a:lnTo>
                <a:lnTo>
                  <a:pt x="8929" y="26789"/>
                </a:lnTo>
                <a:lnTo>
                  <a:pt x="8929" y="44649"/>
                </a:lnTo>
                <a:lnTo>
                  <a:pt x="8929" y="71438"/>
                </a:lnTo>
                <a:lnTo>
                  <a:pt x="8929" y="107156"/>
                </a:lnTo>
                <a:lnTo>
                  <a:pt x="0" y="133945"/>
                </a:lnTo>
                <a:lnTo>
                  <a:pt x="0" y="169664"/>
                </a:lnTo>
                <a:lnTo>
                  <a:pt x="8929" y="187524"/>
                </a:lnTo>
                <a:lnTo>
                  <a:pt x="8929" y="196453"/>
                </a:lnTo>
                <a:lnTo>
                  <a:pt x="17859" y="196453"/>
                </a:lnTo>
                <a:lnTo>
                  <a:pt x="26789" y="187524"/>
                </a:lnTo>
                <a:lnTo>
                  <a:pt x="35718" y="160734"/>
                </a:lnTo>
                <a:lnTo>
                  <a:pt x="44648" y="133945"/>
                </a:lnTo>
                <a:lnTo>
                  <a:pt x="62507" y="98227"/>
                </a:lnTo>
                <a:lnTo>
                  <a:pt x="62507" y="9822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8429624" y="5125641"/>
            <a:ext cx="125017" cy="223243"/>
          </a:xfrm>
          <a:custGeom>
            <a:avLst/>
            <a:gdLst/>
            <a:ahLst/>
            <a:cxnLst/>
            <a:rect l="0" t="0" r="0" b="0"/>
            <a:pathLst>
              <a:path w="125017" h="223243">
                <a:moveTo>
                  <a:pt x="44649" y="0"/>
                </a:moveTo>
                <a:lnTo>
                  <a:pt x="44649" y="0"/>
                </a:lnTo>
                <a:lnTo>
                  <a:pt x="44649" y="0"/>
                </a:lnTo>
                <a:lnTo>
                  <a:pt x="35719" y="8929"/>
                </a:lnTo>
                <a:lnTo>
                  <a:pt x="26789" y="17859"/>
                </a:lnTo>
                <a:lnTo>
                  <a:pt x="17860" y="35718"/>
                </a:lnTo>
                <a:lnTo>
                  <a:pt x="8930" y="62507"/>
                </a:lnTo>
                <a:lnTo>
                  <a:pt x="0" y="89297"/>
                </a:lnTo>
                <a:lnTo>
                  <a:pt x="0" y="125015"/>
                </a:lnTo>
                <a:lnTo>
                  <a:pt x="0" y="160734"/>
                </a:lnTo>
                <a:lnTo>
                  <a:pt x="8930" y="187523"/>
                </a:lnTo>
                <a:lnTo>
                  <a:pt x="17860" y="205382"/>
                </a:lnTo>
                <a:lnTo>
                  <a:pt x="35719" y="223242"/>
                </a:lnTo>
                <a:lnTo>
                  <a:pt x="53578" y="223242"/>
                </a:lnTo>
                <a:lnTo>
                  <a:pt x="71438" y="214312"/>
                </a:lnTo>
                <a:lnTo>
                  <a:pt x="98227" y="205382"/>
                </a:lnTo>
                <a:lnTo>
                  <a:pt x="107156" y="178593"/>
                </a:lnTo>
                <a:lnTo>
                  <a:pt x="125016" y="160734"/>
                </a:lnTo>
                <a:lnTo>
                  <a:pt x="125016" y="142875"/>
                </a:lnTo>
                <a:lnTo>
                  <a:pt x="116086" y="133945"/>
                </a:lnTo>
                <a:lnTo>
                  <a:pt x="89297" y="133945"/>
                </a:lnTo>
                <a:lnTo>
                  <a:pt x="62508" y="151804"/>
                </a:lnTo>
                <a:lnTo>
                  <a:pt x="44649" y="169664"/>
                </a:lnTo>
                <a:lnTo>
                  <a:pt x="17860" y="187523"/>
                </a:lnTo>
                <a:lnTo>
                  <a:pt x="8930" y="205382"/>
                </a:lnTo>
                <a:lnTo>
                  <a:pt x="8930" y="214312"/>
                </a:lnTo>
                <a:lnTo>
                  <a:pt x="17860" y="223242"/>
                </a:lnTo>
                <a:lnTo>
                  <a:pt x="26789" y="214312"/>
                </a:lnTo>
                <a:lnTo>
                  <a:pt x="44649" y="205382"/>
                </a:lnTo>
                <a:lnTo>
                  <a:pt x="62508" y="178593"/>
                </a:lnTo>
                <a:lnTo>
                  <a:pt x="62508" y="17859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8599288" y="5134570"/>
            <a:ext cx="169665" cy="133947"/>
          </a:xfrm>
          <a:custGeom>
            <a:avLst/>
            <a:gdLst/>
            <a:ahLst/>
            <a:cxnLst/>
            <a:rect l="0" t="0" r="0" b="0"/>
            <a:pathLst>
              <a:path w="169665" h="133947">
                <a:moveTo>
                  <a:pt x="53578" y="0"/>
                </a:moveTo>
                <a:lnTo>
                  <a:pt x="53578" y="0"/>
                </a:lnTo>
                <a:lnTo>
                  <a:pt x="44649" y="0"/>
                </a:lnTo>
                <a:lnTo>
                  <a:pt x="35719" y="0"/>
                </a:lnTo>
                <a:lnTo>
                  <a:pt x="26789" y="17860"/>
                </a:lnTo>
                <a:lnTo>
                  <a:pt x="8930" y="35719"/>
                </a:lnTo>
                <a:lnTo>
                  <a:pt x="0" y="53578"/>
                </a:lnTo>
                <a:lnTo>
                  <a:pt x="0" y="71438"/>
                </a:lnTo>
                <a:lnTo>
                  <a:pt x="0" y="89297"/>
                </a:lnTo>
                <a:lnTo>
                  <a:pt x="0" y="107157"/>
                </a:lnTo>
                <a:lnTo>
                  <a:pt x="8930" y="125016"/>
                </a:lnTo>
                <a:lnTo>
                  <a:pt x="26789" y="133946"/>
                </a:lnTo>
                <a:lnTo>
                  <a:pt x="53578" y="133946"/>
                </a:lnTo>
                <a:lnTo>
                  <a:pt x="80367" y="133946"/>
                </a:lnTo>
                <a:lnTo>
                  <a:pt x="107157" y="133946"/>
                </a:lnTo>
                <a:lnTo>
                  <a:pt x="133946" y="125016"/>
                </a:lnTo>
                <a:lnTo>
                  <a:pt x="151805" y="116086"/>
                </a:lnTo>
                <a:lnTo>
                  <a:pt x="169664" y="107157"/>
                </a:lnTo>
                <a:lnTo>
                  <a:pt x="169664" y="10715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8688585" y="5116711"/>
            <a:ext cx="44650" cy="276821"/>
          </a:xfrm>
          <a:custGeom>
            <a:avLst/>
            <a:gdLst/>
            <a:ahLst/>
            <a:cxnLst/>
            <a:rect l="0" t="0" r="0" b="0"/>
            <a:pathLst>
              <a:path w="44650" h="276821">
                <a:moveTo>
                  <a:pt x="44649" y="0"/>
                </a:moveTo>
                <a:lnTo>
                  <a:pt x="44649" y="0"/>
                </a:lnTo>
                <a:lnTo>
                  <a:pt x="35719" y="8930"/>
                </a:lnTo>
                <a:lnTo>
                  <a:pt x="26789" y="26789"/>
                </a:lnTo>
                <a:lnTo>
                  <a:pt x="17860" y="44648"/>
                </a:lnTo>
                <a:lnTo>
                  <a:pt x="8930" y="80367"/>
                </a:lnTo>
                <a:lnTo>
                  <a:pt x="8930" y="125016"/>
                </a:lnTo>
                <a:lnTo>
                  <a:pt x="0" y="160734"/>
                </a:lnTo>
                <a:lnTo>
                  <a:pt x="0" y="205383"/>
                </a:lnTo>
                <a:lnTo>
                  <a:pt x="0" y="241102"/>
                </a:lnTo>
                <a:lnTo>
                  <a:pt x="0" y="267891"/>
                </a:lnTo>
                <a:lnTo>
                  <a:pt x="0" y="276820"/>
                </a:lnTo>
                <a:lnTo>
                  <a:pt x="0" y="276820"/>
                </a:lnTo>
                <a:lnTo>
                  <a:pt x="8930" y="250031"/>
                </a:lnTo>
                <a:lnTo>
                  <a:pt x="8930" y="2500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7036594" y="5929312"/>
            <a:ext cx="455415" cy="303610"/>
          </a:xfrm>
          <a:custGeom>
            <a:avLst/>
            <a:gdLst/>
            <a:ahLst/>
            <a:cxnLst/>
            <a:rect l="0" t="0" r="0" b="0"/>
            <a:pathLst>
              <a:path w="455415" h="303610">
                <a:moveTo>
                  <a:pt x="455414" y="0"/>
                </a:moveTo>
                <a:lnTo>
                  <a:pt x="455414" y="0"/>
                </a:lnTo>
                <a:lnTo>
                  <a:pt x="455414" y="0"/>
                </a:lnTo>
                <a:lnTo>
                  <a:pt x="446484" y="0"/>
                </a:lnTo>
                <a:lnTo>
                  <a:pt x="446484" y="0"/>
                </a:lnTo>
                <a:lnTo>
                  <a:pt x="446484" y="0"/>
                </a:lnTo>
                <a:lnTo>
                  <a:pt x="437554" y="0"/>
                </a:lnTo>
                <a:lnTo>
                  <a:pt x="428625" y="0"/>
                </a:lnTo>
                <a:lnTo>
                  <a:pt x="419695" y="8929"/>
                </a:lnTo>
                <a:lnTo>
                  <a:pt x="401836" y="26789"/>
                </a:lnTo>
                <a:lnTo>
                  <a:pt x="375047" y="44648"/>
                </a:lnTo>
                <a:lnTo>
                  <a:pt x="339328" y="89297"/>
                </a:lnTo>
                <a:lnTo>
                  <a:pt x="294679" y="133945"/>
                </a:lnTo>
                <a:lnTo>
                  <a:pt x="241101" y="178593"/>
                </a:lnTo>
                <a:lnTo>
                  <a:pt x="196453" y="223242"/>
                </a:lnTo>
                <a:lnTo>
                  <a:pt x="142875" y="258961"/>
                </a:lnTo>
                <a:lnTo>
                  <a:pt x="98226" y="276820"/>
                </a:lnTo>
                <a:lnTo>
                  <a:pt x="62508" y="294679"/>
                </a:lnTo>
                <a:lnTo>
                  <a:pt x="26789" y="303609"/>
                </a:lnTo>
                <a:lnTo>
                  <a:pt x="8929" y="303609"/>
                </a:lnTo>
                <a:lnTo>
                  <a:pt x="0" y="303609"/>
                </a:lnTo>
                <a:lnTo>
                  <a:pt x="8929" y="294679"/>
                </a:lnTo>
                <a:lnTo>
                  <a:pt x="8929" y="29467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7733109" y="5920382"/>
            <a:ext cx="812602" cy="276821"/>
          </a:xfrm>
          <a:custGeom>
            <a:avLst/>
            <a:gdLst/>
            <a:ahLst/>
            <a:cxnLst/>
            <a:rect l="0" t="0" r="0" b="0"/>
            <a:pathLst>
              <a:path w="812602" h="276821">
                <a:moveTo>
                  <a:pt x="8930" y="17859"/>
                </a:moveTo>
                <a:lnTo>
                  <a:pt x="8930" y="17859"/>
                </a:lnTo>
                <a:lnTo>
                  <a:pt x="8930" y="893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26789" y="0"/>
                </a:lnTo>
                <a:lnTo>
                  <a:pt x="44649" y="0"/>
                </a:lnTo>
                <a:lnTo>
                  <a:pt x="71438" y="8930"/>
                </a:lnTo>
                <a:lnTo>
                  <a:pt x="107157" y="26789"/>
                </a:lnTo>
                <a:lnTo>
                  <a:pt x="160735" y="35719"/>
                </a:lnTo>
                <a:lnTo>
                  <a:pt x="214313" y="62508"/>
                </a:lnTo>
                <a:lnTo>
                  <a:pt x="276821" y="80367"/>
                </a:lnTo>
                <a:lnTo>
                  <a:pt x="348258" y="107156"/>
                </a:lnTo>
                <a:lnTo>
                  <a:pt x="419696" y="133945"/>
                </a:lnTo>
                <a:lnTo>
                  <a:pt x="500062" y="151805"/>
                </a:lnTo>
                <a:lnTo>
                  <a:pt x="571500" y="169664"/>
                </a:lnTo>
                <a:lnTo>
                  <a:pt x="634007" y="187523"/>
                </a:lnTo>
                <a:lnTo>
                  <a:pt x="687586" y="205383"/>
                </a:lnTo>
                <a:lnTo>
                  <a:pt x="732234" y="223242"/>
                </a:lnTo>
                <a:lnTo>
                  <a:pt x="759023" y="232172"/>
                </a:lnTo>
                <a:lnTo>
                  <a:pt x="785812" y="241102"/>
                </a:lnTo>
                <a:lnTo>
                  <a:pt x="794742" y="258961"/>
                </a:lnTo>
                <a:lnTo>
                  <a:pt x="803671" y="267891"/>
                </a:lnTo>
                <a:lnTo>
                  <a:pt x="812601" y="276820"/>
                </a:lnTo>
                <a:lnTo>
                  <a:pt x="803671" y="276820"/>
                </a:lnTo>
                <a:lnTo>
                  <a:pt x="803671" y="27682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8242101" y="6215062"/>
            <a:ext cx="634009" cy="321469"/>
          </a:xfrm>
          <a:custGeom>
            <a:avLst/>
            <a:gdLst/>
            <a:ahLst/>
            <a:cxnLst/>
            <a:rect l="0" t="0" r="0" b="0"/>
            <a:pathLst>
              <a:path w="634009" h="321469">
                <a:moveTo>
                  <a:pt x="312539" y="0"/>
                </a:moveTo>
                <a:lnTo>
                  <a:pt x="303609" y="0"/>
                </a:lnTo>
                <a:lnTo>
                  <a:pt x="285750" y="0"/>
                </a:lnTo>
                <a:lnTo>
                  <a:pt x="258961" y="0"/>
                </a:lnTo>
                <a:lnTo>
                  <a:pt x="232172" y="0"/>
                </a:lnTo>
                <a:lnTo>
                  <a:pt x="196453" y="17859"/>
                </a:lnTo>
                <a:lnTo>
                  <a:pt x="160734" y="26789"/>
                </a:lnTo>
                <a:lnTo>
                  <a:pt x="125015" y="44648"/>
                </a:lnTo>
                <a:lnTo>
                  <a:pt x="89297" y="71437"/>
                </a:lnTo>
                <a:lnTo>
                  <a:pt x="53578" y="89297"/>
                </a:lnTo>
                <a:lnTo>
                  <a:pt x="35719" y="116086"/>
                </a:lnTo>
                <a:lnTo>
                  <a:pt x="17859" y="133945"/>
                </a:lnTo>
                <a:lnTo>
                  <a:pt x="0" y="151804"/>
                </a:lnTo>
                <a:lnTo>
                  <a:pt x="0" y="169664"/>
                </a:lnTo>
                <a:lnTo>
                  <a:pt x="8929" y="196453"/>
                </a:lnTo>
                <a:lnTo>
                  <a:pt x="17859" y="223242"/>
                </a:lnTo>
                <a:lnTo>
                  <a:pt x="44648" y="250031"/>
                </a:lnTo>
                <a:lnTo>
                  <a:pt x="80367" y="276820"/>
                </a:lnTo>
                <a:lnTo>
                  <a:pt x="125015" y="294679"/>
                </a:lnTo>
                <a:lnTo>
                  <a:pt x="178594" y="312539"/>
                </a:lnTo>
                <a:lnTo>
                  <a:pt x="232172" y="321468"/>
                </a:lnTo>
                <a:lnTo>
                  <a:pt x="285750" y="321468"/>
                </a:lnTo>
                <a:lnTo>
                  <a:pt x="348258" y="321468"/>
                </a:lnTo>
                <a:lnTo>
                  <a:pt x="401836" y="312539"/>
                </a:lnTo>
                <a:lnTo>
                  <a:pt x="464344" y="285750"/>
                </a:lnTo>
                <a:lnTo>
                  <a:pt x="508992" y="267890"/>
                </a:lnTo>
                <a:lnTo>
                  <a:pt x="535781" y="250031"/>
                </a:lnTo>
                <a:lnTo>
                  <a:pt x="562570" y="232172"/>
                </a:lnTo>
                <a:lnTo>
                  <a:pt x="580429" y="214312"/>
                </a:lnTo>
                <a:lnTo>
                  <a:pt x="607219" y="196453"/>
                </a:lnTo>
                <a:lnTo>
                  <a:pt x="625078" y="160734"/>
                </a:lnTo>
                <a:lnTo>
                  <a:pt x="634008" y="133945"/>
                </a:lnTo>
                <a:lnTo>
                  <a:pt x="616148" y="98226"/>
                </a:lnTo>
                <a:lnTo>
                  <a:pt x="571500" y="71437"/>
                </a:lnTo>
                <a:lnTo>
                  <a:pt x="500062" y="62508"/>
                </a:lnTo>
                <a:lnTo>
                  <a:pt x="419695" y="53578"/>
                </a:lnTo>
                <a:lnTo>
                  <a:pt x="339328" y="44648"/>
                </a:lnTo>
                <a:lnTo>
                  <a:pt x="250031" y="44648"/>
                </a:lnTo>
                <a:lnTo>
                  <a:pt x="250031" y="4464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8492132" y="5965030"/>
            <a:ext cx="142876" cy="89298"/>
          </a:xfrm>
          <a:custGeom>
            <a:avLst/>
            <a:gdLst/>
            <a:ahLst/>
            <a:cxnLst/>
            <a:rect l="0" t="0" r="0" b="0"/>
            <a:pathLst>
              <a:path w="142876" h="89298">
                <a:moveTo>
                  <a:pt x="0" y="17860"/>
                </a:moveTo>
                <a:lnTo>
                  <a:pt x="0" y="17860"/>
                </a:lnTo>
                <a:lnTo>
                  <a:pt x="8930" y="17860"/>
                </a:lnTo>
                <a:lnTo>
                  <a:pt x="8930" y="17860"/>
                </a:lnTo>
                <a:lnTo>
                  <a:pt x="26789" y="8930"/>
                </a:lnTo>
                <a:lnTo>
                  <a:pt x="44648" y="8930"/>
                </a:lnTo>
                <a:lnTo>
                  <a:pt x="71438" y="8930"/>
                </a:lnTo>
                <a:lnTo>
                  <a:pt x="89297" y="8930"/>
                </a:lnTo>
                <a:lnTo>
                  <a:pt x="107156" y="0"/>
                </a:lnTo>
                <a:lnTo>
                  <a:pt x="116086" y="0"/>
                </a:lnTo>
                <a:lnTo>
                  <a:pt x="125016" y="8930"/>
                </a:lnTo>
                <a:lnTo>
                  <a:pt x="125016" y="8930"/>
                </a:lnTo>
                <a:lnTo>
                  <a:pt x="116086" y="26790"/>
                </a:lnTo>
                <a:lnTo>
                  <a:pt x="98227" y="35719"/>
                </a:lnTo>
                <a:lnTo>
                  <a:pt x="80367" y="53579"/>
                </a:lnTo>
                <a:lnTo>
                  <a:pt x="53578" y="71438"/>
                </a:lnTo>
                <a:lnTo>
                  <a:pt x="35719" y="80368"/>
                </a:lnTo>
                <a:lnTo>
                  <a:pt x="17859" y="89297"/>
                </a:lnTo>
                <a:lnTo>
                  <a:pt x="8930" y="89297"/>
                </a:lnTo>
                <a:lnTo>
                  <a:pt x="8930" y="89297"/>
                </a:lnTo>
                <a:lnTo>
                  <a:pt x="17859" y="89297"/>
                </a:lnTo>
                <a:lnTo>
                  <a:pt x="35719" y="80368"/>
                </a:lnTo>
                <a:lnTo>
                  <a:pt x="53578" y="80368"/>
                </a:lnTo>
                <a:lnTo>
                  <a:pt x="80367" y="80368"/>
                </a:lnTo>
                <a:lnTo>
                  <a:pt x="98227" y="80368"/>
                </a:lnTo>
                <a:lnTo>
                  <a:pt x="116086" y="80368"/>
                </a:lnTo>
                <a:lnTo>
                  <a:pt x="133945" y="80368"/>
                </a:lnTo>
                <a:lnTo>
                  <a:pt x="142875" y="80368"/>
                </a:lnTo>
                <a:lnTo>
                  <a:pt x="142875" y="8036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8679655" y="5947171"/>
            <a:ext cx="53580" cy="142876"/>
          </a:xfrm>
          <a:custGeom>
            <a:avLst/>
            <a:gdLst/>
            <a:ahLst/>
            <a:cxnLst/>
            <a:rect l="0" t="0" r="0" b="0"/>
            <a:pathLst>
              <a:path w="53580" h="142876">
                <a:moveTo>
                  <a:pt x="35719" y="0"/>
                </a:moveTo>
                <a:lnTo>
                  <a:pt x="26790" y="8930"/>
                </a:lnTo>
                <a:lnTo>
                  <a:pt x="26790" y="8930"/>
                </a:lnTo>
                <a:lnTo>
                  <a:pt x="17860" y="17859"/>
                </a:lnTo>
                <a:lnTo>
                  <a:pt x="8930" y="26789"/>
                </a:lnTo>
                <a:lnTo>
                  <a:pt x="0" y="44649"/>
                </a:lnTo>
                <a:lnTo>
                  <a:pt x="0" y="53578"/>
                </a:lnTo>
                <a:lnTo>
                  <a:pt x="0" y="71438"/>
                </a:lnTo>
                <a:lnTo>
                  <a:pt x="0" y="89297"/>
                </a:lnTo>
                <a:lnTo>
                  <a:pt x="8930" y="107156"/>
                </a:lnTo>
                <a:lnTo>
                  <a:pt x="8930" y="125016"/>
                </a:lnTo>
                <a:lnTo>
                  <a:pt x="17860" y="133945"/>
                </a:lnTo>
                <a:lnTo>
                  <a:pt x="26790" y="142875"/>
                </a:lnTo>
                <a:lnTo>
                  <a:pt x="35719" y="133945"/>
                </a:lnTo>
                <a:lnTo>
                  <a:pt x="44649" y="125016"/>
                </a:lnTo>
                <a:lnTo>
                  <a:pt x="53579" y="98227"/>
                </a:lnTo>
                <a:lnTo>
                  <a:pt x="53579" y="9822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8742163" y="5938241"/>
            <a:ext cx="116087" cy="205384"/>
          </a:xfrm>
          <a:custGeom>
            <a:avLst/>
            <a:gdLst/>
            <a:ahLst/>
            <a:cxnLst/>
            <a:rect l="0" t="0" r="0" b="0"/>
            <a:pathLst>
              <a:path w="116087" h="205384">
                <a:moveTo>
                  <a:pt x="44649" y="0"/>
                </a:moveTo>
                <a:lnTo>
                  <a:pt x="35719" y="0"/>
                </a:lnTo>
                <a:lnTo>
                  <a:pt x="35719" y="8930"/>
                </a:lnTo>
                <a:lnTo>
                  <a:pt x="26789" y="26789"/>
                </a:lnTo>
                <a:lnTo>
                  <a:pt x="17860" y="44649"/>
                </a:lnTo>
                <a:lnTo>
                  <a:pt x="8930" y="62508"/>
                </a:lnTo>
                <a:lnTo>
                  <a:pt x="8930" y="89297"/>
                </a:lnTo>
                <a:lnTo>
                  <a:pt x="0" y="116086"/>
                </a:lnTo>
                <a:lnTo>
                  <a:pt x="8930" y="142875"/>
                </a:lnTo>
                <a:lnTo>
                  <a:pt x="17860" y="160735"/>
                </a:lnTo>
                <a:lnTo>
                  <a:pt x="26789" y="169664"/>
                </a:lnTo>
                <a:lnTo>
                  <a:pt x="44649" y="178594"/>
                </a:lnTo>
                <a:lnTo>
                  <a:pt x="71438" y="178594"/>
                </a:lnTo>
                <a:lnTo>
                  <a:pt x="80367" y="169664"/>
                </a:lnTo>
                <a:lnTo>
                  <a:pt x="98227" y="169664"/>
                </a:lnTo>
                <a:lnTo>
                  <a:pt x="98227" y="160735"/>
                </a:lnTo>
                <a:lnTo>
                  <a:pt x="107157" y="142875"/>
                </a:lnTo>
                <a:lnTo>
                  <a:pt x="116086" y="133946"/>
                </a:lnTo>
                <a:lnTo>
                  <a:pt x="116086" y="125016"/>
                </a:lnTo>
                <a:lnTo>
                  <a:pt x="98227" y="125016"/>
                </a:lnTo>
                <a:lnTo>
                  <a:pt x="80367" y="133946"/>
                </a:lnTo>
                <a:lnTo>
                  <a:pt x="62508" y="151805"/>
                </a:lnTo>
                <a:lnTo>
                  <a:pt x="53578" y="169664"/>
                </a:lnTo>
                <a:lnTo>
                  <a:pt x="53578" y="187524"/>
                </a:lnTo>
                <a:lnTo>
                  <a:pt x="62508" y="196454"/>
                </a:lnTo>
                <a:lnTo>
                  <a:pt x="71438" y="205383"/>
                </a:lnTo>
                <a:lnTo>
                  <a:pt x="80367" y="196454"/>
                </a:lnTo>
                <a:lnTo>
                  <a:pt x="98227" y="187524"/>
                </a:lnTo>
                <a:lnTo>
                  <a:pt x="98227" y="18752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8956476" y="5982890"/>
            <a:ext cx="44649" cy="26790"/>
          </a:xfrm>
          <a:custGeom>
            <a:avLst/>
            <a:gdLst/>
            <a:ahLst/>
            <a:cxnLst/>
            <a:rect l="0" t="0" r="0" b="0"/>
            <a:pathLst>
              <a:path w="44649" h="26790">
                <a:moveTo>
                  <a:pt x="0" y="8930"/>
                </a:move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26789"/>
                </a:lnTo>
                <a:lnTo>
                  <a:pt x="0" y="26789"/>
                </a:lnTo>
                <a:lnTo>
                  <a:pt x="8929" y="26789"/>
                </a:lnTo>
                <a:lnTo>
                  <a:pt x="8929" y="17859"/>
                </a:lnTo>
                <a:lnTo>
                  <a:pt x="17859" y="17859"/>
                </a:lnTo>
                <a:lnTo>
                  <a:pt x="26789" y="17859"/>
                </a:lnTo>
                <a:lnTo>
                  <a:pt x="44648" y="8930"/>
                </a:lnTo>
                <a:lnTo>
                  <a:pt x="44648" y="0"/>
                </a:lnTo>
                <a:lnTo>
                  <a:pt x="44648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8920757" y="5991820"/>
            <a:ext cx="53579" cy="133946"/>
          </a:xfrm>
          <a:custGeom>
            <a:avLst/>
            <a:gdLst/>
            <a:ahLst/>
            <a:cxnLst/>
            <a:rect l="0" t="0" r="0" b="0"/>
            <a:pathLst>
              <a:path w="53579" h="133946">
                <a:moveTo>
                  <a:pt x="35719" y="0"/>
                </a:moveTo>
                <a:lnTo>
                  <a:pt x="17859" y="8929"/>
                </a:lnTo>
                <a:lnTo>
                  <a:pt x="8930" y="8929"/>
                </a:lnTo>
                <a:lnTo>
                  <a:pt x="0" y="17859"/>
                </a:lnTo>
                <a:lnTo>
                  <a:pt x="0" y="26789"/>
                </a:lnTo>
                <a:lnTo>
                  <a:pt x="0" y="35718"/>
                </a:lnTo>
                <a:lnTo>
                  <a:pt x="0" y="35718"/>
                </a:lnTo>
                <a:lnTo>
                  <a:pt x="8930" y="44648"/>
                </a:lnTo>
                <a:lnTo>
                  <a:pt x="17859" y="53578"/>
                </a:lnTo>
                <a:lnTo>
                  <a:pt x="26789" y="62507"/>
                </a:lnTo>
                <a:lnTo>
                  <a:pt x="35719" y="62507"/>
                </a:lnTo>
                <a:lnTo>
                  <a:pt x="44648" y="71437"/>
                </a:lnTo>
                <a:lnTo>
                  <a:pt x="53578" y="89296"/>
                </a:lnTo>
                <a:lnTo>
                  <a:pt x="53578" y="98226"/>
                </a:lnTo>
                <a:lnTo>
                  <a:pt x="53578" y="107156"/>
                </a:lnTo>
                <a:lnTo>
                  <a:pt x="53578" y="116085"/>
                </a:lnTo>
                <a:lnTo>
                  <a:pt x="44648" y="125015"/>
                </a:lnTo>
                <a:lnTo>
                  <a:pt x="35719" y="133945"/>
                </a:lnTo>
                <a:lnTo>
                  <a:pt x="35719" y="13394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>
            <a:off x="1937742" y="3214687"/>
            <a:ext cx="196454" cy="169665"/>
          </a:xfrm>
          <a:custGeom>
            <a:avLst/>
            <a:gdLst/>
            <a:ahLst/>
            <a:cxnLst/>
            <a:rect l="0" t="0" r="0" b="0"/>
            <a:pathLst>
              <a:path w="196454" h="169665">
                <a:moveTo>
                  <a:pt x="0" y="142875"/>
                </a:moveTo>
                <a:lnTo>
                  <a:pt x="0" y="142875"/>
                </a:lnTo>
                <a:lnTo>
                  <a:pt x="0" y="142875"/>
                </a:lnTo>
                <a:lnTo>
                  <a:pt x="0" y="142875"/>
                </a:lnTo>
                <a:lnTo>
                  <a:pt x="0" y="151805"/>
                </a:lnTo>
                <a:lnTo>
                  <a:pt x="0" y="151805"/>
                </a:lnTo>
                <a:lnTo>
                  <a:pt x="0" y="160734"/>
                </a:lnTo>
                <a:lnTo>
                  <a:pt x="0" y="169664"/>
                </a:lnTo>
                <a:lnTo>
                  <a:pt x="0" y="169664"/>
                </a:lnTo>
                <a:lnTo>
                  <a:pt x="17860" y="160734"/>
                </a:lnTo>
                <a:lnTo>
                  <a:pt x="35719" y="151805"/>
                </a:lnTo>
                <a:lnTo>
                  <a:pt x="62508" y="125016"/>
                </a:lnTo>
                <a:lnTo>
                  <a:pt x="107156" y="98227"/>
                </a:lnTo>
                <a:lnTo>
                  <a:pt x="142875" y="62508"/>
                </a:lnTo>
                <a:lnTo>
                  <a:pt x="178594" y="26789"/>
                </a:lnTo>
                <a:lnTo>
                  <a:pt x="196453" y="0"/>
                </a:lnTo>
                <a:lnTo>
                  <a:pt x="196453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1973461" y="3509367"/>
            <a:ext cx="178595" cy="178595"/>
          </a:xfrm>
          <a:custGeom>
            <a:avLst/>
            <a:gdLst/>
            <a:ahLst/>
            <a:cxnLst/>
            <a:rect l="0" t="0" r="0" b="0"/>
            <a:pathLst>
              <a:path w="178595" h="178595">
                <a:moveTo>
                  <a:pt x="0" y="151804"/>
                </a:moveTo>
                <a:lnTo>
                  <a:pt x="0" y="151804"/>
                </a:lnTo>
                <a:lnTo>
                  <a:pt x="0" y="151804"/>
                </a:lnTo>
                <a:lnTo>
                  <a:pt x="0" y="160734"/>
                </a:lnTo>
                <a:lnTo>
                  <a:pt x="0" y="160734"/>
                </a:lnTo>
                <a:lnTo>
                  <a:pt x="0" y="169664"/>
                </a:lnTo>
                <a:lnTo>
                  <a:pt x="0" y="178594"/>
                </a:lnTo>
                <a:lnTo>
                  <a:pt x="8930" y="178594"/>
                </a:lnTo>
                <a:lnTo>
                  <a:pt x="17859" y="160734"/>
                </a:lnTo>
                <a:lnTo>
                  <a:pt x="35719" y="142875"/>
                </a:lnTo>
                <a:lnTo>
                  <a:pt x="71437" y="116086"/>
                </a:lnTo>
                <a:lnTo>
                  <a:pt x="107156" y="80367"/>
                </a:lnTo>
                <a:lnTo>
                  <a:pt x="142875" y="35719"/>
                </a:lnTo>
                <a:lnTo>
                  <a:pt x="178594" y="0"/>
                </a:lnTo>
                <a:lnTo>
                  <a:pt x="178594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1955602" y="3902273"/>
            <a:ext cx="125016" cy="125017"/>
          </a:xfrm>
          <a:custGeom>
            <a:avLst/>
            <a:gdLst/>
            <a:ahLst/>
            <a:cxnLst/>
            <a:rect l="0" t="0" r="0" b="0"/>
            <a:pathLst>
              <a:path w="125016" h="125017">
                <a:moveTo>
                  <a:pt x="0" y="116086"/>
                </a:moveTo>
                <a:lnTo>
                  <a:pt x="0" y="116086"/>
                </a:lnTo>
                <a:lnTo>
                  <a:pt x="0" y="125016"/>
                </a:lnTo>
                <a:lnTo>
                  <a:pt x="8929" y="125016"/>
                </a:lnTo>
                <a:lnTo>
                  <a:pt x="17859" y="116086"/>
                </a:lnTo>
                <a:lnTo>
                  <a:pt x="35718" y="107156"/>
                </a:lnTo>
                <a:lnTo>
                  <a:pt x="53578" y="80367"/>
                </a:lnTo>
                <a:lnTo>
                  <a:pt x="89296" y="53578"/>
                </a:lnTo>
                <a:lnTo>
                  <a:pt x="107156" y="26789"/>
                </a:lnTo>
                <a:lnTo>
                  <a:pt x="125015" y="0"/>
                </a:lnTo>
                <a:lnTo>
                  <a:pt x="125015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6411516" y="4518421"/>
            <a:ext cx="312540" cy="53580"/>
          </a:xfrm>
          <a:custGeom>
            <a:avLst/>
            <a:gdLst/>
            <a:ahLst/>
            <a:cxnLst/>
            <a:rect l="0" t="0" r="0" b="0"/>
            <a:pathLst>
              <a:path w="312540" h="53580">
                <a:moveTo>
                  <a:pt x="160734" y="17860"/>
                </a:moveTo>
                <a:lnTo>
                  <a:pt x="151804" y="17860"/>
                </a:lnTo>
                <a:lnTo>
                  <a:pt x="151804" y="17860"/>
                </a:lnTo>
                <a:lnTo>
                  <a:pt x="151804" y="17860"/>
                </a:lnTo>
                <a:lnTo>
                  <a:pt x="151804" y="17860"/>
                </a:lnTo>
                <a:lnTo>
                  <a:pt x="142875" y="26790"/>
                </a:lnTo>
                <a:lnTo>
                  <a:pt x="133945" y="26790"/>
                </a:lnTo>
                <a:lnTo>
                  <a:pt x="116086" y="26790"/>
                </a:lnTo>
                <a:lnTo>
                  <a:pt x="98226" y="35719"/>
                </a:lnTo>
                <a:lnTo>
                  <a:pt x="71437" y="35719"/>
                </a:lnTo>
                <a:lnTo>
                  <a:pt x="53578" y="44649"/>
                </a:lnTo>
                <a:lnTo>
                  <a:pt x="26789" y="44649"/>
                </a:lnTo>
                <a:lnTo>
                  <a:pt x="8929" y="53579"/>
                </a:lnTo>
                <a:lnTo>
                  <a:pt x="0" y="53579"/>
                </a:lnTo>
                <a:lnTo>
                  <a:pt x="0" y="53579"/>
                </a:lnTo>
                <a:lnTo>
                  <a:pt x="8929" y="44649"/>
                </a:lnTo>
                <a:lnTo>
                  <a:pt x="35718" y="44649"/>
                </a:lnTo>
                <a:lnTo>
                  <a:pt x="62507" y="35719"/>
                </a:lnTo>
                <a:lnTo>
                  <a:pt x="98226" y="26790"/>
                </a:lnTo>
                <a:lnTo>
                  <a:pt x="142875" y="17860"/>
                </a:lnTo>
                <a:lnTo>
                  <a:pt x="187523" y="17860"/>
                </a:lnTo>
                <a:lnTo>
                  <a:pt x="223242" y="17860"/>
                </a:lnTo>
                <a:lnTo>
                  <a:pt x="250031" y="17860"/>
                </a:lnTo>
                <a:lnTo>
                  <a:pt x="276820" y="17860"/>
                </a:lnTo>
                <a:lnTo>
                  <a:pt x="294679" y="17860"/>
                </a:lnTo>
                <a:lnTo>
                  <a:pt x="303609" y="17860"/>
                </a:lnTo>
                <a:lnTo>
                  <a:pt x="312539" y="17860"/>
                </a:lnTo>
                <a:lnTo>
                  <a:pt x="312539" y="17860"/>
                </a:lnTo>
                <a:lnTo>
                  <a:pt x="303609" y="17860"/>
                </a:lnTo>
                <a:lnTo>
                  <a:pt x="294679" y="8930"/>
                </a:lnTo>
                <a:lnTo>
                  <a:pt x="267890" y="8930"/>
                </a:lnTo>
                <a:lnTo>
                  <a:pt x="241101" y="0"/>
                </a:lnTo>
                <a:lnTo>
                  <a:pt x="214312" y="0"/>
                </a:lnTo>
                <a:lnTo>
                  <a:pt x="178593" y="0"/>
                </a:lnTo>
                <a:lnTo>
                  <a:pt x="142875" y="0"/>
                </a:lnTo>
                <a:lnTo>
                  <a:pt x="116086" y="0"/>
                </a:lnTo>
                <a:lnTo>
                  <a:pt x="98226" y="8930"/>
                </a:lnTo>
                <a:lnTo>
                  <a:pt x="89297" y="8930"/>
                </a:lnTo>
                <a:lnTo>
                  <a:pt x="89297" y="17860"/>
                </a:lnTo>
                <a:lnTo>
                  <a:pt x="116086" y="17860"/>
                </a:lnTo>
                <a:lnTo>
                  <a:pt x="142875" y="17860"/>
                </a:lnTo>
                <a:lnTo>
                  <a:pt x="187523" y="26790"/>
                </a:lnTo>
                <a:lnTo>
                  <a:pt x="232172" y="26790"/>
                </a:lnTo>
                <a:lnTo>
                  <a:pt x="267890" y="17860"/>
                </a:lnTo>
                <a:lnTo>
                  <a:pt x="267890" y="1786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6759773" y="3286125"/>
            <a:ext cx="508994" cy="8930"/>
          </a:xfrm>
          <a:custGeom>
            <a:avLst/>
            <a:gdLst/>
            <a:ahLst/>
            <a:cxnLst/>
            <a:rect l="0" t="0" r="0" b="0"/>
            <a:pathLst>
              <a:path w="508994" h="8930">
                <a:moveTo>
                  <a:pt x="35719" y="8929"/>
                </a:moveTo>
                <a:lnTo>
                  <a:pt x="35719" y="8929"/>
                </a:lnTo>
                <a:lnTo>
                  <a:pt x="17860" y="8929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17860" y="0"/>
                </a:lnTo>
                <a:lnTo>
                  <a:pt x="44649" y="0"/>
                </a:lnTo>
                <a:lnTo>
                  <a:pt x="80368" y="8929"/>
                </a:lnTo>
                <a:lnTo>
                  <a:pt x="133946" y="8929"/>
                </a:lnTo>
                <a:lnTo>
                  <a:pt x="187524" y="8929"/>
                </a:lnTo>
                <a:lnTo>
                  <a:pt x="241102" y="8929"/>
                </a:lnTo>
                <a:lnTo>
                  <a:pt x="294680" y="8929"/>
                </a:lnTo>
                <a:lnTo>
                  <a:pt x="348258" y="8929"/>
                </a:lnTo>
                <a:lnTo>
                  <a:pt x="401836" y="8929"/>
                </a:lnTo>
                <a:lnTo>
                  <a:pt x="446485" y="8929"/>
                </a:lnTo>
                <a:lnTo>
                  <a:pt x="473274" y="8929"/>
                </a:lnTo>
                <a:lnTo>
                  <a:pt x="491133" y="8929"/>
                </a:lnTo>
                <a:lnTo>
                  <a:pt x="508993" y="8929"/>
                </a:lnTo>
                <a:lnTo>
                  <a:pt x="500063" y="8929"/>
                </a:lnTo>
                <a:lnTo>
                  <a:pt x="482204" y="0"/>
                </a:lnTo>
                <a:lnTo>
                  <a:pt x="446485" y="0"/>
                </a:lnTo>
                <a:lnTo>
                  <a:pt x="392907" y="0"/>
                </a:lnTo>
                <a:lnTo>
                  <a:pt x="330399" y="0"/>
                </a:lnTo>
                <a:lnTo>
                  <a:pt x="267891" y="8929"/>
                </a:lnTo>
                <a:lnTo>
                  <a:pt x="214313" y="8929"/>
                </a:lnTo>
                <a:lnTo>
                  <a:pt x="178594" y="8929"/>
                </a:lnTo>
                <a:lnTo>
                  <a:pt x="160735" y="8929"/>
                </a:lnTo>
                <a:lnTo>
                  <a:pt x="160735" y="8929"/>
                </a:lnTo>
                <a:lnTo>
                  <a:pt x="187524" y="8929"/>
                </a:lnTo>
                <a:lnTo>
                  <a:pt x="223243" y="8929"/>
                </a:lnTo>
                <a:lnTo>
                  <a:pt x="258961" y="8929"/>
                </a:lnTo>
                <a:lnTo>
                  <a:pt x="294680" y="0"/>
                </a:lnTo>
                <a:lnTo>
                  <a:pt x="29468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8117086" y="5840015"/>
            <a:ext cx="991195" cy="901899"/>
          </a:xfrm>
          <a:custGeom>
            <a:avLst/>
            <a:gdLst/>
            <a:ahLst/>
            <a:cxnLst/>
            <a:rect l="0" t="0" r="0" b="0"/>
            <a:pathLst>
              <a:path w="991195" h="901899">
                <a:moveTo>
                  <a:pt x="991194" y="107156"/>
                </a:moveTo>
                <a:lnTo>
                  <a:pt x="991194" y="98226"/>
                </a:lnTo>
                <a:lnTo>
                  <a:pt x="991194" y="98226"/>
                </a:lnTo>
                <a:lnTo>
                  <a:pt x="991194" y="98226"/>
                </a:lnTo>
                <a:lnTo>
                  <a:pt x="991194" y="98226"/>
                </a:lnTo>
                <a:lnTo>
                  <a:pt x="991194" y="98226"/>
                </a:lnTo>
                <a:lnTo>
                  <a:pt x="991194" y="98226"/>
                </a:lnTo>
                <a:lnTo>
                  <a:pt x="991194" y="89297"/>
                </a:lnTo>
                <a:lnTo>
                  <a:pt x="991194" y="89297"/>
                </a:lnTo>
                <a:lnTo>
                  <a:pt x="991194" y="89297"/>
                </a:lnTo>
                <a:lnTo>
                  <a:pt x="991194" y="89297"/>
                </a:lnTo>
                <a:lnTo>
                  <a:pt x="991194" y="89297"/>
                </a:lnTo>
                <a:lnTo>
                  <a:pt x="982265" y="80367"/>
                </a:lnTo>
                <a:lnTo>
                  <a:pt x="982265" y="80367"/>
                </a:lnTo>
                <a:lnTo>
                  <a:pt x="982265" y="80367"/>
                </a:lnTo>
                <a:lnTo>
                  <a:pt x="973335" y="80367"/>
                </a:lnTo>
                <a:lnTo>
                  <a:pt x="964405" y="80367"/>
                </a:lnTo>
                <a:lnTo>
                  <a:pt x="955476" y="71437"/>
                </a:lnTo>
                <a:lnTo>
                  <a:pt x="946546" y="71437"/>
                </a:lnTo>
                <a:lnTo>
                  <a:pt x="937616" y="62508"/>
                </a:lnTo>
                <a:lnTo>
                  <a:pt x="928687" y="62508"/>
                </a:lnTo>
                <a:lnTo>
                  <a:pt x="919757" y="62508"/>
                </a:lnTo>
                <a:lnTo>
                  <a:pt x="910827" y="53578"/>
                </a:lnTo>
                <a:lnTo>
                  <a:pt x="892968" y="53578"/>
                </a:lnTo>
                <a:lnTo>
                  <a:pt x="884038" y="53578"/>
                </a:lnTo>
                <a:lnTo>
                  <a:pt x="866179" y="44648"/>
                </a:lnTo>
                <a:lnTo>
                  <a:pt x="830460" y="35719"/>
                </a:lnTo>
                <a:lnTo>
                  <a:pt x="794741" y="26789"/>
                </a:lnTo>
                <a:lnTo>
                  <a:pt x="767952" y="26789"/>
                </a:lnTo>
                <a:lnTo>
                  <a:pt x="741163" y="17859"/>
                </a:lnTo>
                <a:lnTo>
                  <a:pt x="723304" y="17859"/>
                </a:lnTo>
                <a:lnTo>
                  <a:pt x="705444" y="17859"/>
                </a:lnTo>
                <a:lnTo>
                  <a:pt x="678655" y="17859"/>
                </a:lnTo>
                <a:lnTo>
                  <a:pt x="660796" y="8930"/>
                </a:lnTo>
                <a:lnTo>
                  <a:pt x="642937" y="8930"/>
                </a:lnTo>
                <a:lnTo>
                  <a:pt x="625077" y="8930"/>
                </a:lnTo>
                <a:lnTo>
                  <a:pt x="598288" y="0"/>
                </a:lnTo>
                <a:lnTo>
                  <a:pt x="580429" y="0"/>
                </a:lnTo>
                <a:lnTo>
                  <a:pt x="562569" y="0"/>
                </a:lnTo>
                <a:lnTo>
                  <a:pt x="544710" y="0"/>
                </a:lnTo>
                <a:lnTo>
                  <a:pt x="526851" y="8930"/>
                </a:lnTo>
                <a:lnTo>
                  <a:pt x="508991" y="8930"/>
                </a:lnTo>
                <a:lnTo>
                  <a:pt x="491132" y="8930"/>
                </a:lnTo>
                <a:lnTo>
                  <a:pt x="473273" y="17859"/>
                </a:lnTo>
                <a:lnTo>
                  <a:pt x="455413" y="17859"/>
                </a:lnTo>
                <a:lnTo>
                  <a:pt x="437554" y="17859"/>
                </a:lnTo>
                <a:lnTo>
                  <a:pt x="428624" y="17859"/>
                </a:lnTo>
                <a:lnTo>
                  <a:pt x="410765" y="17859"/>
                </a:lnTo>
                <a:lnTo>
                  <a:pt x="392905" y="17859"/>
                </a:lnTo>
                <a:lnTo>
                  <a:pt x="383976" y="17859"/>
                </a:lnTo>
                <a:lnTo>
                  <a:pt x="366116" y="17859"/>
                </a:lnTo>
                <a:lnTo>
                  <a:pt x="348257" y="26789"/>
                </a:lnTo>
                <a:lnTo>
                  <a:pt x="330398" y="26789"/>
                </a:lnTo>
                <a:lnTo>
                  <a:pt x="321468" y="26789"/>
                </a:lnTo>
                <a:lnTo>
                  <a:pt x="303609" y="26789"/>
                </a:lnTo>
                <a:lnTo>
                  <a:pt x="285749" y="26789"/>
                </a:lnTo>
                <a:lnTo>
                  <a:pt x="276819" y="26789"/>
                </a:lnTo>
                <a:lnTo>
                  <a:pt x="258960" y="26789"/>
                </a:lnTo>
                <a:lnTo>
                  <a:pt x="241101" y="26789"/>
                </a:lnTo>
                <a:lnTo>
                  <a:pt x="223241" y="26789"/>
                </a:lnTo>
                <a:lnTo>
                  <a:pt x="205382" y="26789"/>
                </a:lnTo>
                <a:lnTo>
                  <a:pt x="196452" y="26789"/>
                </a:lnTo>
                <a:lnTo>
                  <a:pt x="178593" y="26789"/>
                </a:lnTo>
                <a:lnTo>
                  <a:pt x="169663" y="26789"/>
                </a:lnTo>
                <a:lnTo>
                  <a:pt x="151804" y="26789"/>
                </a:lnTo>
                <a:lnTo>
                  <a:pt x="142874" y="26789"/>
                </a:lnTo>
                <a:lnTo>
                  <a:pt x="133944" y="35719"/>
                </a:lnTo>
                <a:lnTo>
                  <a:pt x="116085" y="44648"/>
                </a:lnTo>
                <a:lnTo>
                  <a:pt x="116085" y="44648"/>
                </a:lnTo>
                <a:lnTo>
                  <a:pt x="98226" y="53578"/>
                </a:lnTo>
                <a:lnTo>
                  <a:pt x="89296" y="62508"/>
                </a:lnTo>
                <a:lnTo>
                  <a:pt x="89296" y="71437"/>
                </a:lnTo>
                <a:lnTo>
                  <a:pt x="80366" y="80367"/>
                </a:lnTo>
                <a:lnTo>
                  <a:pt x="80366" y="89297"/>
                </a:lnTo>
                <a:lnTo>
                  <a:pt x="71437" y="98226"/>
                </a:lnTo>
                <a:lnTo>
                  <a:pt x="71437" y="116086"/>
                </a:lnTo>
                <a:lnTo>
                  <a:pt x="62508" y="133945"/>
                </a:lnTo>
                <a:lnTo>
                  <a:pt x="62508" y="151805"/>
                </a:lnTo>
                <a:lnTo>
                  <a:pt x="53578" y="178594"/>
                </a:lnTo>
                <a:lnTo>
                  <a:pt x="53578" y="196453"/>
                </a:lnTo>
                <a:lnTo>
                  <a:pt x="44648" y="223242"/>
                </a:lnTo>
                <a:lnTo>
                  <a:pt x="44648" y="250031"/>
                </a:lnTo>
                <a:lnTo>
                  <a:pt x="35719" y="267890"/>
                </a:lnTo>
                <a:lnTo>
                  <a:pt x="35719" y="294680"/>
                </a:lnTo>
                <a:lnTo>
                  <a:pt x="35719" y="321469"/>
                </a:lnTo>
                <a:lnTo>
                  <a:pt x="26789" y="339328"/>
                </a:lnTo>
                <a:lnTo>
                  <a:pt x="26789" y="357187"/>
                </a:lnTo>
                <a:lnTo>
                  <a:pt x="17859" y="375047"/>
                </a:lnTo>
                <a:lnTo>
                  <a:pt x="17859" y="401836"/>
                </a:lnTo>
                <a:lnTo>
                  <a:pt x="17859" y="419695"/>
                </a:lnTo>
                <a:lnTo>
                  <a:pt x="17859" y="437555"/>
                </a:lnTo>
                <a:lnTo>
                  <a:pt x="17859" y="455414"/>
                </a:lnTo>
                <a:lnTo>
                  <a:pt x="17859" y="473273"/>
                </a:lnTo>
                <a:lnTo>
                  <a:pt x="17859" y="482203"/>
                </a:lnTo>
                <a:lnTo>
                  <a:pt x="17859" y="500062"/>
                </a:lnTo>
                <a:lnTo>
                  <a:pt x="17859" y="517922"/>
                </a:lnTo>
                <a:lnTo>
                  <a:pt x="8930" y="526851"/>
                </a:lnTo>
                <a:lnTo>
                  <a:pt x="8930" y="544711"/>
                </a:lnTo>
                <a:lnTo>
                  <a:pt x="8930" y="553640"/>
                </a:lnTo>
                <a:lnTo>
                  <a:pt x="8930" y="571500"/>
                </a:lnTo>
                <a:lnTo>
                  <a:pt x="8930" y="589359"/>
                </a:lnTo>
                <a:lnTo>
                  <a:pt x="8930" y="598289"/>
                </a:lnTo>
                <a:lnTo>
                  <a:pt x="0" y="616148"/>
                </a:lnTo>
                <a:lnTo>
                  <a:pt x="0" y="634008"/>
                </a:lnTo>
                <a:lnTo>
                  <a:pt x="0" y="642937"/>
                </a:lnTo>
                <a:lnTo>
                  <a:pt x="0" y="660797"/>
                </a:lnTo>
                <a:lnTo>
                  <a:pt x="0" y="678656"/>
                </a:lnTo>
                <a:lnTo>
                  <a:pt x="0" y="696515"/>
                </a:lnTo>
                <a:lnTo>
                  <a:pt x="0" y="705445"/>
                </a:lnTo>
                <a:lnTo>
                  <a:pt x="0" y="723305"/>
                </a:lnTo>
                <a:lnTo>
                  <a:pt x="0" y="741164"/>
                </a:lnTo>
                <a:lnTo>
                  <a:pt x="0" y="750094"/>
                </a:lnTo>
                <a:lnTo>
                  <a:pt x="0" y="767953"/>
                </a:lnTo>
                <a:lnTo>
                  <a:pt x="0" y="776883"/>
                </a:lnTo>
                <a:lnTo>
                  <a:pt x="0" y="776883"/>
                </a:lnTo>
                <a:lnTo>
                  <a:pt x="0" y="785812"/>
                </a:lnTo>
                <a:lnTo>
                  <a:pt x="0" y="794742"/>
                </a:lnTo>
                <a:lnTo>
                  <a:pt x="0" y="803672"/>
                </a:lnTo>
                <a:lnTo>
                  <a:pt x="0" y="812601"/>
                </a:lnTo>
                <a:lnTo>
                  <a:pt x="0" y="821531"/>
                </a:lnTo>
                <a:lnTo>
                  <a:pt x="0" y="830461"/>
                </a:lnTo>
                <a:lnTo>
                  <a:pt x="0" y="830461"/>
                </a:lnTo>
                <a:lnTo>
                  <a:pt x="0" y="830461"/>
                </a:lnTo>
                <a:lnTo>
                  <a:pt x="0" y="830461"/>
                </a:lnTo>
                <a:lnTo>
                  <a:pt x="0" y="839390"/>
                </a:lnTo>
                <a:lnTo>
                  <a:pt x="0" y="839390"/>
                </a:lnTo>
                <a:lnTo>
                  <a:pt x="0" y="839390"/>
                </a:lnTo>
                <a:lnTo>
                  <a:pt x="0" y="839390"/>
                </a:lnTo>
                <a:lnTo>
                  <a:pt x="0" y="848320"/>
                </a:lnTo>
                <a:lnTo>
                  <a:pt x="0" y="848320"/>
                </a:lnTo>
                <a:lnTo>
                  <a:pt x="0" y="848320"/>
                </a:lnTo>
                <a:lnTo>
                  <a:pt x="8930" y="848320"/>
                </a:lnTo>
                <a:lnTo>
                  <a:pt x="8930" y="848320"/>
                </a:lnTo>
                <a:lnTo>
                  <a:pt x="17859" y="848320"/>
                </a:lnTo>
                <a:lnTo>
                  <a:pt x="26789" y="848320"/>
                </a:lnTo>
                <a:lnTo>
                  <a:pt x="35719" y="848320"/>
                </a:lnTo>
                <a:lnTo>
                  <a:pt x="53578" y="848320"/>
                </a:lnTo>
                <a:lnTo>
                  <a:pt x="71437" y="857250"/>
                </a:lnTo>
                <a:lnTo>
                  <a:pt x="98226" y="857250"/>
                </a:lnTo>
                <a:lnTo>
                  <a:pt x="133944" y="875109"/>
                </a:lnTo>
                <a:lnTo>
                  <a:pt x="160734" y="884039"/>
                </a:lnTo>
                <a:lnTo>
                  <a:pt x="196452" y="901898"/>
                </a:lnTo>
                <a:lnTo>
                  <a:pt x="196452" y="90189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/>
          <p:cNvSpPr/>
          <p:nvPr/>
        </p:nvSpPr>
        <p:spPr>
          <a:xfrm>
            <a:off x="8313538" y="6804421"/>
            <a:ext cx="473275" cy="35720"/>
          </a:xfrm>
          <a:custGeom>
            <a:avLst/>
            <a:gdLst/>
            <a:ahLst/>
            <a:cxnLst/>
            <a:rect l="0" t="0" r="0" b="0"/>
            <a:pathLst>
              <a:path w="473275" h="35720">
                <a:moveTo>
                  <a:pt x="0" y="17859"/>
                </a:moveTo>
                <a:lnTo>
                  <a:pt x="0" y="26789"/>
                </a:lnTo>
                <a:lnTo>
                  <a:pt x="0" y="26789"/>
                </a:lnTo>
                <a:lnTo>
                  <a:pt x="0" y="35719"/>
                </a:lnTo>
                <a:lnTo>
                  <a:pt x="8930" y="35719"/>
                </a:lnTo>
                <a:lnTo>
                  <a:pt x="17860" y="35719"/>
                </a:lnTo>
                <a:lnTo>
                  <a:pt x="35719" y="35719"/>
                </a:lnTo>
                <a:lnTo>
                  <a:pt x="53578" y="35719"/>
                </a:lnTo>
                <a:lnTo>
                  <a:pt x="80367" y="26789"/>
                </a:lnTo>
                <a:lnTo>
                  <a:pt x="116086" y="26789"/>
                </a:lnTo>
                <a:lnTo>
                  <a:pt x="151805" y="26789"/>
                </a:lnTo>
                <a:lnTo>
                  <a:pt x="187524" y="26789"/>
                </a:lnTo>
                <a:lnTo>
                  <a:pt x="214313" y="26789"/>
                </a:lnTo>
                <a:lnTo>
                  <a:pt x="232172" y="26789"/>
                </a:lnTo>
                <a:lnTo>
                  <a:pt x="267891" y="26789"/>
                </a:lnTo>
                <a:lnTo>
                  <a:pt x="294680" y="26789"/>
                </a:lnTo>
                <a:lnTo>
                  <a:pt x="330399" y="26789"/>
                </a:lnTo>
                <a:lnTo>
                  <a:pt x="366117" y="26789"/>
                </a:lnTo>
                <a:lnTo>
                  <a:pt x="401836" y="17859"/>
                </a:lnTo>
                <a:lnTo>
                  <a:pt x="473274" y="0"/>
                </a:lnTo>
                <a:lnTo>
                  <a:pt x="473274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>
          <a:xfrm>
            <a:off x="8893968" y="6009679"/>
            <a:ext cx="205384" cy="839392"/>
          </a:xfrm>
          <a:custGeom>
            <a:avLst/>
            <a:gdLst/>
            <a:ahLst/>
            <a:cxnLst/>
            <a:rect l="0" t="0" r="0" b="0"/>
            <a:pathLst>
              <a:path w="205384" h="839392">
                <a:moveTo>
                  <a:pt x="205383" y="8930"/>
                </a:moveTo>
                <a:lnTo>
                  <a:pt x="205383" y="8930"/>
                </a:lnTo>
                <a:lnTo>
                  <a:pt x="205383" y="0"/>
                </a:lnTo>
                <a:lnTo>
                  <a:pt x="196453" y="0"/>
                </a:lnTo>
                <a:lnTo>
                  <a:pt x="196453" y="0"/>
                </a:lnTo>
                <a:lnTo>
                  <a:pt x="196453" y="0"/>
                </a:lnTo>
                <a:lnTo>
                  <a:pt x="196453" y="0"/>
                </a:lnTo>
                <a:lnTo>
                  <a:pt x="205383" y="0"/>
                </a:lnTo>
                <a:lnTo>
                  <a:pt x="205383" y="0"/>
                </a:lnTo>
                <a:lnTo>
                  <a:pt x="205383" y="8930"/>
                </a:lnTo>
                <a:lnTo>
                  <a:pt x="205383" y="17859"/>
                </a:lnTo>
                <a:lnTo>
                  <a:pt x="205383" y="35719"/>
                </a:lnTo>
                <a:lnTo>
                  <a:pt x="205383" y="53578"/>
                </a:lnTo>
                <a:lnTo>
                  <a:pt x="205383" y="71437"/>
                </a:lnTo>
                <a:lnTo>
                  <a:pt x="205383" y="107156"/>
                </a:lnTo>
                <a:lnTo>
                  <a:pt x="196453" y="142875"/>
                </a:lnTo>
                <a:lnTo>
                  <a:pt x="196453" y="178594"/>
                </a:lnTo>
                <a:lnTo>
                  <a:pt x="187523" y="223242"/>
                </a:lnTo>
                <a:lnTo>
                  <a:pt x="178594" y="276820"/>
                </a:lnTo>
                <a:lnTo>
                  <a:pt x="178594" y="294680"/>
                </a:lnTo>
                <a:lnTo>
                  <a:pt x="169664" y="330398"/>
                </a:lnTo>
                <a:lnTo>
                  <a:pt x="169664" y="366117"/>
                </a:lnTo>
                <a:lnTo>
                  <a:pt x="160734" y="401836"/>
                </a:lnTo>
                <a:lnTo>
                  <a:pt x="160734" y="437555"/>
                </a:lnTo>
                <a:lnTo>
                  <a:pt x="160734" y="473273"/>
                </a:lnTo>
                <a:lnTo>
                  <a:pt x="160734" y="508992"/>
                </a:lnTo>
                <a:lnTo>
                  <a:pt x="151805" y="544711"/>
                </a:lnTo>
                <a:lnTo>
                  <a:pt x="151805" y="571500"/>
                </a:lnTo>
                <a:lnTo>
                  <a:pt x="151805" y="607219"/>
                </a:lnTo>
                <a:lnTo>
                  <a:pt x="151805" y="634008"/>
                </a:lnTo>
                <a:lnTo>
                  <a:pt x="142875" y="651867"/>
                </a:lnTo>
                <a:lnTo>
                  <a:pt x="142875" y="678656"/>
                </a:lnTo>
                <a:lnTo>
                  <a:pt x="142875" y="696516"/>
                </a:lnTo>
                <a:lnTo>
                  <a:pt x="133945" y="714375"/>
                </a:lnTo>
                <a:lnTo>
                  <a:pt x="133945" y="741164"/>
                </a:lnTo>
                <a:lnTo>
                  <a:pt x="133945" y="759023"/>
                </a:lnTo>
                <a:lnTo>
                  <a:pt x="125016" y="776883"/>
                </a:lnTo>
                <a:lnTo>
                  <a:pt x="125016" y="794742"/>
                </a:lnTo>
                <a:lnTo>
                  <a:pt x="125016" y="803672"/>
                </a:lnTo>
                <a:lnTo>
                  <a:pt x="116086" y="821531"/>
                </a:lnTo>
                <a:lnTo>
                  <a:pt x="116086" y="830461"/>
                </a:lnTo>
                <a:lnTo>
                  <a:pt x="116086" y="839391"/>
                </a:lnTo>
                <a:lnTo>
                  <a:pt x="116086" y="839391"/>
                </a:lnTo>
                <a:lnTo>
                  <a:pt x="107156" y="839391"/>
                </a:lnTo>
                <a:lnTo>
                  <a:pt x="107156" y="839391"/>
                </a:lnTo>
                <a:lnTo>
                  <a:pt x="107156" y="839391"/>
                </a:lnTo>
                <a:lnTo>
                  <a:pt x="107156" y="839391"/>
                </a:lnTo>
                <a:lnTo>
                  <a:pt x="107156" y="839391"/>
                </a:lnTo>
                <a:lnTo>
                  <a:pt x="107156" y="839391"/>
                </a:lnTo>
                <a:lnTo>
                  <a:pt x="107156" y="839391"/>
                </a:lnTo>
                <a:lnTo>
                  <a:pt x="107156" y="839391"/>
                </a:lnTo>
                <a:lnTo>
                  <a:pt x="98227" y="839391"/>
                </a:lnTo>
                <a:lnTo>
                  <a:pt x="98227" y="839391"/>
                </a:lnTo>
                <a:lnTo>
                  <a:pt x="89297" y="839391"/>
                </a:lnTo>
                <a:lnTo>
                  <a:pt x="71437" y="839391"/>
                </a:lnTo>
                <a:lnTo>
                  <a:pt x="53578" y="839391"/>
                </a:lnTo>
                <a:lnTo>
                  <a:pt x="26789" y="839391"/>
                </a:lnTo>
                <a:lnTo>
                  <a:pt x="0" y="839391"/>
                </a:lnTo>
                <a:lnTo>
                  <a:pt x="0" y="83939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3"/>
          <p:cNvSpPr/>
          <p:nvPr/>
        </p:nvSpPr>
        <p:spPr>
          <a:xfrm>
            <a:off x="7393781" y="3420070"/>
            <a:ext cx="589361" cy="375048"/>
          </a:xfrm>
          <a:custGeom>
            <a:avLst/>
            <a:gdLst/>
            <a:ahLst/>
            <a:cxnLst/>
            <a:rect l="0" t="0" r="0" b="0"/>
            <a:pathLst>
              <a:path w="589361" h="375048">
                <a:moveTo>
                  <a:pt x="17860" y="375047"/>
                </a:moveTo>
                <a:lnTo>
                  <a:pt x="8930" y="375047"/>
                </a:lnTo>
                <a:lnTo>
                  <a:pt x="8930" y="375047"/>
                </a:lnTo>
                <a:lnTo>
                  <a:pt x="8930" y="375047"/>
                </a:lnTo>
                <a:lnTo>
                  <a:pt x="8930" y="375047"/>
                </a:lnTo>
                <a:lnTo>
                  <a:pt x="0" y="375047"/>
                </a:lnTo>
                <a:lnTo>
                  <a:pt x="8930" y="375047"/>
                </a:lnTo>
                <a:lnTo>
                  <a:pt x="17860" y="366117"/>
                </a:lnTo>
                <a:lnTo>
                  <a:pt x="35719" y="348258"/>
                </a:lnTo>
                <a:lnTo>
                  <a:pt x="62508" y="312539"/>
                </a:lnTo>
                <a:lnTo>
                  <a:pt x="116086" y="276820"/>
                </a:lnTo>
                <a:lnTo>
                  <a:pt x="178594" y="223242"/>
                </a:lnTo>
                <a:lnTo>
                  <a:pt x="258961" y="169664"/>
                </a:lnTo>
                <a:lnTo>
                  <a:pt x="348258" y="125016"/>
                </a:lnTo>
                <a:lnTo>
                  <a:pt x="437555" y="80367"/>
                </a:lnTo>
                <a:lnTo>
                  <a:pt x="508992" y="44648"/>
                </a:lnTo>
                <a:lnTo>
                  <a:pt x="553641" y="17859"/>
                </a:lnTo>
                <a:lnTo>
                  <a:pt x="589360" y="0"/>
                </a:lnTo>
                <a:lnTo>
                  <a:pt x="58936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7340203" y="3580804"/>
            <a:ext cx="294681" cy="232173"/>
          </a:xfrm>
          <a:custGeom>
            <a:avLst/>
            <a:gdLst/>
            <a:ahLst/>
            <a:cxnLst/>
            <a:rect l="0" t="0" r="0" b="0"/>
            <a:pathLst>
              <a:path w="294681" h="232173">
                <a:moveTo>
                  <a:pt x="205383" y="17860"/>
                </a:moveTo>
                <a:lnTo>
                  <a:pt x="205383" y="8930"/>
                </a:lnTo>
                <a:lnTo>
                  <a:pt x="196453" y="8930"/>
                </a:lnTo>
                <a:lnTo>
                  <a:pt x="196453" y="0"/>
                </a:lnTo>
                <a:lnTo>
                  <a:pt x="187524" y="0"/>
                </a:lnTo>
                <a:lnTo>
                  <a:pt x="178594" y="0"/>
                </a:lnTo>
                <a:lnTo>
                  <a:pt x="169664" y="8930"/>
                </a:lnTo>
                <a:lnTo>
                  <a:pt x="160735" y="17860"/>
                </a:lnTo>
                <a:lnTo>
                  <a:pt x="133945" y="35719"/>
                </a:lnTo>
                <a:lnTo>
                  <a:pt x="116086" y="62508"/>
                </a:lnTo>
                <a:lnTo>
                  <a:pt x="89297" y="107157"/>
                </a:lnTo>
                <a:lnTo>
                  <a:pt x="53578" y="151805"/>
                </a:lnTo>
                <a:lnTo>
                  <a:pt x="26789" y="187524"/>
                </a:lnTo>
                <a:lnTo>
                  <a:pt x="0" y="214313"/>
                </a:lnTo>
                <a:lnTo>
                  <a:pt x="8930" y="232172"/>
                </a:lnTo>
                <a:lnTo>
                  <a:pt x="35719" y="232172"/>
                </a:lnTo>
                <a:lnTo>
                  <a:pt x="80367" y="223242"/>
                </a:lnTo>
                <a:lnTo>
                  <a:pt x="151805" y="205383"/>
                </a:lnTo>
                <a:lnTo>
                  <a:pt x="223242" y="196453"/>
                </a:lnTo>
                <a:lnTo>
                  <a:pt x="294680" y="187524"/>
                </a:lnTo>
                <a:lnTo>
                  <a:pt x="294680" y="18752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6858000" y="6188273"/>
            <a:ext cx="223243" cy="437555"/>
          </a:xfrm>
          <a:custGeom>
            <a:avLst/>
            <a:gdLst/>
            <a:ahLst/>
            <a:cxnLst/>
            <a:rect l="0" t="0" r="0" b="0"/>
            <a:pathLst>
              <a:path w="223243" h="437555">
                <a:moveTo>
                  <a:pt x="80367" y="0"/>
                </a:moveTo>
                <a:lnTo>
                  <a:pt x="80367" y="0"/>
                </a:lnTo>
                <a:lnTo>
                  <a:pt x="71438" y="0"/>
                </a:lnTo>
                <a:lnTo>
                  <a:pt x="62508" y="8929"/>
                </a:lnTo>
                <a:lnTo>
                  <a:pt x="53578" y="17859"/>
                </a:lnTo>
                <a:lnTo>
                  <a:pt x="44648" y="26789"/>
                </a:lnTo>
                <a:lnTo>
                  <a:pt x="26789" y="35718"/>
                </a:lnTo>
                <a:lnTo>
                  <a:pt x="17859" y="44648"/>
                </a:lnTo>
                <a:lnTo>
                  <a:pt x="17859" y="44648"/>
                </a:lnTo>
                <a:lnTo>
                  <a:pt x="17859" y="53578"/>
                </a:lnTo>
                <a:lnTo>
                  <a:pt x="17859" y="53578"/>
                </a:lnTo>
                <a:lnTo>
                  <a:pt x="26789" y="53578"/>
                </a:lnTo>
                <a:lnTo>
                  <a:pt x="44648" y="44648"/>
                </a:lnTo>
                <a:lnTo>
                  <a:pt x="71438" y="44648"/>
                </a:lnTo>
                <a:lnTo>
                  <a:pt x="98227" y="44648"/>
                </a:lnTo>
                <a:lnTo>
                  <a:pt x="125016" y="44648"/>
                </a:lnTo>
                <a:lnTo>
                  <a:pt x="151805" y="44648"/>
                </a:lnTo>
                <a:lnTo>
                  <a:pt x="178594" y="44648"/>
                </a:lnTo>
                <a:lnTo>
                  <a:pt x="187523" y="44648"/>
                </a:lnTo>
                <a:lnTo>
                  <a:pt x="187523" y="53578"/>
                </a:lnTo>
                <a:lnTo>
                  <a:pt x="178594" y="53578"/>
                </a:lnTo>
                <a:lnTo>
                  <a:pt x="151805" y="53578"/>
                </a:lnTo>
                <a:lnTo>
                  <a:pt x="125016" y="62507"/>
                </a:lnTo>
                <a:lnTo>
                  <a:pt x="80367" y="71437"/>
                </a:lnTo>
                <a:lnTo>
                  <a:pt x="44648" y="80367"/>
                </a:lnTo>
                <a:lnTo>
                  <a:pt x="17859" y="98226"/>
                </a:lnTo>
                <a:lnTo>
                  <a:pt x="0" y="107156"/>
                </a:lnTo>
                <a:lnTo>
                  <a:pt x="0" y="116086"/>
                </a:lnTo>
                <a:lnTo>
                  <a:pt x="17859" y="125015"/>
                </a:lnTo>
                <a:lnTo>
                  <a:pt x="35719" y="133945"/>
                </a:lnTo>
                <a:lnTo>
                  <a:pt x="71438" y="133945"/>
                </a:lnTo>
                <a:lnTo>
                  <a:pt x="107156" y="133945"/>
                </a:lnTo>
                <a:lnTo>
                  <a:pt x="142875" y="133945"/>
                </a:lnTo>
                <a:lnTo>
                  <a:pt x="169664" y="133945"/>
                </a:lnTo>
                <a:lnTo>
                  <a:pt x="178594" y="133945"/>
                </a:lnTo>
                <a:lnTo>
                  <a:pt x="178594" y="151804"/>
                </a:lnTo>
                <a:lnTo>
                  <a:pt x="160734" y="160734"/>
                </a:lnTo>
                <a:lnTo>
                  <a:pt x="125016" y="187523"/>
                </a:lnTo>
                <a:lnTo>
                  <a:pt x="80367" y="214312"/>
                </a:lnTo>
                <a:lnTo>
                  <a:pt x="44648" y="241101"/>
                </a:lnTo>
                <a:lnTo>
                  <a:pt x="17859" y="267890"/>
                </a:lnTo>
                <a:lnTo>
                  <a:pt x="0" y="285750"/>
                </a:lnTo>
                <a:lnTo>
                  <a:pt x="8930" y="303609"/>
                </a:lnTo>
                <a:lnTo>
                  <a:pt x="17859" y="312539"/>
                </a:lnTo>
                <a:lnTo>
                  <a:pt x="53578" y="303609"/>
                </a:lnTo>
                <a:lnTo>
                  <a:pt x="89297" y="303609"/>
                </a:lnTo>
                <a:lnTo>
                  <a:pt x="133945" y="294679"/>
                </a:lnTo>
                <a:lnTo>
                  <a:pt x="178594" y="294679"/>
                </a:lnTo>
                <a:lnTo>
                  <a:pt x="205383" y="303609"/>
                </a:lnTo>
                <a:lnTo>
                  <a:pt x="223242" y="321468"/>
                </a:lnTo>
                <a:lnTo>
                  <a:pt x="214313" y="339328"/>
                </a:lnTo>
                <a:lnTo>
                  <a:pt x="196453" y="366117"/>
                </a:lnTo>
                <a:lnTo>
                  <a:pt x="187523" y="375047"/>
                </a:lnTo>
                <a:lnTo>
                  <a:pt x="187523" y="392906"/>
                </a:lnTo>
                <a:lnTo>
                  <a:pt x="169664" y="401836"/>
                </a:lnTo>
                <a:lnTo>
                  <a:pt x="160734" y="419695"/>
                </a:lnTo>
                <a:lnTo>
                  <a:pt x="151805" y="437554"/>
                </a:lnTo>
                <a:lnTo>
                  <a:pt x="151805" y="437554"/>
                </a:lnTo>
                <a:lnTo>
                  <a:pt x="151805" y="43755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reeform 87"/>
          <p:cNvSpPr/>
          <p:nvPr/>
        </p:nvSpPr>
        <p:spPr>
          <a:xfrm>
            <a:off x="6081117" y="6134695"/>
            <a:ext cx="1223368" cy="687586"/>
          </a:xfrm>
          <a:custGeom>
            <a:avLst/>
            <a:gdLst/>
            <a:ahLst/>
            <a:cxnLst/>
            <a:rect l="0" t="0" r="0" b="0"/>
            <a:pathLst>
              <a:path w="1223368" h="687586">
                <a:moveTo>
                  <a:pt x="1062633" y="178593"/>
                </a:moveTo>
                <a:lnTo>
                  <a:pt x="1062633" y="169664"/>
                </a:lnTo>
                <a:lnTo>
                  <a:pt x="1062633" y="160734"/>
                </a:lnTo>
                <a:lnTo>
                  <a:pt x="1053703" y="160734"/>
                </a:lnTo>
                <a:lnTo>
                  <a:pt x="1053703" y="160734"/>
                </a:lnTo>
                <a:lnTo>
                  <a:pt x="1044774" y="151804"/>
                </a:lnTo>
                <a:lnTo>
                  <a:pt x="1035844" y="151804"/>
                </a:lnTo>
                <a:lnTo>
                  <a:pt x="1017985" y="142875"/>
                </a:lnTo>
                <a:lnTo>
                  <a:pt x="1000125" y="133945"/>
                </a:lnTo>
                <a:lnTo>
                  <a:pt x="982266" y="133945"/>
                </a:lnTo>
                <a:lnTo>
                  <a:pt x="955477" y="116085"/>
                </a:lnTo>
                <a:lnTo>
                  <a:pt x="928688" y="107156"/>
                </a:lnTo>
                <a:lnTo>
                  <a:pt x="901899" y="98226"/>
                </a:lnTo>
                <a:lnTo>
                  <a:pt x="866180" y="80367"/>
                </a:lnTo>
                <a:lnTo>
                  <a:pt x="821531" y="71437"/>
                </a:lnTo>
                <a:lnTo>
                  <a:pt x="776883" y="53578"/>
                </a:lnTo>
                <a:lnTo>
                  <a:pt x="732235" y="44648"/>
                </a:lnTo>
                <a:lnTo>
                  <a:pt x="678656" y="35718"/>
                </a:lnTo>
                <a:lnTo>
                  <a:pt x="625078" y="35718"/>
                </a:lnTo>
                <a:lnTo>
                  <a:pt x="562571" y="35718"/>
                </a:lnTo>
                <a:lnTo>
                  <a:pt x="508992" y="35718"/>
                </a:lnTo>
                <a:lnTo>
                  <a:pt x="446485" y="35718"/>
                </a:lnTo>
                <a:lnTo>
                  <a:pt x="383977" y="35718"/>
                </a:lnTo>
                <a:lnTo>
                  <a:pt x="321469" y="44648"/>
                </a:lnTo>
                <a:lnTo>
                  <a:pt x="267891" y="53578"/>
                </a:lnTo>
                <a:lnTo>
                  <a:pt x="205383" y="62507"/>
                </a:lnTo>
                <a:lnTo>
                  <a:pt x="151805" y="80367"/>
                </a:lnTo>
                <a:lnTo>
                  <a:pt x="107156" y="98226"/>
                </a:lnTo>
                <a:lnTo>
                  <a:pt x="71438" y="125015"/>
                </a:lnTo>
                <a:lnTo>
                  <a:pt x="35719" y="160734"/>
                </a:lnTo>
                <a:lnTo>
                  <a:pt x="17860" y="187523"/>
                </a:lnTo>
                <a:lnTo>
                  <a:pt x="0" y="223242"/>
                </a:lnTo>
                <a:lnTo>
                  <a:pt x="0" y="258960"/>
                </a:lnTo>
                <a:lnTo>
                  <a:pt x="8930" y="303609"/>
                </a:lnTo>
                <a:lnTo>
                  <a:pt x="26789" y="339328"/>
                </a:lnTo>
                <a:lnTo>
                  <a:pt x="44649" y="366117"/>
                </a:lnTo>
                <a:lnTo>
                  <a:pt x="62508" y="392906"/>
                </a:lnTo>
                <a:lnTo>
                  <a:pt x="80367" y="410765"/>
                </a:lnTo>
                <a:lnTo>
                  <a:pt x="116086" y="455414"/>
                </a:lnTo>
                <a:lnTo>
                  <a:pt x="151805" y="491132"/>
                </a:lnTo>
                <a:lnTo>
                  <a:pt x="196453" y="535781"/>
                </a:lnTo>
                <a:lnTo>
                  <a:pt x="258961" y="571500"/>
                </a:lnTo>
                <a:lnTo>
                  <a:pt x="321469" y="607218"/>
                </a:lnTo>
                <a:lnTo>
                  <a:pt x="383977" y="634007"/>
                </a:lnTo>
                <a:lnTo>
                  <a:pt x="419696" y="642937"/>
                </a:lnTo>
                <a:lnTo>
                  <a:pt x="464344" y="660796"/>
                </a:lnTo>
                <a:lnTo>
                  <a:pt x="517922" y="669726"/>
                </a:lnTo>
                <a:lnTo>
                  <a:pt x="580430" y="678656"/>
                </a:lnTo>
                <a:lnTo>
                  <a:pt x="642938" y="678656"/>
                </a:lnTo>
                <a:lnTo>
                  <a:pt x="705446" y="687585"/>
                </a:lnTo>
                <a:lnTo>
                  <a:pt x="776883" y="678656"/>
                </a:lnTo>
                <a:lnTo>
                  <a:pt x="839391" y="678656"/>
                </a:lnTo>
                <a:lnTo>
                  <a:pt x="901899" y="660796"/>
                </a:lnTo>
                <a:lnTo>
                  <a:pt x="1044774" y="616148"/>
                </a:lnTo>
                <a:lnTo>
                  <a:pt x="1134071" y="562570"/>
                </a:lnTo>
                <a:lnTo>
                  <a:pt x="1196578" y="491132"/>
                </a:lnTo>
                <a:lnTo>
                  <a:pt x="1223367" y="419695"/>
                </a:lnTo>
                <a:lnTo>
                  <a:pt x="1223367" y="366117"/>
                </a:lnTo>
                <a:lnTo>
                  <a:pt x="1187649" y="312539"/>
                </a:lnTo>
                <a:lnTo>
                  <a:pt x="1143000" y="267890"/>
                </a:lnTo>
                <a:lnTo>
                  <a:pt x="1080492" y="232171"/>
                </a:lnTo>
                <a:lnTo>
                  <a:pt x="1009055" y="196453"/>
                </a:lnTo>
                <a:lnTo>
                  <a:pt x="928688" y="169664"/>
                </a:lnTo>
                <a:lnTo>
                  <a:pt x="848321" y="133945"/>
                </a:lnTo>
                <a:lnTo>
                  <a:pt x="776883" y="107156"/>
                </a:lnTo>
                <a:lnTo>
                  <a:pt x="714375" y="80367"/>
                </a:lnTo>
                <a:lnTo>
                  <a:pt x="651867" y="44648"/>
                </a:lnTo>
                <a:lnTo>
                  <a:pt x="598289" y="0"/>
                </a:lnTo>
                <a:lnTo>
                  <a:pt x="598289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6474023" y="5911452"/>
            <a:ext cx="232173" cy="178595"/>
          </a:xfrm>
          <a:custGeom>
            <a:avLst/>
            <a:gdLst/>
            <a:ahLst/>
            <a:cxnLst/>
            <a:rect l="0" t="0" r="0" b="0"/>
            <a:pathLst>
              <a:path w="232173" h="178595">
                <a:moveTo>
                  <a:pt x="53579" y="89297"/>
                </a:moveTo>
                <a:lnTo>
                  <a:pt x="44649" y="89297"/>
                </a:lnTo>
                <a:lnTo>
                  <a:pt x="44649" y="89297"/>
                </a:lnTo>
                <a:lnTo>
                  <a:pt x="35719" y="80368"/>
                </a:lnTo>
                <a:lnTo>
                  <a:pt x="26790" y="71438"/>
                </a:lnTo>
                <a:lnTo>
                  <a:pt x="26790" y="71438"/>
                </a:lnTo>
                <a:lnTo>
                  <a:pt x="17860" y="71438"/>
                </a:lnTo>
                <a:lnTo>
                  <a:pt x="8930" y="62508"/>
                </a:lnTo>
                <a:lnTo>
                  <a:pt x="8930" y="62508"/>
                </a:lnTo>
                <a:lnTo>
                  <a:pt x="8930" y="62508"/>
                </a:lnTo>
                <a:lnTo>
                  <a:pt x="17860" y="53578"/>
                </a:lnTo>
                <a:lnTo>
                  <a:pt x="26790" y="44649"/>
                </a:lnTo>
                <a:lnTo>
                  <a:pt x="44649" y="26789"/>
                </a:lnTo>
                <a:lnTo>
                  <a:pt x="71438" y="17860"/>
                </a:lnTo>
                <a:lnTo>
                  <a:pt x="89297" y="8930"/>
                </a:lnTo>
                <a:lnTo>
                  <a:pt x="116086" y="0"/>
                </a:lnTo>
                <a:lnTo>
                  <a:pt x="133946" y="0"/>
                </a:lnTo>
                <a:lnTo>
                  <a:pt x="142875" y="8930"/>
                </a:lnTo>
                <a:lnTo>
                  <a:pt x="142875" y="26789"/>
                </a:lnTo>
                <a:lnTo>
                  <a:pt x="133946" y="53578"/>
                </a:lnTo>
                <a:lnTo>
                  <a:pt x="107157" y="80368"/>
                </a:lnTo>
                <a:lnTo>
                  <a:pt x="80368" y="107157"/>
                </a:lnTo>
                <a:lnTo>
                  <a:pt x="53579" y="142875"/>
                </a:lnTo>
                <a:lnTo>
                  <a:pt x="26790" y="160735"/>
                </a:lnTo>
                <a:lnTo>
                  <a:pt x="8930" y="178594"/>
                </a:lnTo>
                <a:lnTo>
                  <a:pt x="0" y="178594"/>
                </a:lnTo>
                <a:lnTo>
                  <a:pt x="0" y="169664"/>
                </a:lnTo>
                <a:lnTo>
                  <a:pt x="8930" y="160735"/>
                </a:lnTo>
                <a:lnTo>
                  <a:pt x="35719" y="151805"/>
                </a:lnTo>
                <a:lnTo>
                  <a:pt x="62508" y="142875"/>
                </a:lnTo>
                <a:lnTo>
                  <a:pt x="98227" y="133946"/>
                </a:lnTo>
                <a:lnTo>
                  <a:pt x="142875" y="133946"/>
                </a:lnTo>
                <a:lnTo>
                  <a:pt x="169665" y="133946"/>
                </a:lnTo>
                <a:lnTo>
                  <a:pt x="196454" y="142875"/>
                </a:lnTo>
                <a:lnTo>
                  <a:pt x="214313" y="151805"/>
                </a:lnTo>
                <a:lnTo>
                  <a:pt x="232172" y="151805"/>
                </a:lnTo>
                <a:lnTo>
                  <a:pt x="232172" y="151805"/>
                </a:lnTo>
                <a:lnTo>
                  <a:pt x="232172" y="142875"/>
                </a:lnTo>
                <a:lnTo>
                  <a:pt x="232172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6715125" y="5893593"/>
            <a:ext cx="53579" cy="214313"/>
          </a:xfrm>
          <a:custGeom>
            <a:avLst/>
            <a:gdLst/>
            <a:ahLst/>
            <a:cxnLst/>
            <a:rect l="0" t="0" r="0" b="0"/>
            <a:pathLst>
              <a:path w="53579" h="214313">
                <a:moveTo>
                  <a:pt x="8930" y="0"/>
                </a:move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17859"/>
                </a:lnTo>
                <a:lnTo>
                  <a:pt x="0" y="35719"/>
                </a:lnTo>
                <a:lnTo>
                  <a:pt x="0" y="71437"/>
                </a:lnTo>
                <a:lnTo>
                  <a:pt x="0" y="116086"/>
                </a:lnTo>
                <a:lnTo>
                  <a:pt x="0" y="151805"/>
                </a:lnTo>
                <a:lnTo>
                  <a:pt x="0" y="187523"/>
                </a:lnTo>
                <a:lnTo>
                  <a:pt x="0" y="205383"/>
                </a:lnTo>
                <a:lnTo>
                  <a:pt x="8930" y="214312"/>
                </a:lnTo>
                <a:lnTo>
                  <a:pt x="8930" y="214312"/>
                </a:lnTo>
                <a:lnTo>
                  <a:pt x="17859" y="196453"/>
                </a:lnTo>
                <a:lnTo>
                  <a:pt x="35719" y="178594"/>
                </a:lnTo>
                <a:lnTo>
                  <a:pt x="44648" y="142875"/>
                </a:lnTo>
                <a:lnTo>
                  <a:pt x="53578" y="98227"/>
                </a:lnTo>
                <a:lnTo>
                  <a:pt x="53578" y="9822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6777633" y="5875734"/>
            <a:ext cx="151806" cy="250032"/>
          </a:xfrm>
          <a:custGeom>
            <a:avLst/>
            <a:gdLst/>
            <a:ahLst/>
            <a:cxnLst/>
            <a:rect l="0" t="0" r="0" b="0"/>
            <a:pathLst>
              <a:path w="151806" h="250032">
                <a:moveTo>
                  <a:pt x="53578" y="0"/>
                </a:moveTo>
                <a:lnTo>
                  <a:pt x="44648" y="0"/>
                </a:lnTo>
                <a:lnTo>
                  <a:pt x="35719" y="17859"/>
                </a:lnTo>
                <a:lnTo>
                  <a:pt x="26789" y="35718"/>
                </a:lnTo>
                <a:lnTo>
                  <a:pt x="8930" y="62507"/>
                </a:lnTo>
                <a:lnTo>
                  <a:pt x="0" y="98226"/>
                </a:lnTo>
                <a:lnTo>
                  <a:pt x="0" y="125015"/>
                </a:lnTo>
                <a:lnTo>
                  <a:pt x="0" y="160734"/>
                </a:lnTo>
                <a:lnTo>
                  <a:pt x="8930" y="187523"/>
                </a:lnTo>
                <a:lnTo>
                  <a:pt x="26789" y="205382"/>
                </a:lnTo>
                <a:lnTo>
                  <a:pt x="53578" y="214312"/>
                </a:lnTo>
                <a:lnTo>
                  <a:pt x="71437" y="223242"/>
                </a:lnTo>
                <a:lnTo>
                  <a:pt x="98226" y="214312"/>
                </a:lnTo>
                <a:lnTo>
                  <a:pt x="125015" y="205382"/>
                </a:lnTo>
                <a:lnTo>
                  <a:pt x="142875" y="187523"/>
                </a:lnTo>
                <a:lnTo>
                  <a:pt x="151805" y="169664"/>
                </a:lnTo>
                <a:lnTo>
                  <a:pt x="151805" y="151804"/>
                </a:lnTo>
                <a:lnTo>
                  <a:pt x="151805" y="142875"/>
                </a:lnTo>
                <a:lnTo>
                  <a:pt x="125015" y="142875"/>
                </a:lnTo>
                <a:lnTo>
                  <a:pt x="107156" y="151804"/>
                </a:lnTo>
                <a:lnTo>
                  <a:pt x="80367" y="178593"/>
                </a:lnTo>
                <a:lnTo>
                  <a:pt x="53578" y="196453"/>
                </a:lnTo>
                <a:lnTo>
                  <a:pt x="44648" y="223242"/>
                </a:lnTo>
                <a:lnTo>
                  <a:pt x="35719" y="241101"/>
                </a:lnTo>
                <a:lnTo>
                  <a:pt x="44648" y="250031"/>
                </a:lnTo>
                <a:lnTo>
                  <a:pt x="53578" y="241101"/>
                </a:lnTo>
                <a:lnTo>
                  <a:pt x="62508" y="232171"/>
                </a:lnTo>
                <a:lnTo>
                  <a:pt x="89297" y="205382"/>
                </a:lnTo>
                <a:lnTo>
                  <a:pt x="89297" y="20538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reeform 91"/>
          <p:cNvSpPr/>
          <p:nvPr/>
        </p:nvSpPr>
        <p:spPr>
          <a:xfrm>
            <a:off x="6956227" y="5929312"/>
            <a:ext cx="160735" cy="44649"/>
          </a:xfrm>
          <a:custGeom>
            <a:avLst/>
            <a:gdLst/>
            <a:ahLst/>
            <a:cxnLst/>
            <a:rect l="0" t="0" r="0" b="0"/>
            <a:pathLst>
              <a:path w="160735" h="44649">
                <a:moveTo>
                  <a:pt x="8929" y="0"/>
                </a:move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8929" y="17859"/>
                </a:lnTo>
                <a:lnTo>
                  <a:pt x="26789" y="26789"/>
                </a:lnTo>
                <a:lnTo>
                  <a:pt x="44648" y="35718"/>
                </a:lnTo>
                <a:lnTo>
                  <a:pt x="62507" y="44648"/>
                </a:lnTo>
                <a:lnTo>
                  <a:pt x="89296" y="44648"/>
                </a:lnTo>
                <a:lnTo>
                  <a:pt x="107156" y="44648"/>
                </a:lnTo>
                <a:lnTo>
                  <a:pt x="125015" y="44648"/>
                </a:lnTo>
                <a:lnTo>
                  <a:pt x="133945" y="35718"/>
                </a:lnTo>
                <a:lnTo>
                  <a:pt x="151804" y="26789"/>
                </a:lnTo>
                <a:lnTo>
                  <a:pt x="160734" y="17859"/>
                </a:lnTo>
                <a:lnTo>
                  <a:pt x="160734" y="0"/>
                </a:lnTo>
                <a:lnTo>
                  <a:pt x="160734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92"/>
          <p:cNvSpPr/>
          <p:nvPr/>
        </p:nvSpPr>
        <p:spPr>
          <a:xfrm>
            <a:off x="7036594" y="5831085"/>
            <a:ext cx="53579" cy="321470"/>
          </a:xfrm>
          <a:custGeom>
            <a:avLst/>
            <a:gdLst/>
            <a:ahLst/>
            <a:cxnLst/>
            <a:rect l="0" t="0" r="0" b="0"/>
            <a:pathLst>
              <a:path w="53579" h="321470">
                <a:moveTo>
                  <a:pt x="53578" y="0"/>
                </a:moveTo>
                <a:lnTo>
                  <a:pt x="44648" y="8930"/>
                </a:lnTo>
                <a:lnTo>
                  <a:pt x="35719" y="26789"/>
                </a:lnTo>
                <a:lnTo>
                  <a:pt x="26789" y="53578"/>
                </a:lnTo>
                <a:lnTo>
                  <a:pt x="17859" y="89297"/>
                </a:lnTo>
                <a:lnTo>
                  <a:pt x="8929" y="133945"/>
                </a:lnTo>
                <a:lnTo>
                  <a:pt x="0" y="178594"/>
                </a:lnTo>
                <a:lnTo>
                  <a:pt x="0" y="223242"/>
                </a:lnTo>
                <a:lnTo>
                  <a:pt x="0" y="258961"/>
                </a:lnTo>
                <a:lnTo>
                  <a:pt x="8929" y="285750"/>
                </a:lnTo>
                <a:lnTo>
                  <a:pt x="8929" y="303610"/>
                </a:lnTo>
                <a:lnTo>
                  <a:pt x="17859" y="321469"/>
                </a:lnTo>
                <a:lnTo>
                  <a:pt x="17859" y="3214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93"/>
          <p:cNvSpPr/>
          <p:nvPr/>
        </p:nvSpPr>
        <p:spPr>
          <a:xfrm>
            <a:off x="562570" y="3509367"/>
            <a:ext cx="312540" cy="187524"/>
          </a:xfrm>
          <a:custGeom>
            <a:avLst/>
            <a:gdLst/>
            <a:ahLst/>
            <a:cxnLst/>
            <a:rect l="0" t="0" r="0" b="0"/>
            <a:pathLst>
              <a:path w="312540" h="187524">
                <a:moveTo>
                  <a:pt x="8930" y="178594"/>
                </a:moveTo>
                <a:lnTo>
                  <a:pt x="8930" y="187523"/>
                </a:lnTo>
                <a:lnTo>
                  <a:pt x="0" y="187523"/>
                </a:lnTo>
                <a:lnTo>
                  <a:pt x="0" y="187523"/>
                </a:lnTo>
                <a:lnTo>
                  <a:pt x="0" y="187523"/>
                </a:lnTo>
                <a:lnTo>
                  <a:pt x="0" y="178594"/>
                </a:lnTo>
                <a:lnTo>
                  <a:pt x="8930" y="169664"/>
                </a:lnTo>
                <a:lnTo>
                  <a:pt x="17860" y="160734"/>
                </a:lnTo>
                <a:lnTo>
                  <a:pt x="44649" y="133945"/>
                </a:lnTo>
                <a:lnTo>
                  <a:pt x="71438" y="107156"/>
                </a:lnTo>
                <a:lnTo>
                  <a:pt x="116086" y="80367"/>
                </a:lnTo>
                <a:lnTo>
                  <a:pt x="178594" y="53578"/>
                </a:lnTo>
                <a:lnTo>
                  <a:pt x="241102" y="26789"/>
                </a:lnTo>
                <a:lnTo>
                  <a:pt x="312539" y="0"/>
                </a:lnTo>
                <a:lnTo>
                  <a:pt x="312539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reeform 94"/>
          <p:cNvSpPr/>
          <p:nvPr/>
        </p:nvSpPr>
        <p:spPr>
          <a:xfrm>
            <a:off x="5036344" y="5125641"/>
            <a:ext cx="258962" cy="410766"/>
          </a:xfrm>
          <a:custGeom>
            <a:avLst/>
            <a:gdLst/>
            <a:ahLst/>
            <a:cxnLst/>
            <a:rect l="0" t="0" r="0" b="0"/>
            <a:pathLst>
              <a:path w="258962" h="410766">
                <a:moveTo>
                  <a:pt x="0" y="62507"/>
                </a:moveTo>
                <a:lnTo>
                  <a:pt x="0" y="62507"/>
                </a:lnTo>
                <a:lnTo>
                  <a:pt x="0" y="71437"/>
                </a:lnTo>
                <a:lnTo>
                  <a:pt x="0" y="71437"/>
                </a:lnTo>
                <a:lnTo>
                  <a:pt x="8929" y="89297"/>
                </a:lnTo>
                <a:lnTo>
                  <a:pt x="17859" y="125015"/>
                </a:lnTo>
                <a:lnTo>
                  <a:pt x="26789" y="160734"/>
                </a:lnTo>
                <a:lnTo>
                  <a:pt x="44648" y="223242"/>
                </a:lnTo>
                <a:lnTo>
                  <a:pt x="53578" y="276820"/>
                </a:lnTo>
                <a:lnTo>
                  <a:pt x="62508" y="339328"/>
                </a:lnTo>
                <a:lnTo>
                  <a:pt x="80367" y="375047"/>
                </a:lnTo>
                <a:lnTo>
                  <a:pt x="89297" y="401836"/>
                </a:lnTo>
                <a:lnTo>
                  <a:pt x="89297" y="410765"/>
                </a:lnTo>
                <a:lnTo>
                  <a:pt x="89297" y="401836"/>
                </a:lnTo>
                <a:lnTo>
                  <a:pt x="89297" y="383976"/>
                </a:lnTo>
                <a:lnTo>
                  <a:pt x="80367" y="348257"/>
                </a:lnTo>
                <a:lnTo>
                  <a:pt x="71437" y="303609"/>
                </a:lnTo>
                <a:lnTo>
                  <a:pt x="62508" y="250031"/>
                </a:lnTo>
                <a:lnTo>
                  <a:pt x="44648" y="187523"/>
                </a:lnTo>
                <a:lnTo>
                  <a:pt x="35719" y="125015"/>
                </a:lnTo>
                <a:lnTo>
                  <a:pt x="26789" y="71437"/>
                </a:lnTo>
                <a:lnTo>
                  <a:pt x="17859" y="35718"/>
                </a:lnTo>
                <a:lnTo>
                  <a:pt x="26789" y="8929"/>
                </a:lnTo>
                <a:lnTo>
                  <a:pt x="26789" y="0"/>
                </a:lnTo>
                <a:lnTo>
                  <a:pt x="35719" y="0"/>
                </a:lnTo>
                <a:lnTo>
                  <a:pt x="44648" y="8929"/>
                </a:lnTo>
                <a:lnTo>
                  <a:pt x="53578" y="17859"/>
                </a:lnTo>
                <a:lnTo>
                  <a:pt x="62508" y="44648"/>
                </a:lnTo>
                <a:lnTo>
                  <a:pt x="80367" y="80367"/>
                </a:lnTo>
                <a:lnTo>
                  <a:pt x="98226" y="116086"/>
                </a:lnTo>
                <a:lnTo>
                  <a:pt x="116086" y="160734"/>
                </a:lnTo>
                <a:lnTo>
                  <a:pt x="142875" y="214312"/>
                </a:lnTo>
                <a:lnTo>
                  <a:pt x="169664" y="258961"/>
                </a:lnTo>
                <a:lnTo>
                  <a:pt x="196453" y="303609"/>
                </a:lnTo>
                <a:lnTo>
                  <a:pt x="223242" y="339328"/>
                </a:lnTo>
                <a:lnTo>
                  <a:pt x="250031" y="366117"/>
                </a:lnTo>
                <a:lnTo>
                  <a:pt x="258961" y="375047"/>
                </a:lnTo>
                <a:lnTo>
                  <a:pt x="258961" y="375047"/>
                </a:lnTo>
                <a:lnTo>
                  <a:pt x="241101" y="366117"/>
                </a:lnTo>
                <a:lnTo>
                  <a:pt x="214312" y="339328"/>
                </a:lnTo>
                <a:lnTo>
                  <a:pt x="178594" y="321468"/>
                </a:lnTo>
                <a:lnTo>
                  <a:pt x="133945" y="294679"/>
                </a:lnTo>
                <a:lnTo>
                  <a:pt x="133945" y="29467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reeform 95"/>
          <p:cNvSpPr/>
          <p:nvPr/>
        </p:nvSpPr>
        <p:spPr>
          <a:xfrm>
            <a:off x="5018484" y="5304234"/>
            <a:ext cx="294681" cy="98228"/>
          </a:xfrm>
          <a:custGeom>
            <a:avLst/>
            <a:gdLst/>
            <a:ahLst/>
            <a:cxnLst/>
            <a:rect l="0" t="0" r="0" b="0"/>
            <a:pathLst>
              <a:path w="294681" h="98228">
                <a:moveTo>
                  <a:pt x="0" y="98227"/>
                </a:moveTo>
                <a:lnTo>
                  <a:pt x="0" y="98227"/>
                </a:lnTo>
                <a:lnTo>
                  <a:pt x="17860" y="98227"/>
                </a:lnTo>
                <a:lnTo>
                  <a:pt x="53579" y="89297"/>
                </a:lnTo>
                <a:lnTo>
                  <a:pt x="107157" y="80368"/>
                </a:lnTo>
                <a:lnTo>
                  <a:pt x="160735" y="62508"/>
                </a:lnTo>
                <a:lnTo>
                  <a:pt x="214313" y="53579"/>
                </a:lnTo>
                <a:lnTo>
                  <a:pt x="258961" y="35719"/>
                </a:lnTo>
                <a:lnTo>
                  <a:pt x="285750" y="17860"/>
                </a:lnTo>
                <a:lnTo>
                  <a:pt x="294680" y="0"/>
                </a:lnTo>
                <a:lnTo>
                  <a:pt x="29468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reeform 96"/>
          <p:cNvSpPr/>
          <p:nvPr/>
        </p:nvSpPr>
        <p:spPr>
          <a:xfrm>
            <a:off x="7813477" y="5625702"/>
            <a:ext cx="8930" cy="8931"/>
          </a:xfrm>
          <a:custGeom>
            <a:avLst/>
            <a:gdLst/>
            <a:ahLst/>
            <a:cxnLst/>
            <a:rect l="0" t="0" r="0" b="0"/>
            <a:pathLst>
              <a:path w="8930" h="8931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8929" y="0"/>
                </a:lnTo>
                <a:lnTo>
                  <a:pt x="8929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reeform 97"/>
          <p:cNvSpPr/>
          <p:nvPr/>
        </p:nvSpPr>
        <p:spPr>
          <a:xfrm>
            <a:off x="312539" y="2205633"/>
            <a:ext cx="80368" cy="455415"/>
          </a:xfrm>
          <a:custGeom>
            <a:avLst/>
            <a:gdLst/>
            <a:ahLst/>
            <a:cxnLst/>
            <a:rect l="0" t="0" r="0" b="0"/>
            <a:pathLst>
              <a:path w="80368" h="455415">
                <a:moveTo>
                  <a:pt x="0" y="437555"/>
                </a:moveTo>
                <a:lnTo>
                  <a:pt x="0" y="437555"/>
                </a:lnTo>
                <a:lnTo>
                  <a:pt x="0" y="437555"/>
                </a:lnTo>
                <a:lnTo>
                  <a:pt x="8930" y="446484"/>
                </a:lnTo>
                <a:lnTo>
                  <a:pt x="8930" y="446484"/>
                </a:lnTo>
                <a:lnTo>
                  <a:pt x="8930" y="446484"/>
                </a:lnTo>
                <a:lnTo>
                  <a:pt x="8930" y="446484"/>
                </a:lnTo>
                <a:lnTo>
                  <a:pt x="8930" y="446484"/>
                </a:lnTo>
                <a:lnTo>
                  <a:pt x="8930" y="446484"/>
                </a:lnTo>
                <a:lnTo>
                  <a:pt x="8930" y="437555"/>
                </a:lnTo>
                <a:lnTo>
                  <a:pt x="8930" y="437555"/>
                </a:lnTo>
                <a:lnTo>
                  <a:pt x="8930" y="437555"/>
                </a:lnTo>
                <a:lnTo>
                  <a:pt x="8930" y="437555"/>
                </a:lnTo>
                <a:lnTo>
                  <a:pt x="8930" y="437555"/>
                </a:lnTo>
                <a:lnTo>
                  <a:pt x="8930" y="446484"/>
                </a:lnTo>
                <a:lnTo>
                  <a:pt x="0" y="446484"/>
                </a:lnTo>
                <a:lnTo>
                  <a:pt x="0" y="446484"/>
                </a:lnTo>
                <a:lnTo>
                  <a:pt x="0" y="446484"/>
                </a:lnTo>
                <a:lnTo>
                  <a:pt x="0" y="455414"/>
                </a:lnTo>
                <a:lnTo>
                  <a:pt x="0" y="455414"/>
                </a:lnTo>
                <a:lnTo>
                  <a:pt x="0" y="455414"/>
                </a:lnTo>
                <a:lnTo>
                  <a:pt x="0" y="455414"/>
                </a:lnTo>
                <a:lnTo>
                  <a:pt x="0" y="455414"/>
                </a:lnTo>
                <a:lnTo>
                  <a:pt x="0" y="446484"/>
                </a:lnTo>
                <a:lnTo>
                  <a:pt x="0" y="419695"/>
                </a:lnTo>
                <a:lnTo>
                  <a:pt x="8930" y="383976"/>
                </a:lnTo>
                <a:lnTo>
                  <a:pt x="17860" y="312539"/>
                </a:lnTo>
                <a:lnTo>
                  <a:pt x="26789" y="241101"/>
                </a:lnTo>
                <a:lnTo>
                  <a:pt x="44649" y="169664"/>
                </a:lnTo>
                <a:lnTo>
                  <a:pt x="62508" y="107156"/>
                </a:lnTo>
                <a:lnTo>
                  <a:pt x="71438" y="53578"/>
                </a:lnTo>
                <a:lnTo>
                  <a:pt x="80367" y="17859"/>
                </a:lnTo>
                <a:lnTo>
                  <a:pt x="80367" y="0"/>
                </a:lnTo>
                <a:lnTo>
                  <a:pt x="80367" y="0"/>
                </a:lnTo>
                <a:lnTo>
                  <a:pt x="80367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 98"/>
          <p:cNvSpPr/>
          <p:nvPr/>
        </p:nvSpPr>
        <p:spPr>
          <a:xfrm>
            <a:off x="508992" y="2232422"/>
            <a:ext cx="133947" cy="392907"/>
          </a:xfrm>
          <a:custGeom>
            <a:avLst/>
            <a:gdLst/>
            <a:ahLst/>
            <a:cxnLst/>
            <a:rect l="0" t="0" r="0" b="0"/>
            <a:pathLst>
              <a:path w="133947" h="392907">
                <a:moveTo>
                  <a:pt x="8930" y="375047"/>
                </a:moveTo>
                <a:lnTo>
                  <a:pt x="8930" y="375047"/>
                </a:lnTo>
                <a:lnTo>
                  <a:pt x="0" y="375047"/>
                </a:lnTo>
                <a:lnTo>
                  <a:pt x="0" y="383976"/>
                </a:lnTo>
                <a:lnTo>
                  <a:pt x="0" y="392906"/>
                </a:lnTo>
                <a:lnTo>
                  <a:pt x="0" y="392906"/>
                </a:lnTo>
                <a:lnTo>
                  <a:pt x="0" y="392906"/>
                </a:lnTo>
                <a:lnTo>
                  <a:pt x="0" y="383976"/>
                </a:lnTo>
                <a:lnTo>
                  <a:pt x="0" y="366117"/>
                </a:lnTo>
                <a:lnTo>
                  <a:pt x="0" y="330398"/>
                </a:lnTo>
                <a:lnTo>
                  <a:pt x="17860" y="285750"/>
                </a:lnTo>
                <a:lnTo>
                  <a:pt x="35719" y="223242"/>
                </a:lnTo>
                <a:lnTo>
                  <a:pt x="53578" y="160734"/>
                </a:lnTo>
                <a:lnTo>
                  <a:pt x="80367" y="98226"/>
                </a:lnTo>
                <a:lnTo>
                  <a:pt x="107157" y="44648"/>
                </a:lnTo>
                <a:lnTo>
                  <a:pt x="133946" y="0"/>
                </a:lnTo>
                <a:lnTo>
                  <a:pt x="133946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 99"/>
          <p:cNvSpPr/>
          <p:nvPr/>
        </p:nvSpPr>
        <p:spPr>
          <a:xfrm>
            <a:off x="2348508" y="2000250"/>
            <a:ext cx="321470" cy="1044774"/>
          </a:xfrm>
          <a:custGeom>
            <a:avLst/>
            <a:gdLst/>
            <a:ahLst/>
            <a:cxnLst/>
            <a:rect l="0" t="0" r="0" b="0"/>
            <a:pathLst>
              <a:path w="321470" h="1044774">
                <a:moveTo>
                  <a:pt x="44648" y="1017984"/>
                </a:moveTo>
                <a:lnTo>
                  <a:pt x="35719" y="1017984"/>
                </a:lnTo>
                <a:lnTo>
                  <a:pt x="26789" y="1026914"/>
                </a:lnTo>
                <a:lnTo>
                  <a:pt x="8930" y="1035843"/>
                </a:lnTo>
                <a:lnTo>
                  <a:pt x="0" y="1044773"/>
                </a:lnTo>
                <a:lnTo>
                  <a:pt x="0" y="1044773"/>
                </a:lnTo>
                <a:lnTo>
                  <a:pt x="0" y="1026914"/>
                </a:lnTo>
                <a:lnTo>
                  <a:pt x="0" y="964406"/>
                </a:lnTo>
                <a:lnTo>
                  <a:pt x="26789" y="866179"/>
                </a:lnTo>
                <a:lnTo>
                  <a:pt x="53578" y="732234"/>
                </a:lnTo>
                <a:lnTo>
                  <a:pt x="116086" y="562570"/>
                </a:lnTo>
                <a:lnTo>
                  <a:pt x="196453" y="375047"/>
                </a:lnTo>
                <a:lnTo>
                  <a:pt x="267890" y="187523"/>
                </a:lnTo>
                <a:lnTo>
                  <a:pt x="321469" y="0"/>
                </a:lnTo>
                <a:lnTo>
                  <a:pt x="321469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reeform 100"/>
          <p:cNvSpPr/>
          <p:nvPr/>
        </p:nvSpPr>
        <p:spPr>
          <a:xfrm>
            <a:off x="2866430" y="2089547"/>
            <a:ext cx="258962" cy="598290"/>
          </a:xfrm>
          <a:custGeom>
            <a:avLst/>
            <a:gdLst/>
            <a:ahLst/>
            <a:cxnLst/>
            <a:rect l="0" t="0" r="0" b="0"/>
            <a:pathLst>
              <a:path w="258962" h="598290">
                <a:moveTo>
                  <a:pt x="17859" y="571500"/>
                </a:moveTo>
                <a:lnTo>
                  <a:pt x="8929" y="580430"/>
                </a:lnTo>
                <a:lnTo>
                  <a:pt x="8929" y="589359"/>
                </a:lnTo>
                <a:lnTo>
                  <a:pt x="0" y="598289"/>
                </a:lnTo>
                <a:lnTo>
                  <a:pt x="0" y="598289"/>
                </a:lnTo>
                <a:lnTo>
                  <a:pt x="0" y="571500"/>
                </a:lnTo>
                <a:lnTo>
                  <a:pt x="8929" y="526851"/>
                </a:lnTo>
                <a:lnTo>
                  <a:pt x="26789" y="464344"/>
                </a:lnTo>
                <a:lnTo>
                  <a:pt x="71437" y="366117"/>
                </a:lnTo>
                <a:lnTo>
                  <a:pt x="116086" y="258961"/>
                </a:lnTo>
                <a:lnTo>
                  <a:pt x="187523" y="125015"/>
                </a:lnTo>
                <a:lnTo>
                  <a:pt x="258961" y="0"/>
                </a:lnTo>
                <a:lnTo>
                  <a:pt x="258961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reeform 101"/>
          <p:cNvSpPr/>
          <p:nvPr/>
        </p:nvSpPr>
        <p:spPr>
          <a:xfrm>
            <a:off x="3259336" y="2232422"/>
            <a:ext cx="187524" cy="473274"/>
          </a:xfrm>
          <a:custGeom>
            <a:avLst/>
            <a:gdLst/>
            <a:ahLst/>
            <a:cxnLst/>
            <a:rect l="0" t="0" r="0" b="0"/>
            <a:pathLst>
              <a:path w="187524" h="473274">
                <a:moveTo>
                  <a:pt x="0" y="473273"/>
                </a:moveTo>
                <a:lnTo>
                  <a:pt x="0" y="473273"/>
                </a:lnTo>
                <a:lnTo>
                  <a:pt x="0" y="455414"/>
                </a:lnTo>
                <a:lnTo>
                  <a:pt x="0" y="410766"/>
                </a:lnTo>
                <a:lnTo>
                  <a:pt x="26789" y="339328"/>
                </a:lnTo>
                <a:lnTo>
                  <a:pt x="62508" y="250031"/>
                </a:lnTo>
                <a:lnTo>
                  <a:pt x="116086" y="125015"/>
                </a:lnTo>
                <a:lnTo>
                  <a:pt x="187523" y="0"/>
                </a:lnTo>
                <a:lnTo>
                  <a:pt x="187523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31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991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Output of Zombie2: </a:t>
            </a:r>
            <a:r>
              <a:rPr lang="en-US" dirty="0" err="1" smtClean="0"/>
              <a:t>init</a:t>
            </a:r>
            <a:r>
              <a:rPr lang="en-US" dirty="0" smtClean="0"/>
              <a:t> inherits orphans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7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8600" y="1219200"/>
            <a:ext cx="8839200" cy="493776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Child </a:t>
            </a:r>
            <a:r>
              <a:rPr lang="en-US" dirty="0"/>
              <a:t>code </a:t>
            </a:r>
            <a:r>
              <a:rPr lang="en-US" dirty="0" err="1"/>
              <a:t>pid</a:t>
            </a:r>
            <a:r>
              <a:rPr lang="en-US" dirty="0"/>
              <a:t> = 2347.</a:t>
            </a:r>
          </a:p>
          <a:p>
            <a:pPr marL="0" indent="0">
              <a:buNone/>
            </a:pPr>
            <a:r>
              <a:rPr lang="en-US" dirty="0"/>
              <a:t>Child of Child code </a:t>
            </a:r>
            <a:r>
              <a:rPr lang="en-US" dirty="0" err="1"/>
              <a:t>pid</a:t>
            </a:r>
            <a:r>
              <a:rPr lang="en-US" dirty="0"/>
              <a:t> = 2348, my ambition is to be an orphan.</a:t>
            </a:r>
          </a:p>
          <a:p>
            <a:pPr marL="0" indent="0">
              <a:buNone/>
            </a:pPr>
            <a:r>
              <a:rPr lang="en-US" dirty="0"/>
              <a:t>Child exiting, my parent's ID is = 2346.</a:t>
            </a:r>
          </a:p>
          <a:p>
            <a:pPr marL="0" indent="0">
              <a:buNone/>
            </a:pPr>
            <a:r>
              <a:rPr lang="en-US" dirty="0"/>
              <a:t>Parent code </a:t>
            </a:r>
            <a:r>
              <a:rPr lang="en-US" dirty="0" err="1"/>
              <a:t>pid</a:t>
            </a:r>
            <a:r>
              <a:rPr lang="en-US" dirty="0"/>
              <a:t> = 2346.</a:t>
            </a:r>
          </a:p>
          <a:p>
            <a:pPr marL="0" indent="0">
              <a:buNone/>
            </a:pPr>
            <a:r>
              <a:rPr lang="en-US" dirty="0"/>
              <a:t>F S   UID   PID  PPID  C PRI  NI ADDR SZ WCHAN  TTY          TIME CMD</a:t>
            </a:r>
          </a:p>
          <a:p>
            <a:pPr marL="0" indent="0">
              <a:buNone/>
            </a:pPr>
            <a:r>
              <a:rPr lang="en-US" dirty="0"/>
              <a:t>0 S 20213  2326  2325  0  80   0 -  1158 wait   </a:t>
            </a:r>
            <a:r>
              <a:rPr lang="en-US" dirty="0" err="1"/>
              <a:t>pts</a:t>
            </a:r>
            <a:r>
              <a:rPr lang="en-US" dirty="0"/>
              <a:t>/0    00:00:00 bash</a:t>
            </a:r>
          </a:p>
          <a:p>
            <a:pPr marL="0" indent="0">
              <a:buNone/>
            </a:pPr>
            <a:r>
              <a:rPr lang="en-US" dirty="0"/>
              <a:t>0 S 20213  2346  2326  0  80   0 -   409 wait   </a:t>
            </a:r>
            <a:r>
              <a:rPr lang="en-US" dirty="0" err="1"/>
              <a:t>pts</a:t>
            </a:r>
            <a:r>
              <a:rPr lang="en-US" dirty="0"/>
              <a:t>/0    00:00:00 zombie2</a:t>
            </a:r>
          </a:p>
          <a:p>
            <a:pPr marL="0" indent="0">
              <a:buNone/>
            </a:pPr>
            <a:r>
              <a:rPr lang="en-US" dirty="0"/>
              <a:t>1 Z 20213  2347  2346  0  80   0 -     0 exit   </a:t>
            </a:r>
            <a:r>
              <a:rPr lang="en-US" dirty="0" err="1"/>
              <a:t>pts</a:t>
            </a:r>
            <a:r>
              <a:rPr lang="en-US" dirty="0"/>
              <a:t>/0    00:00:00 </a:t>
            </a:r>
            <a:r>
              <a:rPr lang="en-US" dirty="0" err="1"/>
              <a:t>zomb</a:t>
            </a:r>
            <a:r>
              <a:rPr lang="en-US" dirty="0"/>
              <a:t> &lt;defunct&gt;</a:t>
            </a:r>
          </a:p>
          <a:p>
            <a:pPr marL="0" indent="0">
              <a:buNone/>
            </a:pPr>
            <a:r>
              <a:rPr lang="en-US" dirty="0"/>
              <a:t>1 S 20213  2348     1  0  80   0 -   409 </a:t>
            </a:r>
            <a:r>
              <a:rPr lang="en-US" dirty="0" err="1"/>
              <a:t>hrtime</a:t>
            </a:r>
            <a:r>
              <a:rPr lang="en-US" dirty="0"/>
              <a:t> </a:t>
            </a:r>
            <a:r>
              <a:rPr lang="en-US" dirty="0" err="1"/>
              <a:t>pts</a:t>
            </a:r>
            <a:r>
              <a:rPr lang="en-US" dirty="0"/>
              <a:t>/0    00:00:00 zombie2</a:t>
            </a:r>
          </a:p>
          <a:p>
            <a:pPr marL="0" indent="0">
              <a:buNone/>
            </a:pPr>
            <a:r>
              <a:rPr lang="en-US" dirty="0"/>
              <a:t>0 S 20213  2349  2346  0  80   0 -   462 wait   </a:t>
            </a:r>
            <a:r>
              <a:rPr lang="en-US" dirty="0" err="1"/>
              <a:t>pts</a:t>
            </a:r>
            <a:r>
              <a:rPr lang="en-US" dirty="0"/>
              <a:t>/0    00:00:00 </a:t>
            </a:r>
            <a:r>
              <a:rPr lang="en-US" dirty="0" err="1"/>
              <a:t>sh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0 R 20213  2350  2349  0  80   0 -   630 -      </a:t>
            </a:r>
            <a:r>
              <a:rPr lang="en-US" dirty="0" err="1"/>
              <a:t>pts</a:t>
            </a:r>
            <a:r>
              <a:rPr lang="en-US" dirty="0"/>
              <a:t>/0    00:00:00 </a:t>
            </a:r>
            <a:r>
              <a:rPr lang="en-US" dirty="0" err="1"/>
              <a:t>ps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Now the parent will wait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pid</a:t>
            </a:r>
            <a:r>
              <a:rPr lang="en-US" dirty="0"/>
              <a:t>=2347 </a:t>
            </a:r>
          </a:p>
          <a:p>
            <a:pPr marL="0" indent="0">
              <a:buNone/>
            </a:pPr>
            <a:r>
              <a:rPr lang="en-US" dirty="0"/>
              <a:t> return value 1 </a:t>
            </a:r>
          </a:p>
          <a:p>
            <a:pPr marL="0" indent="0">
              <a:buNone/>
            </a:pPr>
            <a:r>
              <a:rPr lang="en-US" dirty="0"/>
              <a:t> status = 1f00, status shifted=31</a:t>
            </a:r>
          </a:p>
          <a:p>
            <a:pPr marL="0" indent="0">
              <a:buNone/>
            </a:pPr>
            <a:r>
              <a:rPr lang="en-US" dirty="0" smtClean="0"/>
              <a:t>Orphan </a:t>
            </a:r>
            <a:r>
              <a:rPr lang="en-US" dirty="0"/>
              <a:t>Anne, my parent's ID is = 1.</a:t>
            </a:r>
          </a:p>
        </p:txBody>
      </p:sp>
      <p:sp>
        <p:nvSpPr>
          <p:cNvPr id="6" name="Freeform 5"/>
          <p:cNvSpPr/>
          <p:nvPr/>
        </p:nvSpPr>
        <p:spPr>
          <a:xfrm>
            <a:off x="17860" y="5411391"/>
            <a:ext cx="1839516" cy="866180"/>
          </a:xfrm>
          <a:custGeom>
            <a:avLst/>
            <a:gdLst/>
            <a:ahLst/>
            <a:cxnLst/>
            <a:rect l="0" t="0" r="0" b="0"/>
            <a:pathLst>
              <a:path w="1839516" h="866180">
                <a:moveTo>
                  <a:pt x="1526976" y="142875"/>
                </a:moveTo>
                <a:lnTo>
                  <a:pt x="1518046" y="142875"/>
                </a:lnTo>
                <a:lnTo>
                  <a:pt x="1518046" y="142875"/>
                </a:lnTo>
                <a:lnTo>
                  <a:pt x="1518046" y="142875"/>
                </a:lnTo>
                <a:lnTo>
                  <a:pt x="1518046" y="133945"/>
                </a:lnTo>
                <a:lnTo>
                  <a:pt x="1518046" y="133945"/>
                </a:lnTo>
                <a:lnTo>
                  <a:pt x="1526976" y="133945"/>
                </a:lnTo>
                <a:lnTo>
                  <a:pt x="1526976" y="142875"/>
                </a:lnTo>
                <a:lnTo>
                  <a:pt x="1526976" y="142875"/>
                </a:lnTo>
                <a:lnTo>
                  <a:pt x="1526976" y="151804"/>
                </a:lnTo>
                <a:lnTo>
                  <a:pt x="1518046" y="151804"/>
                </a:lnTo>
                <a:lnTo>
                  <a:pt x="1518046" y="160734"/>
                </a:lnTo>
                <a:lnTo>
                  <a:pt x="1518046" y="160734"/>
                </a:lnTo>
                <a:lnTo>
                  <a:pt x="1518046" y="169663"/>
                </a:lnTo>
                <a:lnTo>
                  <a:pt x="1518046" y="169663"/>
                </a:lnTo>
                <a:lnTo>
                  <a:pt x="1518046" y="169663"/>
                </a:lnTo>
                <a:lnTo>
                  <a:pt x="1518046" y="169663"/>
                </a:lnTo>
                <a:lnTo>
                  <a:pt x="1518046" y="169663"/>
                </a:lnTo>
                <a:lnTo>
                  <a:pt x="1518046" y="160734"/>
                </a:lnTo>
                <a:lnTo>
                  <a:pt x="1509117" y="160734"/>
                </a:lnTo>
                <a:lnTo>
                  <a:pt x="1500187" y="160734"/>
                </a:lnTo>
                <a:lnTo>
                  <a:pt x="1500187" y="151804"/>
                </a:lnTo>
                <a:lnTo>
                  <a:pt x="1491257" y="151804"/>
                </a:lnTo>
                <a:lnTo>
                  <a:pt x="1482328" y="151804"/>
                </a:lnTo>
                <a:lnTo>
                  <a:pt x="1464468" y="142875"/>
                </a:lnTo>
                <a:lnTo>
                  <a:pt x="1455538" y="142875"/>
                </a:lnTo>
                <a:lnTo>
                  <a:pt x="1437679" y="142875"/>
                </a:lnTo>
                <a:lnTo>
                  <a:pt x="1419820" y="133945"/>
                </a:lnTo>
                <a:lnTo>
                  <a:pt x="1401960" y="125015"/>
                </a:lnTo>
                <a:lnTo>
                  <a:pt x="1384101" y="116086"/>
                </a:lnTo>
                <a:lnTo>
                  <a:pt x="1357312" y="107156"/>
                </a:lnTo>
                <a:lnTo>
                  <a:pt x="1321593" y="89297"/>
                </a:lnTo>
                <a:lnTo>
                  <a:pt x="1285874" y="80367"/>
                </a:lnTo>
                <a:lnTo>
                  <a:pt x="1250156" y="62507"/>
                </a:lnTo>
                <a:lnTo>
                  <a:pt x="1205507" y="53578"/>
                </a:lnTo>
                <a:lnTo>
                  <a:pt x="1169789" y="35718"/>
                </a:lnTo>
                <a:lnTo>
                  <a:pt x="1116210" y="26789"/>
                </a:lnTo>
                <a:lnTo>
                  <a:pt x="1062632" y="8929"/>
                </a:lnTo>
                <a:lnTo>
                  <a:pt x="1009054" y="8929"/>
                </a:lnTo>
                <a:lnTo>
                  <a:pt x="946546" y="0"/>
                </a:lnTo>
                <a:lnTo>
                  <a:pt x="884039" y="0"/>
                </a:lnTo>
                <a:lnTo>
                  <a:pt x="812601" y="0"/>
                </a:lnTo>
                <a:lnTo>
                  <a:pt x="741164" y="0"/>
                </a:lnTo>
                <a:lnTo>
                  <a:pt x="678656" y="8929"/>
                </a:lnTo>
                <a:lnTo>
                  <a:pt x="616148" y="17859"/>
                </a:lnTo>
                <a:lnTo>
                  <a:pt x="553640" y="35718"/>
                </a:lnTo>
                <a:lnTo>
                  <a:pt x="491132" y="44648"/>
                </a:lnTo>
                <a:lnTo>
                  <a:pt x="419695" y="62507"/>
                </a:lnTo>
                <a:lnTo>
                  <a:pt x="375046" y="80367"/>
                </a:lnTo>
                <a:lnTo>
                  <a:pt x="339328" y="98226"/>
                </a:lnTo>
                <a:lnTo>
                  <a:pt x="303609" y="107156"/>
                </a:lnTo>
                <a:lnTo>
                  <a:pt x="276820" y="125015"/>
                </a:lnTo>
                <a:lnTo>
                  <a:pt x="232171" y="151804"/>
                </a:lnTo>
                <a:lnTo>
                  <a:pt x="187523" y="178593"/>
                </a:lnTo>
                <a:lnTo>
                  <a:pt x="142874" y="214311"/>
                </a:lnTo>
                <a:lnTo>
                  <a:pt x="107156" y="241100"/>
                </a:lnTo>
                <a:lnTo>
                  <a:pt x="71437" y="285749"/>
                </a:lnTo>
                <a:lnTo>
                  <a:pt x="35718" y="321468"/>
                </a:lnTo>
                <a:lnTo>
                  <a:pt x="26789" y="348257"/>
                </a:lnTo>
                <a:lnTo>
                  <a:pt x="8929" y="375046"/>
                </a:lnTo>
                <a:lnTo>
                  <a:pt x="0" y="401835"/>
                </a:lnTo>
                <a:lnTo>
                  <a:pt x="0" y="437554"/>
                </a:lnTo>
                <a:lnTo>
                  <a:pt x="8929" y="482202"/>
                </a:lnTo>
                <a:lnTo>
                  <a:pt x="17859" y="517921"/>
                </a:lnTo>
                <a:lnTo>
                  <a:pt x="71437" y="616147"/>
                </a:lnTo>
                <a:lnTo>
                  <a:pt x="142874" y="678655"/>
                </a:lnTo>
                <a:lnTo>
                  <a:pt x="232171" y="741163"/>
                </a:lnTo>
                <a:lnTo>
                  <a:pt x="321468" y="785811"/>
                </a:lnTo>
                <a:lnTo>
                  <a:pt x="410765" y="812600"/>
                </a:lnTo>
                <a:lnTo>
                  <a:pt x="491132" y="839389"/>
                </a:lnTo>
                <a:lnTo>
                  <a:pt x="571499" y="848319"/>
                </a:lnTo>
                <a:lnTo>
                  <a:pt x="660796" y="857249"/>
                </a:lnTo>
                <a:lnTo>
                  <a:pt x="750093" y="866179"/>
                </a:lnTo>
                <a:lnTo>
                  <a:pt x="857249" y="866179"/>
                </a:lnTo>
                <a:lnTo>
                  <a:pt x="955476" y="857249"/>
                </a:lnTo>
                <a:lnTo>
                  <a:pt x="1071562" y="839389"/>
                </a:lnTo>
                <a:lnTo>
                  <a:pt x="1169789" y="830460"/>
                </a:lnTo>
                <a:lnTo>
                  <a:pt x="1285874" y="803671"/>
                </a:lnTo>
                <a:lnTo>
                  <a:pt x="1384101" y="776882"/>
                </a:lnTo>
                <a:lnTo>
                  <a:pt x="1473398" y="750093"/>
                </a:lnTo>
                <a:lnTo>
                  <a:pt x="1562695" y="705444"/>
                </a:lnTo>
                <a:lnTo>
                  <a:pt x="1643062" y="669725"/>
                </a:lnTo>
                <a:lnTo>
                  <a:pt x="1705570" y="625077"/>
                </a:lnTo>
                <a:lnTo>
                  <a:pt x="1759148" y="571499"/>
                </a:lnTo>
                <a:lnTo>
                  <a:pt x="1803796" y="517921"/>
                </a:lnTo>
                <a:lnTo>
                  <a:pt x="1830585" y="455413"/>
                </a:lnTo>
                <a:lnTo>
                  <a:pt x="1839515" y="401835"/>
                </a:lnTo>
                <a:lnTo>
                  <a:pt x="1839515" y="339327"/>
                </a:lnTo>
                <a:lnTo>
                  <a:pt x="1821656" y="276819"/>
                </a:lnTo>
                <a:lnTo>
                  <a:pt x="1794867" y="223241"/>
                </a:lnTo>
                <a:lnTo>
                  <a:pt x="1750218" y="169663"/>
                </a:lnTo>
                <a:lnTo>
                  <a:pt x="1696640" y="116086"/>
                </a:lnTo>
                <a:lnTo>
                  <a:pt x="1625203" y="80367"/>
                </a:lnTo>
                <a:lnTo>
                  <a:pt x="1553765" y="44648"/>
                </a:lnTo>
                <a:lnTo>
                  <a:pt x="1473398" y="26789"/>
                </a:lnTo>
                <a:lnTo>
                  <a:pt x="1384101" y="17859"/>
                </a:lnTo>
                <a:lnTo>
                  <a:pt x="1276945" y="26789"/>
                </a:lnTo>
                <a:lnTo>
                  <a:pt x="1169789" y="53578"/>
                </a:lnTo>
                <a:lnTo>
                  <a:pt x="1169789" y="5357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035969" y="5920382"/>
            <a:ext cx="1017985" cy="392907"/>
          </a:xfrm>
          <a:custGeom>
            <a:avLst/>
            <a:gdLst/>
            <a:ahLst/>
            <a:cxnLst/>
            <a:rect l="0" t="0" r="0" b="0"/>
            <a:pathLst>
              <a:path w="1017985" h="392907">
                <a:moveTo>
                  <a:pt x="0" y="241102"/>
                </a:moveTo>
                <a:lnTo>
                  <a:pt x="0" y="241102"/>
                </a:lnTo>
                <a:lnTo>
                  <a:pt x="8929" y="250031"/>
                </a:lnTo>
                <a:lnTo>
                  <a:pt x="17859" y="267891"/>
                </a:lnTo>
                <a:lnTo>
                  <a:pt x="35719" y="276820"/>
                </a:lnTo>
                <a:lnTo>
                  <a:pt x="53578" y="294680"/>
                </a:lnTo>
                <a:lnTo>
                  <a:pt x="71437" y="321469"/>
                </a:lnTo>
                <a:lnTo>
                  <a:pt x="98226" y="339328"/>
                </a:lnTo>
                <a:lnTo>
                  <a:pt x="125015" y="357188"/>
                </a:lnTo>
                <a:lnTo>
                  <a:pt x="160734" y="375047"/>
                </a:lnTo>
                <a:lnTo>
                  <a:pt x="196453" y="383977"/>
                </a:lnTo>
                <a:lnTo>
                  <a:pt x="241101" y="392906"/>
                </a:lnTo>
                <a:lnTo>
                  <a:pt x="285750" y="392906"/>
                </a:lnTo>
                <a:lnTo>
                  <a:pt x="330398" y="383977"/>
                </a:lnTo>
                <a:lnTo>
                  <a:pt x="383976" y="375047"/>
                </a:lnTo>
                <a:lnTo>
                  <a:pt x="437554" y="357188"/>
                </a:lnTo>
                <a:lnTo>
                  <a:pt x="500062" y="330398"/>
                </a:lnTo>
                <a:lnTo>
                  <a:pt x="562570" y="312539"/>
                </a:lnTo>
                <a:lnTo>
                  <a:pt x="625078" y="276820"/>
                </a:lnTo>
                <a:lnTo>
                  <a:pt x="678656" y="250031"/>
                </a:lnTo>
                <a:lnTo>
                  <a:pt x="741164" y="214313"/>
                </a:lnTo>
                <a:lnTo>
                  <a:pt x="794742" y="187523"/>
                </a:lnTo>
                <a:lnTo>
                  <a:pt x="848320" y="151805"/>
                </a:lnTo>
                <a:lnTo>
                  <a:pt x="884039" y="116086"/>
                </a:lnTo>
                <a:lnTo>
                  <a:pt x="919758" y="80367"/>
                </a:lnTo>
                <a:lnTo>
                  <a:pt x="955476" y="53578"/>
                </a:lnTo>
                <a:lnTo>
                  <a:pt x="982265" y="35719"/>
                </a:lnTo>
                <a:lnTo>
                  <a:pt x="1000125" y="17859"/>
                </a:lnTo>
                <a:lnTo>
                  <a:pt x="1017984" y="8930"/>
                </a:lnTo>
                <a:lnTo>
                  <a:pt x="1017984" y="0"/>
                </a:lnTo>
                <a:lnTo>
                  <a:pt x="1017984" y="0"/>
                </a:lnTo>
                <a:lnTo>
                  <a:pt x="1009054" y="8930"/>
                </a:lnTo>
                <a:lnTo>
                  <a:pt x="1009054" y="893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768203" y="5902523"/>
            <a:ext cx="437556" cy="151805"/>
          </a:xfrm>
          <a:custGeom>
            <a:avLst/>
            <a:gdLst/>
            <a:ahLst/>
            <a:cxnLst/>
            <a:rect l="0" t="0" r="0" b="0"/>
            <a:pathLst>
              <a:path w="437556" h="151805">
                <a:moveTo>
                  <a:pt x="0" y="89297"/>
                </a:moveTo>
                <a:lnTo>
                  <a:pt x="0" y="89297"/>
                </a:lnTo>
                <a:lnTo>
                  <a:pt x="8930" y="80367"/>
                </a:lnTo>
                <a:lnTo>
                  <a:pt x="35719" y="71437"/>
                </a:lnTo>
                <a:lnTo>
                  <a:pt x="71438" y="53578"/>
                </a:lnTo>
                <a:lnTo>
                  <a:pt x="116086" y="35718"/>
                </a:lnTo>
                <a:lnTo>
                  <a:pt x="169664" y="17859"/>
                </a:lnTo>
                <a:lnTo>
                  <a:pt x="223242" y="8929"/>
                </a:lnTo>
                <a:lnTo>
                  <a:pt x="276820" y="0"/>
                </a:lnTo>
                <a:lnTo>
                  <a:pt x="330399" y="0"/>
                </a:lnTo>
                <a:lnTo>
                  <a:pt x="366117" y="0"/>
                </a:lnTo>
                <a:lnTo>
                  <a:pt x="401836" y="17859"/>
                </a:lnTo>
                <a:lnTo>
                  <a:pt x="428625" y="26789"/>
                </a:lnTo>
                <a:lnTo>
                  <a:pt x="437555" y="44648"/>
                </a:lnTo>
                <a:lnTo>
                  <a:pt x="428625" y="62507"/>
                </a:lnTo>
                <a:lnTo>
                  <a:pt x="410766" y="89297"/>
                </a:lnTo>
                <a:lnTo>
                  <a:pt x="366117" y="116086"/>
                </a:lnTo>
                <a:lnTo>
                  <a:pt x="303610" y="151804"/>
                </a:lnTo>
                <a:lnTo>
                  <a:pt x="303610" y="15180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65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Examples/sigmask0.c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8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63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Examples/sigmask0.c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9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616149" y="732234"/>
            <a:ext cx="4911329" cy="62509"/>
          </a:xfrm>
          <a:custGeom>
            <a:avLst/>
            <a:gdLst/>
            <a:ahLst/>
            <a:cxnLst/>
            <a:rect l="0" t="0" r="0" b="0"/>
            <a:pathLst>
              <a:path w="4911329" h="62509">
                <a:moveTo>
                  <a:pt x="17859" y="26789"/>
                </a:moveTo>
                <a:lnTo>
                  <a:pt x="17859" y="17860"/>
                </a:lnTo>
                <a:lnTo>
                  <a:pt x="8929" y="1786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17860"/>
                </a:lnTo>
                <a:lnTo>
                  <a:pt x="17859" y="17860"/>
                </a:lnTo>
                <a:lnTo>
                  <a:pt x="35718" y="26789"/>
                </a:lnTo>
                <a:lnTo>
                  <a:pt x="53578" y="26789"/>
                </a:lnTo>
                <a:lnTo>
                  <a:pt x="89296" y="35719"/>
                </a:lnTo>
                <a:lnTo>
                  <a:pt x="133945" y="44649"/>
                </a:lnTo>
                <a:lnTo>
                  <a:pt x="187523" y="53578"/>
                </a:lnTo>
                <a:lnTo>
                  <a:pt x="258960" y="53578"/>
                </a:lnTo>
                <a:lnTo>
                  <a:pt x="339328" y="62508"/>
                </a:lnTo>
                <a:lnTo>
                  <a:pt x="428625" y="62508"/>
                </a:lnTo>
                <a:lnTo>
                  <a:pt x="535781" y="62508"/>
                </a:lnTo>
                <a:lnTo>
                  <a:pt x="660796" y="53578"/>
                </a:lnTo>
                <a:lnTo>
                  <a:pt x="794742" y="53578"/>
                </a:lnTo>
                <a:lnTo>
                  <a:pt x="946546" y="53578"/>
                </a:lnTo>
                <a:lnTo>
                  <a:pt x="1107281" y="44649"/>
                </a:lnTo>
                <a:lnTo>
                  <a:pt x="1285874" y="44649"/>
                </a:lnTo>
                <a:lnTo>
                  <a:pt x="1473398" y="35719"/>
                </a:lnTo>
                <a:lnTo>
                  <a:pt x="1678781" y="35719"/>
                </a:lnTo>
                <a:lnTo>
                  <a:pt x="1884164" y="26789"/>
                </a:lnTo>
                <a:lnTo>
                  <a:pt x="2107406" y="17860"/>
                </a:lnTo>
                <a:lnTo>
                  <a:pt x="2321718" y="17860"/>
                </a:lnTo>
                <a:lnTo>
                  <a:pt x="2544960" y="8930"/>
                </a:lnTo>
                <a:lnTo>
                  <a:pt x="2768203" y="8930"/>
                </a:lnTo>
                <a:lnTo>
                  <a:pt x="2982515" y="8930"/>
                </a:lnTo>
                <a:lnTo>
                  <a:pt x="3205757" y="8930"/>
                </a:lnTo>
                <a:lnTo>
                  <a:pt x="3420070" y="8930"/>
                </a:lnTo>
                <a:lnTo>
                  <a:pt x="3625453" y="17860"/>
                </a:lnTo>
                <a:lnTo>
                  <a:pt x="3821906" y="17860"/>
                </a:lnTo>
                <a:lnTo>
                  <a:pt x="4018359" y="17860"/>
                </a:lnTo>
                <a:lnTo>
                  <a:pt x="4205882" y="17860"/>
                </a:lnTo>
                <a:lnTo>
                  <a:pt x="4366617" y="26789"/>
                </a:lnTo>
                <a:lnTo>
                  <a:pt x="4527351" y="26789"/>
                </a:lnTo>
                <a:lnTo>
                  <a:pt x="4652367" y="26789"/>
                </a:lnTo>
                <a:lnTo>
                  <a:pt x="4759523" y="17860"/>
                </a:lnTo>
                <a:lnTo>
                  <a:pt x="4839890" y="17860"/>
                </a:lnTo>
                <a:lnTo>
                  <a:pt x="4893468" y="17860"/>
                </a:lnTo>
                <a:lnTo>
                  <a:pt x="4911328" y="17860"/>
                </a:lnTo>
                <a:lnTo>
                  <a:pt x="4911328" y="17860"/>
                </a:lnTo>
                <a:lnTo>
                  <a:pt x="4884539" y="8930"/>
                </a:lnTo>
                <a:lnTo>
                  <a:pt x="4822031" y="0"/>
                </a:lnTo>
                <a:lnTo>
                  <a:pt x="48220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116461" y="1705570"/>
            <a:ext cx="1437681" cy="616150"/>
          </a:xfrm>
          <a:custGeom>
            <a:avLst/>
            <a:gdLst/>
            <a:ahLst/>
            <a:cxnLst/>
            <a:rect l="0" t="0" r="0" b="0"/>
            <a:pathLst>
              <a:path w="1437681" h="616150">
                <a:moveTo>
                  <a:pt x="973336" y="35719"/>
                </a:moveTo>
                <a:lnTo>
                  <a:pt x="973336" y="26789"/>
                </a:lnTo>
                <a:lnTo>
                  <a:pt x="973336" y="26789"/>
                </a:lnTo>
                <a:lnTo>
                  <a:pt x="973336" y="17859"/>
                </a:lnTo>
                <a:lnTo>
                  <a:pt x="964406" y="17859"/>
                </a:lnTo>
                <a:lnTo>
                  <a:pt x="955477" y="8930"/>
                </a:lnTo>
                <a:lnTo>
                  <a:pt x="937617" y="8930"/>
                </a:lnTo>
                <a:lnTo>
                  <a:pt x="910828" y="8930"/>
                </a:lnTo>
                <a:lnTo>
                  <a:pt x="884039" y="8930"/>
                </a:lnTo>
                <a:lnTo>
                  <a:pt x="857250" y="0"/>
                </a:lnTo>
                <a:lnTo>
                  <a:pt x="812602" y="8930"/>
                </a:lnTo>
                <a:lnTo>
                  <a:pt x="776883" y="8930"/>
                </a:lnTo>
                <a:lnTo>
                  <a:pt x="723305" y="17859"/>
                </a:lnTo>
                <a:lnTo>
                  <a:pt x="678656" y="26789"/>
                </a:lnTo>
                <a:lnTo>
                  <a:pt x="625078" y="35719"/>
                </a:lnTo>
                <a:lnTo>
                  <a:pt x="571500" y="44649"/>
                </a:lnTo>
                <a:lnTo>
                  <a:pt x="517922" y="62508"/>
                </a:lnTo>
                <a:lnTo>
                  <a:pt x="455414" y="71438"/>
                </a:lnTo>
                <a:lnTo>
                  <a:pt x="401836" y="89297"/>
                </a:lnTo>
                <a:lnTo>
                  <a:pt x="348258" y="107156"/>
                </a:lnTo>
                <a:lnTo>
                  <a:pt x="285750" y="133945"/>
                </a:lnTo>
                <a:lnTo>
                  <a:pt x="232172" y="160734"/>
                </a:lnTo>
                <a:lnTo>
                  <a:pt x="178594" y="187524"/>
                </a:lnTo>
                <a:lnTo>
                  <a:pt x="133945" y="214313"/>
                </a:lnTo>
                <a:lnTo>
                  <a:pt x="89297" y="250031"/>
                </a:lnTo>
                <a:lnTo>
                  <a:pt x="53578" y="276820"/>
                </a:lnTo>
                <a:lnTo>
                  <a:pt x="26789" y="312539"/>
                </a:lnTo>
                <a:lnTo>
                  <a:pt x="8930" y="339328"/>
                </a:lnTo>
                <a:lnTo>
                  <a:pt x="0" y="375047"/>
                </a:lnTo>
                <a:lnTo>
                  <a:pt x="0" y="401836"/>
                </a:lnTo>
                <a:lnTo>
                  <a:pt x="0" y="437555"/>
                </a:lnTo>
                <a:lnTo>
                  <a:pt x="17859" y="464344"/>
                </a:lnTo>
                <a:lnTo>
                  <a:pt x="44648" y="491133"/>
                </a:lnTo>
                <a:lnTo>
                  <a:pt x="80367" y="517922"/>
                </a:lnTo>
                <a:lnTo>
                  <a:pt x="125016" y="544711"/>
                </a:lnTo>
                <a:lnTo>
                  <a:pt x="178594" y="562570"/>
                </a:lnTo>
                <a:lnTo>
                  <a:pt x="241102" y="580430"/>
                </a:lnTo>
                <a:lnTo>
                  <a:pt x="312539" y="598289"/>
                </a:lnTo>
                <a:lnTo>
                  <a:pt x="392906" y="607219"/>
                </a:lnTo>
                <a:lnTo>
                  <a:pt x="482203" y="616149"/>
                </a:lnTo>
                <a:lnTo>
                  <a:pt x="580430" y="616149"/>
                </a:lnTo>
                <a:lnTo>
                  <a:pt x="678656" y="616149"/>
                </a:lnTo>
                <a:lnTo>
                  <a:pt x="776883" y="607219"/>
                </a:lnTo>
                <a:lnTo>
                  <a:pt x="875109" y="589359"/>
                </a:lnTo>
                <a:lnTo>
                  <a:pt x="964406" y="571500"/>
                </a:lnTo>
                <a:lnTo>
                  <a:pt x="1062633" y="544711"/>
                </a:lnTo>
                <a:lnTo>
                  <a:pt x="1143000" y="517922"/>
                </a:lnTo>
                <a:lnTo>
                  <a:pt x="1223367" y="482203"/>
                </a:lnTo>
                <a:lnTo>
                  <a:pt x="1285875" y="437555"/>
                </a:lnTo>
                <a:lnTo>
                  <a:pt x="1348383" y="401836"/>
                </a:lnTo>
                <a:lnTo>
                  <a:pt x="1393031" y="366117"/>
                </a:lnTo>
                <a:lnTo>
                  <a:pt x="1419820" y="330399"/>
                </a:lnTo>
                <a:lnTo>
                  <a:pt x="1437680" y="285750"/>
                </a:lnTo>
                <a:lnTo>
                  <a:pt x="1437680" y="250031"/>
                </a:lnTo>
                <a:lnTo>
                  <a:pt x="1437680" y="214313"/>
                </a:lnTo>
                <a:lnTo>
                  <a:pt x="1419820" y="178594"/>
                </a:lnTo>
                <a:lnTo>
                  <a:pt x="1401961" y="151805"/>
                </a:lnTo>
                <a:lnTo>
                  <a:pt x="1366242" y="116086"/>
                </a:lnTo>
                <a:lnTo>
                  <a:pt x="1330523" y="89297"/>
                </a:lnTo>
                <a:lnTo>
                  <a:pt x="1285875" y="62508"/>
                </a:lnTo>
                <a:lnTo>
                  <a:pt x="1232297" y="44649"/>
                </a:lnTo>
                <a:lnTo>
                  <a:pt x="1160859" y="35719"/>
                </a:lnTo>
                <a:lnTo>
                  <a:pt x="1089422" y="35719"/>
                </a:lnTo>
                <a:lnTo>
                  <a:pt x="1009055" y="53578"/>
                </a:lnTo>
                <a:lnTo>
                  <a:pt x="1009055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286000" y="2366367"/>
            <a:ext cx="1321595" cy="553641"/>
          </a:xfrm>
          <a:custGeom>
            <a:avLst/>
            <a:gdLst/>
            <a:ahLst/>
            <a:cxnLst/>
            <a:rect l="0" t="0" r="0" b="0"/>
            <a:pathLst>
              <a:path w="1321595" h="553641">
                <a:moveTo>
                  <a:pt x="1321594" y="8930"/>
                </a:moveTo>
                <a:lnTo>
                  <a:pt x="1321594" y="0"/>
                </a:lnTo>
                <a:lnTo>
                  <a:pt x="1312664" y="0"/>
                </a:lnTo>
                <a:lnTo>
                  <a:pt x="1294805" y="0"/>
                </a:lnTo>
                <a:lnTo>
                  <a:pt x="1276945" y="0"/>
                </a:lnTo>
                <a:lnTo>
                  <a:pt x="1250156" y="8930"/>
                </a:lnTo>
                <a:lnTo>
                  <a:pt x="1223367" y="17859"/>
                </a:lnTo>
                <a:lnTo>
                  <a:pt x="1178719" y="26789"/>
                </a:lnTo>
                <a:lnTo>
                  <a:pt x="1134070" y="44648"/>
                </a:lnTo>
                <a:lnTo>
                  <a:pt x="1089422" y="71437"/>
                </a:lnTo>
                <a:lnTo>
                  <a:pt x="1026914" y="89297"/>
                </a:lnTo>
                <a:lnTo>
                  <a:pt x="964406" y="125016"/>
                </a:lnTo>
                <a:lnTo>
                  <a:pt x="892969" y="151805"/>
                </a:lnTo>
                <a:lnTo>
                  <a:pt x="821531" y="178594"/>
                </a:lnTo>
                <a:lnTo>
                  <a:pt x="741164" y="214313"/>
                </a:lnTo>
                <a:lnTo>
                  <a:pt x="669727" y="250031"/>
                </a:lnTo>
                <a:lnTo>
                  <a:pt x="589359" y="285750"/>
                </a:lnTo>
                <a:lnTo>
                  <a:pt x="517922" y="321469"/>
                </a:lnTo>
                <a:lnTo>
                  <a:pt x="437555" y="348258"/>
                </a:lnTo>
                <a:lnTo>
                  <a:pt x="366117" y="383977"/>
                </a:lnTo>
                <a:lnTo>
                  <a:pt x="303609" y="419696"/>
                </a:lnTo>
                <a:lnTo>
                  <a:pt x="232172" y="446484"/>
                </a:lnTo>
                <a:lnTo>
                  <a:pt x="178594" y="473273"/>
                </a:lnTo>
                <a:lnTo>
                  <a:pt x="125016" y="500062"/>
                </a:lnTo>
                <a:lnTo>
                  <a:pt x="80367" y="517922"/>
                </a:lnTo>
                <a:lnTo>
                  <a:pt x="44648" y="526851"/>
                </a:lnTo>
                <a:lnTo>
                  <a:pt x="26789" y="544711"/>
                </a:lnTo>
                <a:lnTo>
                  <a:pt x="8930" y="553640"/>
                </a:lnTo>
                <a:lnTo>
                  <a:pt x="0" y="553640"/>
                </a:lnTo>
                <a:lnTo>
                  <a:pt x="8930" y="553640"/>
                </a:lnTo>
                <a:lnTo>
                  <a:pt x="8930" y="55364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893344" y="2375297"/>
            <a:ext cx="17860" cy="1"/>
          </a:xfrm>
          <a:custGeom>
            <a:avLst/>
            <a:gdLst/>
            <a:ahLst/>
            <a:cxnLst/>
            <a:rect l="0" t="0" r="0" b="0"/>
            <a:pathLst>
              <a:path w="17860" h="1">
                <a:moveTo>
                  <a:pt x="17859" y="0"/>
                </a:move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902273" y="2375297"/>
            <a:ext cx="1276947" cy="767954"/>
          </a:xfrm>
          <a:custGeom>
            <a:avLst/>
            <a:gdLst/>
            <a:ahLst/>
            <a:cxnLst/>
            <a:rect l="0" t="0" r="0" b="0"/>
            <a:pathLst>
              <a:path w="1276947" h="767954">
                <a:moveTo>
                  <a:pt x="0" y="0"/>
                </a:moveTo>
                <a:lnTo>
                  <a:pt x="0" y="0"/>
                </a:lnTo>
                <a:lnTo>
                  <a:pt x="8930" y="8929"/>
                </a:lnTo>
                <a:lnTo>
                  <a:pt x="17860" y="8929"/>
                </a:lnTo>
                <a:lnTo>
                  <a:pt x="35719" y="17859"/>
                </a:lnTo>
                <a:lnTo>
                  <a:pt x="53579" y="35718"/>
                </a:lnTo>
                <a:lnTo>
                  <a:pt x="71438" y="44648"/>
                </a:lnTo>
                <a:lnTo>
                  <a:pt x="98227" y="62507"/>
                </a:lnTo>
                <a:lnTo>
                  <a:pt x="125016" y="80367"/>
                </a:lnTo>
                <a:lnTo>
                  <a:pt x="160735" y="107156"/>
                </a:lnTo>
                <a:lnTo>
                  <a:pt x="196454" y="125016"/>
                </a:lnTo>
                <a:lnTo>
                  <a:pt x="232172" y="151805"/>
                </a:lnTo>
                <a:lnTo>
                  <a:pt x="285750" y="178594"/>
                </a:lnTo>
                <a:lnTo>
                  <a:pt x="330399" y="205383"/>
                </a:lnTo>
                <a:lnTo>
                  <a:pt x="392907" y="241101"/>
                </a:lnTo>
                <a:lnTo>
                  <a:pt x="455415" y="276820"/>
                </a:lnTo>
                <a:lnTo>
                  <a:pt x="517922" y="312539"/>
                </a:lnTo>
                <a:lnTo>
                  <a:pt x="589360" y="348258"/>
                </a:lnTo>
                <a:lnTo>
                  <a:pt x="651868" y="392906"/>
                </a:lnTo>
                <a:lnTo>
                  <a:pt x="723305" y="428624"/>
                </a:lnTo>
                <a:lnTo>
                  <a:pt x="785813" y="473273"/>
                </a:lnTo>
                <a:lnTo>
                  <a:pt x="857250" y="508992"/>
                </a:lnTo>
                <a:lnTo>
                  <a:pt x="910829" y="553640"/>
                </a:lnTo>
                <a:lnTo>
                  <a:pt x="973336" y="589359"/>
                </a:lnTo>
                <a:lnTo>
                  <a:pt x="1026915" y="625078"/>
                </a:lnTo>
                <a:lnTo>
                  <a:pt x="1080493" y="651867"/>
                </a:lnTo>
                <a:lnTo>
                  <a:pt x="1134071" y="678656"/>
                </a:lnTo>
                <a:lnTo>
                  <a:pt x="1178719" y="705445"/>
                </a:lnTo>
                <a:lnTo>
                  <a:pt x="1214438" y="723304"/>
                </a:lnTo>
                <a:lnTo>
                  <a:pt x="1250157" y="741164"/>
                </a:lnTo>
                <a:lnTo>
                  <a:pt x="1268016" y="759023"/>
                </a:lnTo>
                <a:lnTo>
                  <a:pt x="1276946" y="767953"/>
                </a:lnTo>
                <a:lnTo>
                  <a:pt x="1276946" y="7679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732734" y="3080742"/>
            <a:ext cx="1473400" cy="580430"/>
          </a:xfrm>
          <a:custGeom>
            <a:avLst/>
            <a:gdLst/>
            <a:ahLst/>
            <a:cxnLst/>
            <a:rect l="0" t="0" r="0" b="0"/>
            <a:pathLst>
              <a:path w="1473400" h="580430">
                <a:moveTo>
                  <a:pt x="634008" y="98226"/>
                </a:moveTo>
                <a:lnTo>
                  <a:pt x="634008" y="98226"/>
                </a:lnTo>
                <a:lnTo>
                  <a:pt x="634008" y="89297"/>
                </a:lnTo>
                <a:lnTo>
                  <a:pt x="634008" y="80367"/>
                </a:lnTo>
                <a:lnTo>
                  <a:pt x="634008" y="71437"/>
                </a:lnTo>
                <a:lnTo>
                  <a:pt x="625079" y="53578"/>
                </a:lnTo>
                <a:lnTo>
                  <a:pt x="616149" y="44648"/>
                </a:lnTo>
                <a:lnTo>
                  <a:pt x="607219" y="35719"/>
                </a:lnTo>
                <a:lnTo>
                  <a:pt x="598289" y="26789"/>
                </a:lnTo>
                <a:lnTo>
                  <a:pt x="580430" y="17859"/>
                </a:lnTo>
                <a:lnTo>
                  <a:pt x="553641" y="8929"/>
                </a:lnTo>
                <a:lnTo>
                  <a:pt x="535782" y="17859"/>
                </a:lnTo>
                <a:lnTo>
                  <a:pt x="500063" y="17859"/>
                </a:lnTo>
                <a:lnTo>
                  <a:pt x="473274" y="26789"/>
                </a:lnTo>
                <a:lnTo>
                  <a:pt x="437555" y="35719"/>
                </a:lnTo>
                <a:lnTo>
                  <a:pt x="392907" y="53578"/>
                </a:lnTo>
                <a:lnTo>
                  <a:pt x="348258" y="71437"/>
                </a:lnTo>
                <a:lnTo>
                  <a:pt x="312539" y="89297"/>
                </a:lnTo>
                <a:lnTo>
                  <a:pt x="267891" y="107156"/>
                </a:lnTo>
                <a:lnTo>
                  <a:pt x="223243" y="125015"/>
                </a:lnTo>
                <a:lnTo>
                  <a:pt x="178594" y="151804"/>
                </a:lnTo>
                <a:lnTo>
                  <a:pt x="142875" y="169664"/>
                </a:lnTo>
                <a:lnTo>
                  <a:pt x="107157" y="187523"/>
                </a:lnTo>
                <a:lnTo>
                  <a:pt x="80368" y="214312"/>
                </a:lnTo>
                <a:lnTo>
                  <a:pt x="53579" y="232172"/>
                </a:lnTo>
                <a:lnTo>
                  <a:pt x="35719" y="258961"/>
                </a:lnTo>
                <a:lnTo>
                  <a:pt x="17860" y="276820"/>
                </a:lnTo>
                <a:lnTo>
                  <a:pt x="8930" y="303609"/>
                </a:lnTo>
                <a:lnTo>
                  <a:pt x="0" y="321469"/>
                </a:lnTo>
                <a:lnTo>
                  <a:pt x="0" y="348258"/>
                </a:lnTo>
                <a:lnTo>
                  <a:pt x="0" y="375047"/>
                </a:lnTo>
                <a:lnTo>
                  <a:pt x="8930" y="392906"/>
                </a:lnTo>
                <a:lnTo>
                  <a:pt x="26789" y="410765"/>
                </a:lnTo>
                <a:lnTo>
                  <a:pt x="53579" y="428625"/>
                </a:lnTo>
                <a:lnTo>
                  <a:pt x="89297" y="446484"/>
                </a:lnTo>
                <a:lnTo>
                  <a:pt x="125016" y="464344"/>
                </a:lnTo>
                <a:lnTo>
                  <a:pt x="169664" y="482203"/>
                </a:lnTo>
                <a:lnTo>
                  <a:pt x="214313" y="500062"/>
                </a:lnTo>
                <a:lnTo>
                  <a:pt x="267891" y="517922"/>
                </a:lnTo>
                <a:lnTo>
                  <a:pt x="330399" y="526851"/>
                </a:lnTo>
                <a:lnTo>
                  <a:pt x="392907" y="544711"/>
                </a:lnTo>
                <a:lnTo>
                  <a:pt x="455414" y="553640"/>
                </a:lnTo>
                <a:lnTo>
                  <a:pt x="526852" y="562570"/>
                </a:lnTo>
                <a:lnTo>
                  <a:pt x="598289" y="571500"/>
                </a:lnTo>
                <a:lnTo>
                  <a:pt x="669727" y="580429"/>
                </a:lnTo>
                <a:lnTo>
                  <a:pt x="741164" y="580429"/>
                </a:lnTo>
                <a:lnTo>
                  <a:pt x="821532" y="571500"/>
                </a:lnTo>
                <a:lnTo>
                  <a:pt x="892969" y="562570"/>
                </a:lnTo>
                <a:lnTo>
                  <a:pt x="973336" y="544711"/>
                </a:lnTo>
                <a:lnTo>
                  <a:pt x="1044774" y="526851"/>
                </a:lnTo>
                <a:lnTo>
                  <a:pt x="1116211" y="508992"/>
                </a:lnTo>
                <a:lnTo>
                  <a:pt x="1178719" y="482203"/>
                </a:lnTo>
                <a:lnTo>
                  <a:pt x="1241227" y="464344"/>
                </a:lnTo>
                <a:lnTo>
                  <a:pt x="1294805" y="437554"/>
                </a:lnTo>
                <a:lnTo>
                  <a:pt x="1339454" y="410765"/>
                </a:lnTo>
                <a:lnTo>
                  <a:pt x="1384102" y="383976"/>
                </a:lnTo>
                <a:lnTo>
                  <a:pt x="1419821" y="357187"/>
                </a:lnTo>
                <a:lnTo>
                  <a:pt x="1446610" y="330398"/>
                </a:lnTo>
                <a:lnTo>
                  <a:pt x="1464469" y="303609"/>
                </a:lnTo>
                <a:lnTo>
                  <a:pt x="1473399" y="276820"/>
                </a:lnTo>
                <a:lnTo>
                  <a:pt x="1473399" y="250031"/>
                </a:lnTo>
                <a:lnTo>
                  <a:pt x="1455539" y="223242"/>
                </a:lnTo>
                <a:lnTo>
                  <a:pt x="1419821" y="196453"/>
                </a:lnTo>
                <a:lnTo>
                  <a:pt x="1384102" y="169664"/>
                </a:lnTo>
                <a:lnTo>
                  <a:pt x="1330524" y="151804"/>
                </a:lnTo>
                <a:lnTo>
                  <a:pt x="1276946" y="125015"/>
                </a:lnTo>
                <a:lnTo>
                  <a:pt x="1205508" y="107156"/>
                </a:lnTo>
                <a:lnTo>
                  <a:pt x="1134071" y="80367"/>
                </a:lnTo>
                <a:lnTo>
                  <a:pt x="1062633" y="71437"/>
                </a:lnTo>
                <a:lnTo>
                  <a:pt x="973336" y="53578"/>
                </a:lnTo>
                <a:lnTo>
                  <a:pt x="884039" y="44648"/>
                </a:lnTo>
                <a:lnTo>
                  <a:pt x="785813" y="35719"/>
                </a:lnTo>
                <a:lnTo>
                  <a:pt x="696516" y="17859"/>
                </a:lnTo>
                <a:lnTo>
                  <a:pt x="598289" y="0"/>
                </a:lnTo>
                <a:lnTo>
                  <a:pt x="59828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1580555" y="2902148"/>
            <a:ext cx="1268016" cy="705446"/>
          </a:xfrm>
          <a:custGeom>
            <a:avLst/>
            <a:gdLst/>
            <a:ahLst/>
            <a:cxnLst/>
            <a:rect l="0" t="0" r="0" b="0"/>
            <a:pathLst>
              <a:path w="1268016" h="705446">
                <a:moveTo>
                  <a:pt x="696515" y="53578"/>
                </a:moveTo>
                <a:lnTo>
                  <a:pt x="696515" y="44648"/>
                </a:lnTo>
                <a:lnTo>
                  <a:pt x="696515" y="44648"/>
                </a:lnTo>
                <a:lnTo>
                  <a:pt x="687586" y="35719"/>
                </a:lnTo>
                <a:lnTo>
                  <a:pt x="687586" y="26789"/>
                </a:lnTo>
                <a:lnTo>
                  <a:pt x="678656" y="26789"/>
                </a:lnTo>
                <a:lnTo>
                  <a:pt x="669726" y="17859"/>
                </a:lnTo>
                <a:lnTo>
                  <a:pt x="660797" y="8930"/>
                </a:lnTo>
                <a:lnTo>
                  <a:pt x="651867" y="8930"/>
                </a:lnTo>
                <a:lnTo>
                  <a:pt x="634008" y="0"/>
                </a:lnTo>
                <a:lnTo>
                  <a:pt x="616148" y="0"/>
                </a:lnTo>
                <a:lnTo>
                  <a:pt x="598289" y="0"/>
                </a:lnTo>
                <a:lnTo>
                  <a:pt x="571500" y="0"/>
                </a:lnTo>
                <a:lnTo>
                  <a:pt x="535781" y="0"/>
                </a:lnTo>
                <a:lnTo>
                  <a:pt x="500062" y="0"/>
                </a:lnTo>
                <a:lnTo>
                  <a:pt x="464343" y="8930"/>
                </a:lnTo>
                <a:lnTo>
                  <a:pt x="428625" y="17859"/>
                </a:lnTo>
                <a:lnTo>
                  <a:pt x="383976" y="35719"/>
                </a:lnTo>
                <a:lnTo>
                  <a:pt x="339328" y="62508"/>
                </a:lnTo>
                <a:lnTo>
                  <a:pt x="294679" y="80367"/>
                </a:lnTo>
                <a:lnTo>
                  <a:pt x="250031" y="107156"/>
                </a:lnTo>
                <a:lnTo>
                  <a:pt x="214312" y="133945"/>
                </a:lnTo>
                <a:lnTo>
                  <a:pt x="169664" y="169664"/>
                </a:lnTo>
                <a:lnTo>
                  <a:pt x="125015" y="205383"/>
                </a:lnTo>
                <a:lnTo>
                  <a:pt x="89297" y="250031"/>
                </a:lnTo>
                <a:lnTo>
                  <a:pt x="62508" y="285750"/>
                </a:lnTo>
                <a:lnTo>
                  <a:pt x="35718" y="330398"/>
                </a:lnTo>
                <a:lnTo>
                  <a:pt x="17859" y="366117"/>
                </a:lnTo>
                <a:lnTo>
                  <a:pt x="8929" y="410766"/>
                </a:lnTo>
                <a:lnTo>
                  <a:pt x="0" y="446484"/>
                </a:lnTo>
                <a:lnTo>
                  <a:pt x="8929" y="482203"/>
                </a:lnTo>
                <a:lnTo>
                  <a:pt x="8929" y="517922"/>
                </a:lnTo>
                <a:lnTo>
                  <a:pt x="26789" y="553641"/>
                </a:lnTo>
                <a:lnTo>
                  <a:pt x="44648" y="580430"/>
                </a:lnTo>
                <a:lnTo>
                  <a:pt x="71437" y="607219"/>
                </a:lnTo>
                <a:lnTo>
                  <a:pt x="107156" y="634008"/>
                </a:lnTo>
                <a:lnTo>
                  <a:pt x="142875" y="660797"/>
                </a:lnTo>
                <a:lnTo>
                  <a:pt x="187523" y="678656"/>
                </a:lnTo>
                <a:lnTo>
                  <a:pt x="232172" y="687586"/>
                </a:lnTo>
                <a:lnTo>
                  <a:pt x="285750" y="696516"/>
                </a:lnTo>
                <a:lnTo>
                  <a:pt x="348258" y="696516"/>
                </a:lnTo>
                <a:lnTo>
                  <a:pt x="410765" y="705445"/>
                </a:lnTo>
                <a:lnTo>
                  <a:pt x="473273" y="696516"/>
                </a:lnTo>
                <a:lnTo>
                  <a:pt x="544711" y="696516"/>
                </a:lnTo>
                <a:lnTo>
                  <a:pt x="607218" y="687586"/>
                </a:lnTo>
                <a:lnTo>
                  <a:pt x="678656" y="678656"/>
                </a:lnTo>
                <a:lnTo>
                  <a:pt x="741164" y="660797"/>
                </a:lnTo>
                <a:lnTo>
                  <a:pt x="812601" y="651867"/>
                </a:lnTo>
                <a:lnTo>
                  <a:pt x="875109" y="634008"/>
                </a:lnTo>
                <a:lnTo>
                  <a:pt x="937617" y="616148"/>
                </a:lnTo>
                <a:lnTo>
                  <a:pt x="1000125" y="598289"/>
                </a:lnTo>
                <a:lnTo>
                  <a:pt x="1053703" y="580430"/>
                </a:lnTo>
                <a:lnTo>
                  <a:pt x="1107281" y="553641"/>
                </a:lnTo>
                <a:lnTo>
                  <a:pt x="1160859" y="526852"/>
                </a:lnTo>
                <a:lnTo>
                  <a:pt x="1187648" y="491133"/>
                </a:lnTo>
                <a:lnTo>
                  <a:pt x="1223367" y="455414"/>
                </a:lnTo>
                <a:lnTo>
                  <a:pt x="1241226" y="428625"/>
                </a:lnTo>
                <a:lnTo>
                  <a:pt x="1259086" y="392906"/>
                </a:lnTo>
                <a:lnTo>
                  <a:pt x="1268015" y="366117"/>
                </a:lnTo>
                <a:lnTo>
                  <a:pt x="1268015" y="339328"/>
                </a:lnTo>
                <a:lnTo>
                  <a:pt x="1259086" y="303609"/>
                </a:lnTo>
                <a:lnTo>
                  <a:pt x="1250156" y="276820"/>
                </a:lnTo>
                <a:lnTo>
                  <a:pt x="1232297" y="250031"/>
                </a:lnTo>
                <a:lnTo>
                  <a:pt x="1205508" y="214313"/>
                </a:lnTo>
                <a:lnTo>
                  <a:pt x="1178718" y="187523"/>
                </a:lnTo>
                <a:lnTo>
                  <a:pt x="1143000" y="169664"/>
                </a:lnTo>
                <a:lnTo>
                  <a:pt x="1098351" y="142875"/>
                </a:lnTo>
                <a:lnTo>
                  <a:pt x="1053703" y="125016"/>
                </a:lnTo>
                <a:lnTo>
                  <a:pt x="1000125" y="107156"/>
                </a:lnTo>
                <a:lnTo>
                  <a:pt x="937617" y="98227"/>
                </a:lnTo>
                <a:lnTo>
                  <a:pt x="866179" y="89297"/>
                </a:lnTo>
                <a:lnTo>
                  <a:pt x="803672" y="89297"/>
                </a:lnTo>
                <a:lnTo>
                  <a:pt x="741164" y="98227"/>
                </a:lnTo>
                <a:lnTo>
                  <a:pt x="669726" y="98227"/>
                </a:lnTo>
                <a:lnTo>
                  <a:pt x="607218" y="107156"/>
                </a:lnTo>
                <a:lnTo>
                  <a:pt x="544711" y="107156"/>
                </a:lnTo>
                <a:lnTo>
                  <a:pt x="544711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045148" y="3687961"/>
            <a:ext cx="1044775" cy="634008"/>
          </a:xfrm>
          <a:custGeom>
            <a:avLst/>
            <a:gdLst/>
            <a:ahLst/>
            <a:cxnLst/>
            <a:rect l="0" t="0" r="0" b="0"/>
            <a:pathLst>
              <a:path w="1044775" h="634008">
                <a:moveTo>
                  <a:pt x="1044774" y="0"/>
                </a:moveTo>
                <a:lnTo>
                  <a:pt x="1035844" y="8929"/>
                </a:lnTo>
                <a:lnTo>
                  <a:pt x="1017985" y="8929"/>
                </a:lnTo>
                <a:lnTo>
                  <a:pt x="991196" y="26789"/>
                </a:lnTo>
                <a:lnTo>
                  <a:pt x="955477" y="35718"/>
                </a:lnTo>
                <a:lnTo>
                  <a:pt x="919758" y="62507"/>
                </a:lnTo>
                <a:lnTo>
                  <a:pt x="875110" y="89296"/>
                </a:lnTo>
                <a:lnTo>
                  <a:pt x="830461" y="116085"/>
                </a:lnTo>
                <a:lnTo>
                  <a:pt x="767954" y="142875"/>
                </a:lnTo>
                <a:lnTo>
                  <a:pt x="705446" y="178593"/>
                </a:lnTo>
                <a:lnTo>
                  <a:pt x="625079" y="223242"/>
                </a:lnTo>
                <a:lnTo>
                  <a:pt x="544711" y="258960"/>
                </a:lnTo>
                <a:lnTo>
                  <a:pt x="455415" y="303609"/>
                </a:lnTo>
                <a:lnTo>
                  <a:pt x="375047" y="348257"/>
                </a:lnTo>
                <a:lnTo>
                  <a:pt x="294680" y="392906"/>
                </a:lnTo>
                <a:lnTo>
                  <a:pt x="223243" y="437554"/>
                </a:lnTo>
                <a:lnTo>
                  <a:pt x="160735" y="491132"/>
                </a:lnTo>
                <a:lnTo>
                  <a:pt x="107157" y="526851"/>
                </a:lnTo>
                <a:lnTo>
                  <a:pt x="62508" y="562570"/>
                </a:lnTo>
                <a:lnTo>
                  <a:pt x="26790" y="598289"/>
                </a:lnTo>
                <a:lnTo>
                  <a:pt x="8930" y="625078"/>
                </a:lnTo>
                <a:lnTo>
                  <a:pt x="0" y="634007"/>
                </a:lnTo>
                <a:lnTo>
                  <a:pt x="0" y="6340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589984" y="3616523"/>
            <a:ext cx="1232298" cy="723306"/>
          </a:xfrm>
          <a:custGeom>
            <a:avLst/>
            <a:gdLst/>
            <a:ahLst/>
            <a:cxnLst/>
            <a:rect l="0" t="0" r="0" b="0"/>
            <a:pathLst>
              <a:path w="1232298" h="723306">
                <a:moveTo>
                  <a:pt x="0" y="8930"/>
                </a:moveTo>
                <a:lnTo>
                  <a:pt x="8930" y="0"/>
                </a:lnTo>
                <a:lnTo>
                  <a:pt x="8930" y="0"/>
                </a:lnTo>
                <a:lnTo>
                  <a:pt x="17860" y="8930"/>
                </a:lnTo>
                <a:lnTo>
                  <a:pt x="26789" y="17859"/>
                </a:lnTo>
                <a:lnTo>
                  <a:pt x="35719" y="26789"/>
                </a:lnTo>
                <a:lnTo>
                  <a:pt x="44649" y="44648"/>
                </a:lnTo>
                <a:lnTo>
                  <a:pt x="62508" y="71438"/>
                </a:lnTo>
                <a:lnTo>
                  <a:pt x="89297" y="89297"/>
                </a:lnTo>
                <a:lnTo>
                  <a:pt x="125016" y="116086"/>
                </a:lnTo>
                <a:lnTo>
                  <a:pt x="160735" y="133945"/>
                </a:lnTo>
                <a:lnTo>
                  <a:pt x="205383" y="160734"/>
                </a:lnTo>
                <a:lnTo>
                  <a:pt x="267891" y="187523"/>
                </a:lnTo>
                <a:lnTo>
                  <a:pt x="321469" y="214313"/>
                </a:lnTo>
                <a:lnTo>
                  <a:pt x="392907" y="241102"/>
                </a:lnTo>
                <a:lnTo>
                  <a:pt x="464344" y="276820"/>
                </a:lnTo>
                <a:lnTo>
                  <a:pt x="544711" y="303609"/>
                </a:lnTo>
                <a:lnTo>
                  <a:pt x="625079" y="339328"/>
                </a:lnTo>
                <a:lnTo>
                  <a:pt x="705446" y="375047"/>
                </a:lnTo>
                <a:lnTo>
                  <a:pt x="776883" y="419695"/>
                </a:lnTo>
                <a:lnTo>
                  <a:pt x="848321" y="455414"/>
                </a:lnTo>
                <a:lnTo>
                  <a:pt x="919758" y="500063"/>
                </a:lnTo>
                <a:lnTo>
                  <a:pt x="982266" y="535781"/>
                </a:lnTo>
                <a:lnTo>
                  <a:pt x="1044774" y="580430"/>
                </a:lnTo>
                <a:lnTo>
                  <a:pt x="1098352" y="625078"/>
                </a:lnTo>
                <a:lnTo>
                  <a:pt x="1143000" y="660797"/>
                </a:lnTo>
                <a:lnTo>
                  <a:pt x="1187649" y="696516"/>
                </a:lnTo>
                <a:lnTo>
                  <a:pt x="1232297" y="723305"/>
                </a:lnTo>
                <a:lnTo>
                  <a:pt x="1232297" y="7233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277570" y="4411265"/>
            <a:ext cx="1500189" cy="589361"/>
          </a:xfrm>
          <a:custGeom>
            <a:avLst/>
            <a:gdLst/>
            <a:ahLst/>
            <a:cxnLst/>
            <a:rect l="0" t="0" r="0" b="0"/>
            <a:pathLst>
              <a:path w="1500189" h="589361">
                <a:moveTo>
                  <a:pt x="723305" y="26789"/>
                </a:moveTo>
                <a:lnTo>
                  <a:pt x="714375" y="26789"/>
                </a:lnTo>
                <a:lnTo>
                  <a:pt x="687586" y="17860"/>
                </a:lnTo>
                <a:lnTo>
                  <a:pt x="642938" y="17860"/>
                </a:lnTo>
                <a:lnTo>
                  <a:pt x="598289" y="17860"/>
                </a:lnTo>
                <a:lnTo>
                  <a:pt x="553641" y="17860"/>
                </a:lnTo>
                <a:lnTo>
                  <a:pt x="500063" y="17860"/>
                </a:lnTo>
                <a:lnTo>
                  <a:pt x="455414" y="26789"/>
                </a:lnTo>
                <a:lnTo>
                  <a:pt x="401836" y="35719"/>
                </a:lnTo>
                <a:lnTo>
                  <a:pt x="348258" y="53578"/>
                </a:lnTo>
                <a:lnTo>
                  <a:pt x="294680" y="71438"/>
                </a:lnTo>
                <a:lnTo>
                  <a:pt x="241102" y="89297"/>
                </a:lnTo>
                <a:lnTo>
                  <a:pt x="187524" y="125016"/>
                </a:lnTo>
                <a:lnTo>
                  <a:pt x="142875" y="160735"/>
                </a:lnTo>
                <a:lnTo>
                  <a:pt x="98227" y="196453"/>
                </a:lnTo>
                <a:lnTo>
                  <a:pt x="71438" y="241102"/>
                </a:lnTo>
                <a:lnTo>
                  <a:pt x="35719" y="276821"/>
                </a:lnTo>
                <a:lnTo>
                  <a:pt x="17860" y="321469"/>
                </a:lnTo>
                <a:lnTo>
                  <a:pt x="0" y="366117"/>
                </a:lnTo>
                <a:lnTo>
                  <a:pt x="0" y="401836"/>
                </a:lnTo>
                <a:lnTo>
                  <a:pt x="8930" y="446485"/>
                </a:lnTo>
                <a:lnTo>
                  <a:pt x="35719" y="473274"/>
                </a:lnTo>
                <a:lnTo>
                  <a:pt x="62508" y="508993"/>
                </a:lnTo>
                <a:lnTo>
                  <a:pt x="116086" y="526852"/>
                </a:lnTo>
                <a:lnTo>
                  <a:pt x="178594" y="553641"/>
                </a:lnTo>
                <a:lnTo>
                  <a:pt x="250032" y="571501"/>
                </a:lnTo>
                <a:lnTo>
                  <a:pt x="330399" y="580430"/>
                </a:lnTo>
                <a:lnTo>
                  <a:pt x="419696" y="589360"/>
                </a:lnTo>
                <a:lnTo>
                  <a:pt x="526852" y="589360"/>
                </a:lnTo>
                <a:lnTo>
                  <a:pt x="634008" y="589360"/>
                </a:lnTo>
                <a:lnTo>
                  <a:pt x="741164" y="589360"/>
                </a:lnTo>
                <a:lnTo>
                  <a:pt x="848321" y="580430"/>
                </a:lnTo>
                <a:lnTo>
                  <a:pt x="946547" y="571501"/>
                </a:lnTo>
                <a:lnTo>
                  <a:pt x="1053703" y="562571"/>
                </a:lnTo>
                <a:lnTo>
                  <a:pt x="1151930" y="544712"/>
                </a:lnTo>
                <a:lnTo>
                  <a:pt x="1241227" y="517923"/>
                </a:lnTo>
                <a:lnTo>
                  <a:pt x="1312664" y="500063"/>
                </a:lnTo>
                <a:lnTo>
                  <a:pt x="1384102" y="473274"/>
                </a:lnTo>
                <a:lnTo>
                  <a:pt x="1428750" y="437555"/>
                </a:lnTo>
                <a:lnTo>
                  <a:pt x="1473399" y="410766"/>
                </a:lnTo>
                <a:lnTo>
                  <a:pt x="1491258" y="375047"/>
                </a:lnTo>
                <a:lnTo>
                  <a:pt x="1500188" y="330399"/>
                </a:lnTo>
                <a:lnTo>
                  <a:pt x="1500188" y="294680"/>
                </a:lnTo>
                <a:lnTo>
                  <a:pt x="1473399" y="250031"/>
                </a:lnTo>
                <a:lnTo>
                  <a:pt x="1446610" y="214313"/>
                </a:lnTo>
                <a:lnTo>
                  <a:pt x="1401961" y="169664"/>
                </a:lnTo>
                <a:lnTo>
                  <a:pt x="1339453" y="133946"/>
                </a:lnTo>
                <a:lnTo>
                  <a:pt x="1268016" y="98227"/>
                </a:lnTo>
                <a:lnTo>
                  <a:pt x="1187649" y="71438"/>
                </a:lnTo>
                <a:lnTo>
                  <a:pt x="1098352" y="44649"/>
                </a:lnTo>
                <a:lnTo>
                  <a:pt x="1000125" y="26789"/>
                </a:lnTo>
                <a:lnTo>
                  <a:pt x="901899" y="0"/>
                </a:lnTo>
                <a:lnTo>
                  <a:pt x="90189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3080742" y="4411265"/>
            <a:ext cx="1902025" cy="794744"/>
          </a:xfrm>
          <a:custGeom>
            <a:avLst/>
            <a:gdLst/>
            <a:ahLst/>
            <a:cxnLst/>
            <a:rect l="0" t="0" r="0" b="0"/>
            <a:pathLst>
              <a:path w="1902025" h="794744">
                <a:moveTo>
                  <a:pt x="1116211" y="44649"/>
                </a:moveTo>
                <a:lnTo>
                  <a:pt x="1107281" y="44649"/>
                </a:lnTo>
                <a:lnTo>
                  <a:pt x="1098352" y="35719"/>
                </a:lnTo>
                <a:lnTo>
                  <a:pt x="1080492" y="26789"/>
                </a:lnTo>
                <a:lnTo>
                  <a:pt x="1062633" y="17860"/>
                </a:lnTo>
                <a:lnTo>
                  <a:pt x="1035844" y="17860"/>
                </a:lnTo>
                <a:lnTo>
                  <a:pt x="1000125" y="8930"/>
                </a:lnTo>
                <a:lnTo>
                  <a:pt x="964406" y="8930"/>
                </a:lnTo>
                <a:lnTo>
                  <a:pt x="928688" y="0"/>
                </a:lnTo>
                <a:lnTo>
                  <a:pt x="884039" y="0"/>
                </a:lnTo>
                <a:lnTo>
                  <a:pt x="830461" y="0"/>
                </a:lnTo>
                <a:lnTo>
                  <a:pt x="776883" y="0"/>
                </a:lnTo>
                <a:lnTo>
                  <a:pt x="723305" y="0"/>
                </a:lnTo>
                <a:lnTo>
                  <a:pt x="660797" y="0"/>
                </a:lnTo>
                <a:lnTo>
                  <a:pt x="598289" y="8930"/>
                </a:lnTo>
                <a:lnTo>
                  <a:pt x="526852" y="26789"/>
                </a:lnTo>
                <a:lnTo>
                  <a:pt x="464344" y="44649"/>
                </a:lnTo>
                <a:lnTo>
                  <a:pt x="401836" y="71438"/>
                </a:lnTo>
                <a:lnTo>
                  <a:pt x="339328" y="98227"/>
                </a:lnTo>
                <a:lnTo>
                  <a:pt x="276821" y="125016"/>
                </a:lnTo>
                <a:lnTo>
                  <a:pt x="214313" y="160735"/>
                </a:lnTo>
                <a:lnTo>
                  <a:pt x="160735" y="196453"/>
                </a:lnTo>
                <a:lnTo>
                  <a:pt x="116086" y="241102"/>
                </a:lnTo>
                <a:lnTo>
                  <a:pt x="71438" y="285750"/>
                </a:lnTo>
                <a:lnTo>
                  <a:pt x="44649" y="330399"/>
                </a:lnTo>
                <a:lnTo>
                  <a:pt x="17860" y="375047"/>
                </a:lnTo>
                <a:lnTo>
                  <a:pt x="0" y="428625"/>
                </a:lnTo>
                <a:lnTo>
                  <a:pt x="0" y="473274"/>
                </a:lnTo>
                <a:lnTo>
                  <a:pt x="8930" y="517923"/>
                </a:lnTo>
                <a:lnTo>
                  <a:pt x="17860" y="553641"/>
                </a:lnTo>
                <a:lnTo>
                  <a:pt x="44649" y="598290"/>
                </a:lnTo>
                <a:lnTo>
                  <a:pt x="80367" y="634008"/>
                </a:lnTo>
                <a:lnTo>
                  <a:pt x="125016" y="669727"/>
                </a:lnTo>
                <a:lnTo>
                  <a:pt x="178594" y="696516"/>
                </a:lnTo>
                <a:lnTo>
                  <a:pt x="241102" y="723305"/>
                </a:lnTo>
                <a:lnTo>
                  <a:pt x="312539" y="741165"/>
                </a:lnTo>
                <a:lnTo>
                  <a:pt x="392906" y="759024"/>
                </a:lnTo>
                <a:lnTo>
                  <a:pt x="473274" y="776883"/>
                </a:lnTo>
                <a:lnTo>
                  <a:pt x="562571" y="785813"/>
                </a:lnTo>
                <a:lnTo>
                  <a:pt x="660797" y="794743"/>
                </a:lnTo>
                <a:lnTo>
                  <a:pt x="759024" y="794743"/>
                </a:lnTo>
                <a:lnTo>
                  <a:pt x="857250" y="794743"/>
                </a:lnTo>
                <a:lnTo>
                  <a:pt x="955477" y="785813"/>
                </a:lnTo>
                <a:lnTo>
                  <a:pt x="1053703" y="776883"/>
                </a:lnTo>
                <a:lnTo>
                  <a:pt x="1160860" y="767954"/>
                </a:lnTo>
                <a:lnTo>
                  <a:pt x="1259086" y="750094"/>
                </a:lnTo>
                <a:lnTo>
                  <a:pt x="1357313" y="723305"/>
                </a:lnTo>
                <a:lnTo>
                  <a:pt x="1446610" y="696516"/>
                </a:lnTo>
                <a:lnTo>
                  <a:pt x="1526977" y="669727"/>
                </a:lnTo>
                <a:lnTo>
                  <a:pt x="1607344" y="634008"/>
                </a:lnTo>
                <a:lnTo>
                  <a:pt x="1678781" y="598290"/>
                </a:lnTo>
                <a:lnTo>
                  <a:pt x="1750219" y="562571"/>
                </a:lnTo>
                <a:lnTo>
                  <a:pt x="1803797" y="517923"/>
                </a:lnTo>
                <a:lnTo>
                  <a:pt x="1839516" y="482204"/>
                </a:lnTo>
                <a:lnTo>
                  <a:pt x="1875235" y="437555"/>
                </a:lnTo>
                <a:lnTo>
                  <a:pt x="1902024" y="392906"/>
                </a:lnTo>
                <a:lnTo>
                  <a:pt x="1902024" y="357188"/>
                </a:lnTo>
                <a:lnTo>
                  <a:pt x="1893094" y="312539"/>
                </a:lnTo>
                <a:lnTo>
                  <a:pt x="1866305" y="267891"/>
                </a:lnTo>
                <a:lnTo>
                  <a:pt x="1830586" y="223242"/>
                </a:lnTo>
                <a:lnTo>
                  <a:pt x="1777008" y="178594"/>
                </a:lnTo>
                <a:lnTo>
                  <a:pt x="1714500" y="142875"/>
                </a:lnTo>
                <a:lnTo>
                  <a:pt x="1634133" y="98227"/>
                </a:lnTo>
                <a:lnTo>
                  <a:pt x="1544836" y="62508"/>
                </a:lnTo>
                <a:lnTo>
                  <a:pt x="1437680" y="35719"/>
                </a:lnTo>
                <a:lnTo>
                  <a:pt x="1321594" y="17860"/>
                </a:lnTo>
                <a:lnTo>
                  <a:pt x="1196578" y="8930"/>
                </a:lnTo>
                <a:lnTo>
                  <a:pt x="1062633" y="0"/>
                </a:lnTo>
                <a:lnTo>
                  <a:pt x="106263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4116586" y="3821906"/>
            <a:ext cx="598290" cy="571501"/>
          </a:xfrm>
          <a:custGeom>
            <a:avLst/>
            <a:gdLst/>
            <a:ahLst/>
            <a:cxnLst/>
            <a:rect l="0" t="0" r="0" b="0"/>
            <a:pathLst>
              <a:path w="598290" h="571501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8930" y="8930"/>
                </a:lnTo>
                <a:lnTo>
                  <a:pt x="17859" y="26789"/>
                </a:lnTo>
                <a:lnTo>
                  <a:pt x="35719" y="53578"/>
                </a:lnTo>
                <a:lnTo>
                  <a:pt x="53578" y="98226"/>
                </a:lnTo>
                <a:lnTo>
                  <a:pt x="80367" y="151805"/>
                </a:lnTo>
                <a:lnTo>
                  <a:pt x="125016" y="205383"/>
                </a:lnTo>
                <a:lnTo>
                  <a:pt x="178594" y="267890"/>
                </a:lnTo>
                <a:lnTo>
                  <a:pt x="232172" y="321469"/>
                </a:lnTo>
                <a:lnTo>
                  <a:pt x="303609" y="366117"/>
                </a:lnTo>
                <a:lnTo>
                  <a:pt x="366117" y="410765"/>
                </a:lnTo>
                <a:lnTo>
                  <a:pt x="428625" y="446484"/>
                </a:lnTo>
                <a:lnTo>
                  <a:pt x="482203" y="482203"/>
                </a:lnTo>
                <a:lnTo>
                  <a:pt x="526852" y="508992"/>
                </a:lnTo>
                <a:lnTo>
                  <a:pt x="553641" y="535781"/>
                </a:lnTo>
                <a:lnTo>
                  <a:pt x="580430" y="553640"/>
                </a:lnTo>
                <a:lnTo>
                  <a:pt x="598289" y="571500"/>
                </a:lnTo>
                <a:lnTo>
                  <a:pt x="598289" y="571500"/>
                </a:lnTo>
                <a:lnTo>
                  <a:pt x="598289" y="571500"/>
                </a:lnTo>
                <a:lnTo>
                  <a:pt x="598289" y="5715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375547" y="3705820"/>
            <a:ext cx="53579" cy="937618"/>
          </a:xfrm>
          <a:custGeom>
            <a:avLst/>
            <a:gdLst/>
            <a:ahLst/>
            <a:cxnLst/>
            <a:rect l="0" t="0" r="0" b="0"/>
            <a:pathLst>
              <a:path w="53579" h="937618">
                <a:moveTo>
                  <a:pt x="35719" y="0"/>
                </a:moveTo>
                <a:lnTo>
                  <a:pt x="26789" y="0"/>
                </a:lnTo>
                <a:lnTo>
                  <a:pt x="17859" y="0"/>
                </a:lnTo>
                <a:lnTo>
                  <a:pt x="8930" y="0"/>
                </a:lnTo>
                <a:lnTo>
                  <a:pt x="0" y="8930"/>
                </a:lnTo>
                <a:lnTo>
                  <a:pt x="0" y="35719"/>
                </a:lnTo>
                <a:lnTo>
                  <a:pt x="0" y="71437"/>
                </a:lnTo>
                <a:lnTo>
                  <a:pt x="8930" y="133945"/>
                </a:lnTo>
                <a:lnTo>
                  <a:pt x="26789" y="232172"/>
                </a:lnTo>
                <a:lnTo>
                  <a:pt x="35719" y="339328"/>
                </a:lnTo>
                <a:lnTo>
                  <a:pt x="53578" y="473273"/>
                </a:lnTo>
                <a:lnTo>
                  <a:pt x="53578" y="607219"/>
                </a:lnTo>
                <a:lnTo>
                  <a:pt x="53578" y="732234"/>
                </a:lnTo>
                <a:lnTo>
                  <a:pt x="44648" y="830461"/>
                </a:lnTo>
                <a:lnTo>
                  <a:pt x="26789" y="910828"/>
                </a:lnTo>
                <a:lnTo>
                  <a:pt x="17859" y="937617"/>
                </a:lnTo>
                <a:lnTo>
                  <a:pt x="17859" y="93761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420570" y="3571875"/>
            <a:ext cx="142876" cy="419696"/>
          </a:xfrm>
          <a:custGeom>
            <a:avLst/>
            <a:gdLst/>
            <a:ahLst/>
            <a:cxnLst/>
            <a:rect l="0" t="0" r="0" b="0"/>
            <a:pathLst>
              <a:path w="142876" h="419696">
                <a:moveTo>
                  <a:pt x="80368" y="0"/>
                </a:moveTo>
                <a:lnTo>
                  <a:pt x="71438" y="8929"/>
                </a:lnTo>
                <a:lnTo>
                  <a:pt x="53578" y="35718"/>
                </a:lnTo>
                <a:lnTo>
                  <a:pt x="44649" y="71437"/>
                </a:lnTo>
                <a:lnTo>
                  <a:pt x="26789" y="133945"/>
                </a:lnTo>
                <a:lnTo>
                  <a:pt x="8930" y="205382"/>
                </a:lnTo>
                <a:lnTo>
                  <a:pt x="0" y="276820"/>
                </a:lnTo>
                <a:lnTo>
                  <a:pt x="0" y="339328"/>
                </a:lnTo>
                <a:lnTo>
                  <a:pt x="0" y="383976"/>
                </a:lnTo>
                <a:lnTo>
                  <a:pt x="17860" y="401836"/>
                </a:lnTo>
                <a:lnTo>
                  <a:pt x="35719" y="419695"/>
                </a:lnTo>
                <a:lnTo>
                  <a:pt x="53578" y="410765"/>
                </a:lnTo>
                <a:lnTo>
                  <a:pt x="80368" y="392906"/>
                </a:lnTo>
                <a:lnTo>
                  <a:pt x="107157" y="357187"/>
                </a:lnTo>
                <a:lnTo>
                  <a:pt x="125016" y="312539"/>
                </a:lnTo>
                <a:lnTo>
                  <a:pt x="142875" y="250031"/>
                </a:lnTo>
                <a:lnTo>
                  <a:pt x="142875" y="196453"/>
                </a:lnTo>
                <a:lnTo>
                  <a:pt x="133946" y="151804"/>
                </a:lnTo>
                <a:lnTo>
                  <a:pt x="116086" y="116086"/>
                </a:lnTo>
                <a:lnTo>
                  <a:pt x="89297" y="125015"/>
                </a:lnTo>
                <a:lnTo>
                  <a:pt x="71438" y="151804"/>
                </a:lnTo>
                <a:lnTo>
                  <a:pt x="62508" y="196453"/>
                </a:lnTo>
                <a:lnTo>
                  <a:pt x="62508" y="250031"/>
                </a:lnTo>
                <a:lnTo>
                  <a:pt x="80368" y="294679"/>
                </a:lnTo>
                <a:lnTo>
                  <a:pt x="80368" y="2946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661672" y="3625453"/>
            <a:ext cx="151806" cy="285751"/>
          </a:xfrm>
          <a:custGeom>
            <a:avLst/>
            <a:gdLst/>
            <a:ahLst/>
            <a:cxnLst/>
            <a:rect l="0" t="0" r="0" b="0"/>
            <a:pathLst>
              <a:path w="151806" h="285751">
                <a:moveTo>
                  <a:pt x="8930" y="35718"/>
                </a:moveTo>
                <a:lnTo>
                  <a:pt x="0" y="26789"/>
                </a:lnTo>
                <a:lnTo>
                  <a:pt x="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17859" y="44648"/>
                </a:lnTo>
                <a:lnTo>
                  <a:pt x="35719" y="71437"/>
                </a:lnTo>
                <a:lnTo>
                  <a:pt x="44648" y="116086"/>
                </a:lnTo>
                <a:lnTo>
                  <a:pt x="62508" y="160734"/>
                </a:lnTo>
                <a:lnTo>
                  <a:pt x="71437" y="205383"/>
                </a:lnTo>
                <a:lnTo>
                  <a:pt x="71437" y="241101"/>
                </a:lnTo>
                <a:lnTo>
                  <a:pt x="80367" y="267890"/>
                </a:lnTo>
                <a:lnTo>
                  <a:pt x="80367" y="285750"/>
                </a:lnTo>
                <a:lnTo>
                  <a:pt x="71437" y="276820"/>
                </a:lnTo>
                <a:lnTo>
                  <a:pt x="62508" y="258961"/>
                </a:lnTo>
                <a:lnTo>
                  <a:pt x="62508" y="214312"/>
                </a:lnTo>
                <a:lnTo>
                  <a:pt x="62508" y="160734"/>
                </a:lnTo>
                <a:lnTo>
                  <a:pt x="71437" y="107156"/>
                </a:lnTo>
                <a:lnTo>
                  <a:pt x="80367" y="53578"/>
                </a:lnTo>
                <a:lnTo>
                  <a:pt x="89297" y="17859"/>
                </a:lnTo>
                <a:lnTo>
                  <a:pt x="107156" y="0"/>
                </a:lnTo>
                <a:lnTo>
                  <a:pt x="125016" y="0"/>
                </a:lnTo>
                <a:lnTo>
                  <a:pt x="142875" y="8929"/>
                </a:lnTo>
                <a:lnTo>
                  <a:pt x="151805" y="17859"/>
                </a:lnTo>
                <a:lnTo>
                  <a:pt x="151805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849195" y="3482578"/>
            <a:ext cx="151806" cy="535782"/>
          </a:xfrm>
          <a:custGeom>
            <a:avLst/>
            <a:gdLst/>
            <a:ahLst/>
            <a:cxnLst/>
            <a:rect l="0" t="0" r="0" b="0"/>
            <a:pathLst>
              <a:path w="151806" h="535782">
                <a:moveTo>
                  <a:pt x="44649" y="107156"/>
                </a:moveTo>
                <a:lnTo>
                  <a:pt x="35719" y="116086"/>
                </a:lnTo>
                <a:lnTo>
                  <a:pt x="26789" y="125015"/>
                </a:lnTo>
                <a:lnTo>
                  <a:pt x="26789" y="142875"/>
                </a:lnTo>
                <a:lnTo>
                  <a:pt x="17860" y="178593"/>
                </a:lnTo>
                <a:lnTo>
                  <a:pt x="17860" y="214312"/>
                </a:lnTo>
                <a:lnTo>
                  <a:pt x="26789" y="267890"/>
                </a:lnTo>
                <a:lnTo>
                  <a:pt x="26789" y="321468"/>
                </a:lnTo>
                <a:lnTo>
                  <a:pt x="44649" y="375047"/>
                </a:lnTo>
                <a:lnTo>
                  <a:pt x="53578" y="428625"/>
                </a:lnTo>
                <a:lnTo>
                  <a:pt x="53578" y="464343"/>
                </a:lnTo>
                <a:lnTo>
                  <a:pt x="62508" y="500062"/>
                </a:lnTo>
                <a:lnTo>
                  <a:pt x="62508" y="526851"/>
                </a:lnTo>
                <a:lnTo>
                  <a:pt x="62508" y="535781"/>
                </a:lnTo>
                <a:lnTo>
                  <a:pt x="53578" y="535781"/>
                </a:lnTo>
                <a:lnTo>
                  <a:pt x="53578" y="508992"/>
                </a:lnTo>
                <a:lnTo>
                  <a:pt x="44649" y="473273"/>
                </a:lnTo>
                <a:lnTo>
                  <a:pt x="44649" y="419695"/>
                </a:lnTo>
                <a:lnTo>
                  <a:pt x="35719" y="348258"/>
                </a:lnTo>
                <a:lnTo>
                  <a:pt x="35719" y="258961"/>
                </a:lnTo>
                <a:lnTo>
                  <a:pt x="44649" y="169664"/>
                </a:lnTo>
                <a:lnTo>
                  <a:pt x="53578" y="98226"/>
                </a:lnTo>
                <a:lnTo>
                  <a:pt x="62508" y="44648"/>
                </a:lnTo>
                <a:lnTo>
                  <a:pt x="80368" y="17859"/>
                </a:lnTo>
                <a:lnTo>
                  <a:pt x="98227" y="0"/>
                </a:lnTo>
                <a:lnTo>
                  <a:pt x="116086" y="8929"/>
                </a:lnTo>
                <a:lnTo>
                  <a:pt x="133946" y="26789"/>
                </a:lnTo>
                <a:lnTo>
                  <a:pt x="142875" y="53578"/>
                </a:lnTo>
                <a:lnTo>
                  <a:pt x="151805" y="80367"/>
                </a:lnTo>
                <a:lnTo>
                  <a:pt x="151805" y="125015"/>
                </a:lnTo>
                <a:lnTo>
                  <a:pt x="133946" y="169664"/>
                </a:lnTo>
                <a:lnTo>
                  <a:pt x="98227" y="205383"/>
                </a:lnTo>
                <a:lnTo>
                  <a:pt x="71438" y="241101"/>
                </a:lnTo>
                <a:lnTo>
                  <a:pt x="35719" y="267890"/>
                </a:lnTo>
                <a:lnTo>
                  <a:pt x="17860" y="267890"/>
                </a:lnTo>
                <a:lnTo>
                  <a:pt x="0" y="258961"/>
                </a:lnTo>
                <a:lnTo>
                  <a:pt x="0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8001000" y="3241476"/>
            <a:ext cx="205383" cy="482204"/>
          </a:xfrm>
          <a:custGeom>
            <a:avLst/>
            <a:gdLst/>
            <a:ahLst/>
            <a:cxnLst/>
            <a:rect l="0" t="0" r="0" b="0"/>
            <a:pathLst>
              <a:path w="205383" h="482204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17859" y="26789"/>
                </a:lnTo>
                <a:lnTo>
                  <a:pt x="26789" y="44649"/>
                </a:lnTo>
                <a:lnTo>
                  <a:pt x="35719" y="80367"/>
                </a:lnTo>
                <a:lnTo>
                  <a:pt x="44648" y="125016"/>
                </a:lnTo>
                <a:lnTo>
                  <a:pt x="44648" y="178594"/>
                </a:lnTo>
                <a:lnTo>
                  <a:pt x="53578" y="241102"/>
                </a:lnTo>
                <a:lnTo>
                  <a:pt x="53578" y="303610"/>
                </a:lnTo>
                <a:lnTo>
                  <a:pt x="53578" y="357188"/>
                </a:lnTo>
                <a:lnTo>
                  <a:pt x="53578" y="401836"/>
                </a:lnTo>
                <a:lnTo>
                  <a:pt x="53578" y="428625"/>
                </a:lnTo>
                <a:lnTo>
                  <a:pt x="44648" y="446485"/>
                </a:lnTo>
                <a:lnTo>
                  <a:pt x="53578" y="437555"/>
                </a:lnTo>
                <a:lnTo>
                  <a:pt x="53578" y="419695"/>
                </a:lnTo>
                <a:lnTo>
                  <a:pt x="62508" y="392906"/>
                </a:lnTo>
                <a:lnTo>
                  <a:pt x="80367" y="348258"/>
                </a:lnTo>
                <a:lnTo>
                  <a:pt x="98227" y="303610"/>
                </a:lnTo>
                <a:lnTo>
                  <a:pt x="116086" y="258961"/>
                </a:lnTo>
                <a:lnTo>
                  <a:pt x="133945" y="232172"/>
                </a:lnTo>
                <a:lnTo>
                  <a:pt x="142875" y="223242"/>
                </a:lnTo>
                <a:lnTo>
                  <a:pt x="151805" y="232172"/>
                </a:lnTo>
                <a:lnTo>
                  <a:pt x="151805" y="267891"/>
                </a:lnTo>
                <a:lnTo>
                  <a:pt x="151805" y="312539"/>
                </a:lnTo>
                <a:lnTo>
                  <a:pt x="151805" y="366117"/>
                </a:lnTo>
                <a:lnTo>
                  <a:pt x="160734" y="419695"/>
                </a:lnTo>
                <a:lnTo>
                  <a:pt x="160734" y="455414"/>
                </a:lnTo>
                <a:lnTo>
                  <a:pt x="160734" y="473274"/>
                </a:lnTo>
                <a:lnTo>
                  <a:pt x="169664" y="482203"/>
                </a:lnTo>
                <a:lnTo>
                  <a:pt x="187523" y="473274"/>
                </a:lnTo>
                <a:lnTo>
                  <a:pt x="196452" y="455414"/>
                </a:lnTo>
                <a:lnTo>
                  <a:pt x="205382" y="419695"/>
                </a:lnTo>
                <a:lnTo>
                  <a:pt x="205382" y="41969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8224241" y="3375421"/>
            <a:ext cx="223244" cy="312541"/>
          </a:xfrm>
          <a:custGeom>
            <a:avLst/>
            <a:gdLst/>
            <a:ahLst/>
            <a:cxnLst/>
            <a:rect l="0" t="0" r="0" b="0"/>
            <a:pathLst>
              <a:path w="223244" h="312541">
                <a:moveTo>
                  <a:pt x="107157" y="0"/>
                </a:moveTo>
                <a:lnTo>
                  <a:pt x="98227" y="8930"/>
                </a:lnTo>
                <a:lnTo>
                  <a:pt x="89297" y="17860"/>
                </a:lnTo>
                <a:lnTo>
                  <a:pt x="62508" y="44649"/>
                </a:lnTo>
                <a:lnTo>
                  <a:pt x="44649" y="80368"/>
                </a:lnTo>
                <a:lnTo>
                  <a:pt x="26789" y="133946"/>
                </a:lnTo>
                <a:lnTo>
                  <a:pt x="17860" y="187524"/>
                </a:lnTo>
                <a:lnTo>
                  <a:pt x="0" y="232172"/>
                </a:lnTo>
                <a:lnTo>
                  <a:pt x="0" y="267891"/>
                </a:lnTo>
                <a:lnTo>
                  <a:pt x="0" y="294680"/>
                </a:lnTo>
                <a:lnTo>
                  <a:pt x="0" y="312540"/>
                </a:lnTo>
                <a:lnTo>
                  <a:pt x="17860" y="312540"/>
                </a:lnTo>
                <a:lnTo>
                  <a:pt x="35719" y="294680"/>
                </a:lnTo>
                <a:lnTo>
                  <a:pt x="53579" y="267891"/>
                </a:lnTo>
                <a:lnTo>
                  <a:pt x="80368" y="232172"/>
                </a:lnTo>
                <a:lnTo>
                  <a:pt x="98227" y="187524"/>
                </a:lnTo>
                <a:lnTo>
                  <a:pt x="116086" y="142875"/>
                </a:lnTo>
                <a:lnTo>
                  <a:pt x="133946" y="116086"/>
                </a:lnTo>
                <a:lnTo>
                  <a:pt x="133946" y="98227"/>
                </a:lnTo>
                <a:lnTo>
                  <a:pt x="133946" y="107157"/>
                </a:lnTo>
                <a:lnTo>
                  <a:pt x="125016" y="133946"/>
                </a:lnTo>
                <a:lnTo>
                  <a:pt x="116086" y="178594"/>
                </a:lnTo>
                <a:lnTo>
                  <a:pt x="107157" y="223243"/>
                </a:lnTo>
                <a:lnTo>
                  <a:pt x="107157" y="267891"/>
                </a:lnTo>
                <a:lnTo>
                  <a:pt x="107157" y="294680"/>
                </a:lnTo>
                <a:lnTo>
                  <a:pt x="116086" y="312540"/>
                </a:lnTo>
                <a:lnTo>
                  <a:pt x="125016" y="312540"/>
                </a:lnTo>
                <a:lnTo>
                  <a:pt x="142875" y="312540"/>
                </a:lnTo>
                <a:lnTo>
                  <a:pt x="169664" y="294680"/>
                </a:lnTo>
                <a:lnTo>
                  <a:pt x="187524" y="258961"/>
                </a:lnTo>
                <a:lnTo>
                  <a:pt x="205383" y="214313"/>
                </a:lnTo>
                <a:lnTo>
                  <a:pt x="223243" y="169665"/>
                </a:lnTo>
                <a:lnTo>
                  <a:pt x="223243" y="16966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8429624" y="3411140"/>
            <a:ext cx="205384" cy="267892"/>
          </a:xfrm>
          <a:custGeom>
            <a:avLst/>
            <a:gdLst/>
            <a:ahLst/>
            <a:cxnLst/>
            <a:rect l="0" t="0" r="0" b="0"/>
            <a:pathLst>
              <a:path w="205384" h="267892">
                <a:moveTo>
                  <a:pt x="8930" y="893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8930" y="44649"/>
                </a:lnTo>
                <a:lnTo>
                  <a:pt x="8930" y="71438"/>
                </a:lnTo>
                <a:lnTo>
                  <a:pt x="8930" y="116086"/>
                </a:lnTo>
                <a:lnTo>
                  <a:pt x="17860" y="151805"/>
                </a:lnTo>
                <a:lnTo>
                  <a:pt x="17860" y="187524"/>
                </a:lnTo>
                <a:lnTo>
                  <a:pt x="17860" y="223242"/>
                </a:lnTo>
                <a:lnTo>
                  <a:pt x="17860" y="250031"/>
                </a:lnTo>
                <a:lnTo>
                  <a:pt x="17860" y="267891"/>
                </a:lnTo>
                <a:lnTo>
                  <a:pt x="26789" y="267891"/>
                </a:lnTo>
                <a:lnTo>
                  <a:pt x="35719" y="258961"/>
                </a:lnTo>
                <a:lnTo>
                  <a:pt x="53578" y="241102"/>
                </a:lnTo>
                <a:lnTo>
                  <a:pt x="71438" y="205383"/>
                </a:lnTo>
                <a:lnTo>
                  <a:pt x="98227" y="151805"/>
                </a:lnTo>
                <a:lnTo>
                  <a:pt x="125016" y="107156"/>
                </a:lnTo>
                <a:lnTo>
                  <a:pt x="142875" y="62508"/>
                </a:lnTo>
                <a:lnTo>
                  <a:pt x="169664" y="44649"/>
                </a:lnTo>
                <a:lnTo>
                  <a:pt x="178594" y="44649"/>
                </a:lnTo>
                <a:lnTo>
                  <a:pt x="187524" y="62508"/>
                </a:lnTo>
                <a:lnTo>
                  <a:pt x="187524" y="98227"/>
                </a:lnTo>
                <a:lnTo>
                  <a:pt x="187524" y="142875"/>
                </a:lnTo>
                <a:lnTo>
                  <a:pt x="187524" y="178594"/>
                </a:lnTo>
                <a:lnTo>
                  <a:pt x="187524" y="205383"/>
                </a:lnTo>
                <a:lnTo>
                  <a:pt x="187524" y="223242"/>
                </a:lnTo>
                <a:lnTo>
                  <a:pt x="196453" y="232172"/>
                </a:lnTo>
                <a:lnTo>
                  <a:pt x="205383" y="232172"/>
                </a:lnTo>
                <a:lnTo>
                  <a:pt x="205383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6706195" y="4634507"/>
            <a:ext cx="178595" cy="151806"/>
          </a:xfrm>
          <a:custGeom>
            <a:avLst/>
            <a:gdLst/>
            <a:ahLst/>
            <a:cxnLst/>
            <a:rect l="0" t="0" r="0" b="0"/>
            <a:pathLst>
              <a:path w="178595" h="151806">
                <a:moveTo>
                  <a:pt x="26789" y="0"/>
                </a:move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8930"/>
                </a:lnTo>
                <a:lnTo>
                  <a:pt x="17860" y="17860"/>
                </a:lnTo>
                <a:lnTo>
                  <a:pt x="17860" y="35719"/>
                </a:lnTo>
                <a:lnTo>
                  <a:pt x="8930" y="62508"/>
                </a:lnTo>
                <a:lnTo>
                  <a:pt x="8930" y="89297"/>
                </a:lnTo>
                <a:lnTo>
                  <a:pt x="0" y="116086"/>
                </a:lnTo>
                <a:lnTo>
                  <a:pt x="0" y="133946"/>
                </a:lnTo>
                <a:lnTo>
                  <a:pt x="8930" y="142875"/>
                </a:lnTo>
                <a:lnTo>
                  <a:pt x="26789" y="151805"/>
                </a:lnTo>
                <a:lnTo>
                  <a:pt x="44649" y="142875"/>
                </a:lnTo>
                <a:lnTo>
                  <a:pt x="71438" y="133946"/>
                </a:lnTo>
                <a:lnTo>
                  <a:pt x="107157" y="116086"/>
                </a:lnTo>
                <a:lnTo>
                  <a:pt x="142875" y="107157"/>
                </a:lnTo>
                <a:lnTo>
                  <a:pt x="160735" y="98227"/>
                </a:lnTo>
                <a:lnTo>
                  <a:pt x="178594" y="89297"/>
                </a:lnTo>
                <a:lnTo>
                  <a:pt x="178594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6706195" y="4705945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6715125" y="4643437"/>
            <a:ext cx="116087" cy="53579"/>
          </a:xfrm>
          <a:custGeom>
            <a:avLst/>
            <a:gdLst/>
            <a:ahLst/>
            <a:cxnLst/>
            <a:rect l="0" t="0" r="0" b="0"/>
            <a:pathLst>
              <a:path w="116087" h="53579">
                <a:moveTo>
                  <a:pt x="0" y="53578"/>
                </a:moveTo>
                <a:lnTo>
                  <a:pt x="17859" y="44649"/>
                </a:lnTo>
                <a:lnTo>
                  <a:pt x="26789" y="26789"/>
                </a:lnTo>
                <a:lnTo>
                  <a:pt x="44648" y="17859"/>
                </a:lnTo>
                <a:lnTo>
                  <a:pt x="71438" y="8930"/>
                </a:lnTo>
                <a:lnTo>
                  <a:pt x="89297" y="8930"/>
                </a:lnTo>
                <a:lnTo>
                  <a:pt x="107156" y="0"/>
                </a:lnTo>
                <a:lnTo>
                  <a:pt x="116086" y="0"/>
                </a:lnTo>
                <a:lnTo>
                  <a:pt x="11608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6732984" y="4536281"/>
            <a:ext cx="160736" cy="62509"/>
          </a:xfrm>
          <a:custGeom>
            <a:avLst/>
            <a:gdLst/>
            <a:ahLst/>
            <a:cxnLst/>
            <a:rect l="0" t="0" r="0" b="0"/>
            <a:pathLst>
              <a:path w="160736" h="62509">
                <a:moveTo>
                  <a:pt x="0" y="62508"/>
                </a:moveTo>
                <a:lnTo>
                  <a:pt x="0" y="53578"/>
                </a:lnTo>
                <a:lnTo>
                  <a:pt x="8930" y="53578"/>
                </a:lnTo>
                <a:lnTo>
                  <a:pt x="17860" y="44648"/>
                </a:lnTo>
                <a:lnTo>
                  <a:pt x="26789" y="35719"/>
                </a:lnTo>
                <a:lnTo>
                  <a:pt x="53579" y="26789"/>
                </a:lnTo>
                <a:lnTo>
                  <a:pt x="71438" y="17859"/>
                </a:lnTo>
                <a:lnTo>
                  <a:pt x="98227" y="8930"/>
                </a:lnTo>
                <a:lnTo>
                  <a:pt x="116086" y="8930"/>
                </a:lnTo>
                <a:lnTo>
                  <a:pt x="142875" y="0"/>
                </a:lnTo>
                <a:lnTo>
                  <a:pt x="151805" y="0"/>
                </a:lnTo>
                <a:lnTo>
                  <a:pt x="160735" y="8930"/>
                </a:lnTo>
                <a:lnTo>
                  <a:pt x="160735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6902648" y="4607718"/>
            <a:ext cx="160736" cy="133947"/>
          </a:xfrm>
          <a:custGeom>
            <a:avLst/>
            <a:gdLst/>
            <a:ahLst/>
            <a:cxnLst/>
            <a:rect l="0" t="0" r="0" b="0"/>
            <a:pathLst>
              <a:path w="160736" h="133947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8930" y="17860"/>
                </a:lnTo>
                <a:lnTo>
                  <a:pt x="8930" y="26789"/>
                </a:lnTo>
                <a:lnTo>
                  <a:pt x="17860" y="35719"/>
                </a:lnTo>
                <a:lnTo>
                  <a:pt x="26790" y="53578"/>
                </a:lnTo>
                <a:lnTo>
                  <a:pt x="44649" y="71438"/>
                </a:lnTo>
                <a:lnTo>
                  <a:pt x="62508" y="89297"/>
                </a:lnTo>
                <a:lnTo>
                  <a:pt x="80368" y="107157"/>
                </a:lnTo>
                <a:lnTo>
                  <a:pt x="89297" y="116086"/>
                </a:lnTo>
                <a:lnTo>
                  <a:pt x="107157" y="125016"/>
                </a:lnTo>
                <a:lnTo>
                  <a:pt x="125016" y="133946"/>
                </a:lnTo>
                <a:lnTo>
                  <a:pt x="142875" y="133946"/>
                </a:lnTo>
                <a:lnTo>
                  <a:pt x="151805" y="125016"/>
                </a:lnTo>
                <a:lnTo>
                  <a:pt x="160735" y="107157"/>
                </a:lnTo>
                <a:lnTo>
                  <a:pt x="160735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6884789" y="4616648"/>
            <a:ext cx="142876" cy="160735"/>
          </a:xfrm>
          <a:custGeom>
            <a:avLst/>
            <a:gdLst/>
            <a:ahLst/>
            <a:cxnLst/>
            <a:rect l="0" t="0" r="0" b="0"/>
            <a:pathLst>
              <a:path w="142876" h="160735">
                <a:moveTo>
                  <a:pt x="142875" y="0"/>
                </a:moveTo>
                <a:lnTo>
                  <a:pt x="133945" y="0"/>
                </a:lnTo>
                <a:lnTo>
                  <a:pt x="116086" y="8930"/>
                </a:lnTo>
                <a:lnTo>
                  <a:pt x="89297" y="35719"/>
                </a:lnTo>
                <a:lnTo>
                  <a:pt x="53578" y="53578"/>
                </a:lnTo>
                <a:lnTo>
                  <a:pt x="26789" y="89297"/>
                </a:lnTo>
                <a:lnTo>
                  <a:pt x="8930" y="116086"/>
                </a:lnTo>
                <a:lnTo>
                  <a:pt x="0" y="133945"/>
                </a:lnTo>
                <a:lnTo>
                  <a:pt x="0" y="151805"/>
                </a:lnTo>
                <a:lnTo>
                  <a:pt x="8930" y="160734"/>
                </a:lnTo>
                <a:lnTo>
                  <a:pt x="26789" y="151805"/>
                </a:lnTo>
                <a:lnTo>
                  <a:pt x="44649" y="142875"/>
                </a:lnTo>
                <a:lnTo>
                  <a:pt x="44649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7081242" y="4643437"/>
            <a:ext cx="26790" cy="89298"/>
          </a:xfrm>
          <a:custGeom>
            <a:avLst/>
            <a:gdLst/>
            <a:ahLst/>
            <a:cxnLst/>
            <a:rect l="0" t="0" r="0" b="0"/>
            <a:pathLst>
              <a:path w="26790" h="89298">
                <a:moveTo>
                  <a:pt x="17860" y="0"/>
                </a:moveTo>
                <a:lnTo>
                  <a:pt x="17860" y="0"/>
                </a:lnTo>
                <a:lnTo>
                  <a:pt x="17860" y="0"/>
                </a:lnTo>
                <a:lnTo>
                  <a:pt x="17860" y="8930"/>
                </a:lnTo>
                <a:lnTo>
                  <a:pt x="8930" y="17859"/>
                </a:lnTo>
                <a:lnTo>
                  <a:pt x="8930" y="26789"/>
                </a:lnTo>
                <a:lnTo>
                  <a:pt x="0" y="44649"/>
                </a:lnTo>
                <a:lnTo>
                  <a:pt x="0" y="62508"/>
                </a:lnTo>
                <a:lnTo>
                  <a:pt x="0" y="71438"/>
                </a:lnTo>
                <a:lnTo>
                  <a:pt x="8930" y="80367"/>
                </a:lnTo>
                <a:lnTo>
                  <a:pt x="8930" y="89297"/>
                </a:lnTo>
                <a:lnTo>
                  <a:pt x="17860" y="89297"/>
                </a:lnTo>
                <a:lnTo>
                  <a:pt x="17860" y="80367"/>
                </a:lnTo>
                <a:lnTo>
                  <a:pt x="26789" y="62508"/>
                </a:lnTo>
                <a:lnTo>
                  <a:pt x="26789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7072313" y="4527351"/>
            <a:ext cx="53579" cy="8931"/>
          </a:xfrm>
          <a:custGeom>
            <a:avLst/>
            <a:gdLst/>
            <a:ahLst/>
            <a:cxnLst/>
            <a:rect l="0" t="0" r="0" b="0"/>
            <a:pathLst>
              <a:path w="53579" h="893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17859" y="0"/>
                </a:lnTo>
                <a:lnTo>
                  <a:pt x="26789" y="8930"/>
                </a:lnTo>
                <a:lnTo>
                  <a:pt x="35718" y="8930"/>
                </a:lnTo>
                <a:lnTo>
                  <a:pt x="53578" y="8930"/>
                </a:lnTo>
                <a:lnTo>
                  <a:pt x="53578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7170539" y="4527351"/>
            <a:ext cx="71439" cy="223243"/>
          </a:xfrm>
          <a:custGeom>
            <a:avLst/>
            <a:gdLst/>
            <a:ahLst/>
            <a:cxnLst/>
            <a:rect l="0" t="0" r="0" b="0"/>
            <a:pathLst>
              <a:path w="71439" h="223243">
                <a:moveTo>
                  <a:pt x="44649" y="0"/>
                </a:moveTo>
                <a:lnTo>
                  <a:pt x="35719" y="0"/>
                </a:lnTo>
                <a:lnTo>
                  <a:pt x="35719" y="8930"/>
                </a:lnTo>
                <a:lnTo>
                  <a:pt x="26789" y="26789"/>
                </a:lnTo>
                <a:lnTo>
                  <a:pt x="17859" y="44649"/>
                </a:lnTo>
                <a:lnTo>
                  <a:pt x="8930" y="71438"/>
                </a:lnTo>
                <a:lnTo>
                  <a:pt x="8930" y="107156"/>
                </a:lnTo>
                <a:lnTo>
                  <a:pt x="0" y="133945"/>
                </a:lnTo>
                <a:lnTo>
                  <a:pt x="0" y="169664"/>
                </a:lnTo>
                <a:lnTo>
                  <a:pt x="8930" y="196453"/>
                </a:lnTo>
                <a:lnTo>
                  <a:pt x="17859" y="214313"/>
                </a:lnTo>
                <a:lnTo>
                  <a:pt x="35719" y="223242"/>
                </a:lnTo>
                <a:lnTo>
                  <a:pt x="44649" y="223242"/>
                </a:lnTo>
                <a:lnTo>
                  <a:pt x="62508" y="214313"/>
                </a:lnTo>
                <a:lnTo>
                  <a:pt x="71438" y="196453"/>
                </a:lnTo>
                <a:lnTo>
                  <a:pt x="71438" y="178594"/>
                </a:lnTo>
                <a:lnTo>
                  <a:pt x="71438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7063383" y="4634507"/>
            <a:ext cx="187524" cy="17861"/>
          </a:xfrm>
          <a:custGeom>
            <a:avLst/>
            <a:gdLst/>
            <a:ahLst/>
            <a:cxnLst/>
            <a:rect l="0" t="0" r="0" b="0"/>
            <a:pathLst>
              <a:path w="187524" h="17861">
                <a:moveTo>
                  <a:pt x="0" y="17860"/>
                </a:moveTo>
                <a:lnTo>
                  <a:pt x="8930" y="17860"/>
                </a:lnTo>
                <a:lnTo>
                  <a:pt x="26789" y="8930"/>
                </a:lnTo>
                <a:lnTo>
                  <a:pt x="53578" y="8930"/>
                </a:lnTo>
                <a:lnTo>
                  <a:pt x="89297" y="0"/>
                </a:lnTo>
                <a:lnTo>
                  <a:pt x="125015" y="0"/>
                </a:lnTo>
                <a:lnTo>
                  <a:pt x="160734" y="0"/>
                </a:lnTo>
                <a:lnTo>
                  <a:pt x="187523" y="0"/>
                </a:lnTo>
                <a:lnTo>
                  <a:pt x="18752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7358063" y="4572000"/>
            <a:ext cx="17860" cy="151805"/>
          </a:xfrm>
          <a:custGeom>
            <a:avLst/>
            <a:gdLst/>
            <a:ahLst/>
            <a:cxnLst/>
            <a:rect l="0" t="0" r="0" b="0"/>
            <a:pathLst>
              <a:path w="17860" h="151805">
                <a:moveTo>
                  <a:pt x="17859" y="0"/>
                </a:move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8929"/>
                </a:lnTo>
                <a:lnTo>
                  <a:pt x="8929" y="26789"/>
                </a:lnTo>
                <a:lnTo>
                  <a:pt x="8929" y="35718"/>
                </a:lnTo>
                <a:lnTo>
                  <a:pt x="0" y="62507"/>
                </a:lnTo>
                <a:lnTo>
                  <a:pt x="0" y="89296"/>
                </a:lnTo>
                <a:lnTo>
                  <a:pt x="8929" y="107156"/>
                </a:lnTo>
                <a:lnTo>
                  <a:pt x="8929" y="133945"/>
                </a:lnTo>
                <a:lnTo>
                  <a:pt x="17859" y="151804"/>
                </a:lnTo>
                <a:lnTo>
                  <a:pt x="17859" y="1518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3562945" y="4705945"/>
            <a:ext cx="187525" cy="196454"/>
          </a:xfrm>
          <a:custGeom>
            <a:avLst/>
            <a:gdLst/>
            <a:ahLst/>
            <a:cxnLst/>
            <a:rect l="0" t="0" r="0" b="0"/>
            <a:pathLst>
              <a:path w="187525" h="196454">
                <a:moveTo>
                  <a:pt x="26789" y="0"/>
                </a:moveTo>
                <a:lnTo>
                  <a:pt x="26789" y="0"/>
                </a:lnTo>
                <a:lnTo>
                  <a:pt x="26789" y="0"/>
                </a:lnTo>
                <a:lnTo>
                  <a:pt x="17860" y="0"/>
                </a:lnTo>
                <a:lnTo>
                  <a:pt x="8930" y="17859"/>
                </a:lnTo>
                <a:lnTo>
                  <a:pt x="8930" y="35719"/>
                </a:lnTo>
                <a:lnTo>
                  <a:pt x="0" y="62508"/>
                </a:lnTo>
                <a:lnTo>
                  <a:pt x="0" y="98226"/>
                </a:lnTo>
                <a:lnTo>
                  <a:pt x="0" y="125016"/>
                </a:lnTo>
                <a:lnTo>
                  <a:pt x="8930" y="160734"/>
                </a:lnTo>
                <a:lnTo>
                  <a:pt x="26789" y="178594"/>
                </a:lnTo>
                <a:lnTo>
                  <a:pt x="44649" y="196453"/>
                </a:lnTo>
                <a:lnTo>
                  <a:pt x="62508" y="196453"/>
                </a:lnTo>
                <a:lnTo>
                  <a:pt x="98227" y="196453"/>
                </a:lnTo>
                <a:lnTo>
                  <a:pt x="125016" y="187524"/>
                </a:lnTo>
                <a:lnTo>
                  <a:pt x="151805" y="169664"/>
                </a:lnTo>
                <a:lnTo>
                  <a:pt x="178594" y="160734"/>
                </a:lnTo>
                <a:lnTo>
                  <a:pt x="187524" y="151805"/>
                </a:lnTo>
                <a:lnTo>
                  <a:pt x="187524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3536156" y="4750593"/>
            <a:ext cx="142876" cy="80369"/>
          </a:xfrm>
          <a:custGeom>
            <a:avLst/>
            <a:gdLst/>
            <a:ahLst/>
            <a:cxnLst/>
            <a:rect l="0" t="0" r="0" b="0"/>
            <a:pathLst>
              <a:path w="142876" h="80369">
                <a:moveTo>
                  <a:pt x="0" y="80368"/>
                </a:moveTo>
                <a:lnTo>
                  <a:pt x="0" y="80368"/>
                </a:lnTo>
                <a:lnTo>
                  <a:pt x="8930" y="71438"/>
                </a:lnTo>
                <a:lnTo>
                  <a:pt x="17860" y="62508"/>
                </a:lnTo>
                <a:lnTo>
                  <a:pt x="44649" y="44649"/>
                </a:lnTo>
                <a:lnTo>
                  <a:pt x="62508" y="35719"/>
                </a:lnTo>
                <a:lnTo>
                  <a:pt x="89297" y="26789"/>
                </a:lnTo>
                <a:lnTo>
                  <a:pt x="116086" y="17860"/>
                </a:lnTo>
                <a:lnTo>
                  <a:pt x="133946" y="8930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3589734" y="4670226"/>
            <a:ext cx="89298" cy="17861"/>
          </a:xfrm>
          <a:custGeom>
            <a:avLst/>
            <a:gdLst/>
            <a:ahLst/>
            <a:cxnLst/>
            <a:rect l="0" t="0" r="0" b="0"/>
            <a:pathLst>
              <a:path w="89298" h="17861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8930" y="0"/>
                </a:lnTo>
                <a:lnTo>
                  <a:pt x="17860" y="0"/>
                </a:lnTo>
                <a:lnTo>
                  <a:pt x="35719" y="0"/>
                </a:lnTo>
                <a:lnTo>
                  <a:pt x="44649" y="0"/>
                </a:lnTo>
                <a:lnTo>
                  <a:pt x="62508" y="8930"/>
                </a:lnTo>
                <a:lnTo>
                  <a:pt x="80368" y="17860"/>
                </a:lnTo>
                <a:lnTo>
                  <a:pt x="89297" y="17860"/>
                </a:lnTo>
                <a:lnTo>
                  <a:pt x="89297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3812977" y="4768453"/>
            <a:ext cx="89297" cy="133946"/>
          </a:xfrm>
          <a:custGeom>
            <a:avLst/>
            <a:gdLst/>
            <a:ahLst/>
            <a:cxnLst/>
            <a:rect l="0" t="0" r="0" b="0"/>
            <a:pathLst>
              <a:path w="89297" h="133946">
                <a:moveTo>
                  <a:pt x="0" y="0"/>
                </a:moveTo>
                <a:lnTo>
                  <a:pt x="0" y="8929"/>
                </a:lnTo>
                <a:lnTo>
                  <a:pt x="0" y="17859"/>
                </a:lnTo>
                <a:lnTo>
                  <a:pt x="0" y="44648"/>
                </a:lnTo>
                <a:lnTo>
                  <a:pt x="8929" y="62508"/>
                </a:lnTo>
                <a:lnTo>
                  <a:pt x="8929" y="80367"/>
                </a:lnTo>
                <a:lnTo>
                  <a:pt x="17859" y="98226"/>
                </a:lnTo>
                <a:lnTo>
                  <a:pt x="35718" y="116086"/>
                </a:lnTo>
                <a:lnTo>
                  <a:pt x="44648" y="125016"/>
                </a:lnTo>
                <a:lnTo>
                  <a:pt x="53578" y="133945"/>
                </a:lnTo>
                <a:lnTo>
                  <a:pt x="71437" y="133945"/>
                </a:lnTo>
                <a:lnTo>
                  <a:pt x="80367" y="125016"/>
                </a:lnTo>
                <a:lnTo>
                  <a:pt x="89296" y="116086"/>
                </a:lnTo>
                <a:lnTo>
                  <a:pt x="89296" y="98226"/>
                </a:lnTo>
                <a:lnTo>
                  <a:pt x="89296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3777258" y="4768453"/>
            <a:ext cx="98227" cy="160736"/>
          </a:xfrm>
          <a:custGeom>
            <a:avLst/>
            <a:gdLst/>
            <a:ahLst/>
            <a:cxnLst/>
            <a:rect l="0" t="0" r="0" b="0"/>
            <a:pathLst>
              <a:path w="98227" h="160736">
                <a:moveTo>
                  <a:pt x="98226" y="0"/>
                </a:moveTo>
                <a:lnTo>
                  <a:pt x="89297" y="8929"/>
                </a:lnTo>
                <a:lnTo>
                  <a:pt x="71437" y="26789"/>
                </a:lnTo>
                <a:lnTo>
                  <a:pt x="53578" y="53578"/>
                </a:lnTo>
                <a:lnTo>
                  <a:pt x="26789" y="89297"/>
                </a:lnTo>
                <a:lnTo>
                  <a:pt x="17859" y="125016"/>
                </a:lnTo>
                <a:lnTo>
                  <a:pt x="8930" y="142875"/>
                </a:lnTo>
                <a:lnTo>
                  <a:pt x="0" y="160735"/>
                </a:lnTo>
                <a:lnTo>
                  <a:pt x="8930" y="151805"/>
                </a:lnTo>
                <a:lnTo>
                  <a:pt x="17859" y="142875"/>
                </a:lnTo>
                <a:lnTo>
                  <a:pt x="17859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7295555" y="4580929"/>
            <a:ext cx="178594" cy="187525"/>
          </a:xfrm>
          <a:custGeom>
            <a:avLst/>
            <a:gdLst/>
            <a:ahLst/>
            <a:cxnLst/>
            <a:rect l="0" t="0" r="0" b="0"/>
            <a:pathLst>
              <a:path w="178594" h="187525">
                <a:moveTo>
                  <a:pt x="62508" y="26789"/>
                </a:moveTo>
                <a:lnTo>
                  <a:pt x="53578" y="26789"/>
                </a:lnTo>
                <a:lnTo>
                  <a:pt x="44648" y="26789"/>
                </a:lnTo>
                <a:lnTo>
                  <a:pt x="35718" y="26789"/>
                </a:lnTo>
                <a:lnTo>
                  <a:pt x="26789" y="35719"/>
                </a:lnTo>
                <a:lnTo>
                  <a:pt x="17859" y="35719"/>
                </a:lnTo>
                <a:lnTo>
                  <a:pt x="8929" y="35719"/>
                </a:lnTo>
                <a:lnTo>
                  <a:pt x="17859" y="35719"/>
                </a:lnTo>
                <a:lnTo>
                  <a:pt x="26789" y="35719"/>
                </a:lnTo>
                <a:lnTo>
                  <a:pt x="44648" y="26789"/>
                </a:lnTo>
                <a:lnTo>
                  <a:pt x="62508" y="26789"/>
                </a:lnTo>
                <a:lnTo>
                  <a:pt x="89297" y="17860"/>
                </a:lnTo>
                <a:lnTo>
                  <a:pt x="116086" y="8930"/>
                </a:lnTo>
                <a:lnTo>
                  <a:pt x="133945" y="0"/>
                </a:lnTo>
                <a:lnTo>
                  <a:pt x="142875" y="0"/>
                </a:lnTo>
                <a:lnTo>
                  <a:pt x="133945" y="0"/>
                </a:lnTo>
                <a:lnTo>
                  <a:pt x="125015" y="8930"/>
                </a:lnTo>
                <a:lnTo>
                  <a:pt x="98226" y="17860"/>
                </a:lnTo>
                <a:lnTo>
                  <a:pt x="71437" y="26789"/>
                </a:lnTo>
                <a:lnTo>
                  <a:pt x="44648" y="35719"/>
                </a:lnTo>
                <a:lnTo>
                  <a:pt x="17859" y="44649"/>
                </a:lnTo>
                <a:lnTo>
                  <a:pt x="8929" y="53578"/>
                </a:lnTo>
                <a:lnTo>
                  <a:pt x="0" y="62508"/>
                </a:lnTo>
                <a:lnTo>
                  <a:pt x="0" y="62508"/>
                </a:lnTo>
                <a:lnTo>
                  <a:pt x="17859" y="62508"/>
                </a:lnTo>
                <a:lnTo>
                  <a:pt x="35718" y="62508"/>
                </a:lnTo>
                <a:lnTo>
                  <a:pt x="62508" y="53578"/>
                </a:lnTo>
                <a:lnTo>
                  <a:pt x="89297" y="53578"/>
                </a:lnTo>
                <a:lnTo>
                  <a:pt x="116086" y="44649"/>
                </a:lnTo>
                <a:lnTo>
                  <a:pt x="133945" y="44649"/>
                </a:lnTo>
                <a:lnTo>
                  <a:pt x="142875" y="44649"/>
                </a:lnTo>
                <a:lnTo>
                  <a:pt x="142875" y="53578"/>
                </a:lnTo>
                <a:lnTo>
                  <a:pt x="125015" y="71438"/>
                </a:lnTo>
                <a:lnTo>
                  <a:pt x="98226" y="80367"/>
                </a:lnTo>
                <a:lnTo>
                  <a:pt x="71437" y="98227"/>
                </a:lnTo>
                <a:lnTo>
                  <a:pt x="35718" y="107157"/>
                </a:lnTo>
                <a:lnTo>
                  <a:pt x="17859" y="125016"/>
                </a:lnTo>
                <a:lnTo>
                  <a:pt x="0" y="133946"/>
                </a:lnTo>
                <a:lnTo>
                  <a:pt x="0" y="133946"/>
                </a:lnTo>
                <a:lnTo>
                  <a:pt x="8929" y="133946"/>
                </a:lnTo>
                <a:lnTo>
                  <a:pt x="35718" y="125016"/>
                </a:lnTo>
                <a:lnTo>
                  <a:pt x="71437" y="107157"/>
                </a:lnTo>
                <a:lnTo>
                  <a:pt x="107156" y="98227"/>
                </a:lnTo>
                <a:lnTo>
                  <a:pt x="142875" y="98227"/>
                </a:lnTo>
                <a:lnTo>
                  <a:pt x="169664" y="89297"/>
                </a:lnTo>
                <a:lnTo>
                  <a:pt x="178593" y="98227"/>
                </a:lnTo>
                <a:lnTo>
                  <a:pt x="169664" y="107157"/>
                </a:lnTo>
                <a:lnTo>
                  <a:pt x="151804" y="125016"/>
                </a:lnTo>
                <a:lnTo>
                  <a:pt x="125015" y="142875"/>
                </a:lnTo>
                <a:lnTo>
                  <a:pt x="89297" y="160735"/>
                </a:lnTo>
                <a:lnTo>
                  <a:pt x="53578" y="169664"/>
                </a:lnTo>
                <a:lnTo>
                  <a:pt x="17859" y="178594"/>
                </a:lnTo>
                <a:lnTo>
                  <a:pt x="8929" y="187524"/>
                </a:lnTo>
                <a:lnTo>
                  <a:pt x="8929" y="187524"/>
                </a:lnTo>
                <a:lnTo>
                  <a:pt x="35718" y="178594"/>
                </a:lnTo>
                <a:lnTo>
                  <a:pt x="71437" y="169664"/>
                </a:lnTo>
                <a:lnTo>
                  <a:pt x="116086" y="160735"/>
                </a:lnTo>
                <a:lnTo>
                  <a:pt x="160734" y="160735"/>
                </a:lnTo>
                <a:lnTo>
                  <a:pt x="160734" y="16073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6536531" y="4643437"/>
            <a:ext cx="8931" cy="142876"/>
          </a:xfrm>
          <a:custGeom>
            <a:avLst/>
            <a:gdLst/>
            <a:ahLst/>
            <a:cxnLst/>
            <a:rect l="0" t="0" r="0" b="0"/>
            <a:pathLst>
              <a:path w="8931" h="142876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26789"/>
                </a:lnTo>
                <a:lnTo>
                  <a:pt x="8930" y="44649"/>
                </a:lnTo>
                <a:lnTo>
                  <a:pt x="8930" y="71438"/>
                </a:lnTo>
                <a:lnTo>
                  <a:pt x="8930" y="98227"/>
                </a:lnTo>
                <a:lnTo>
                  <a:pt x="8930" y="116086"/>
                </a:lnTo>
                <a:lnTo>
                  <a:pt x="8930" y="133945"/>
                </a:lnTo>
                <a:lnTo>
                  <a:pt x="0" y="142875"/>
                </a:lnTo>
                <a:lnTo>
                  <a:pt x="0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3268266" y="4750593"/>
            <a:ext cx="169665" cy="196455"/>
          </a:xfrm>
          <a:custGeom>
            <a:avLst/>
            <a:gdLst/>
            <a:ahLst/>
            <a:cxnLst/>
            <a:rect l="0" t="0" r="0" b="0"/>
            <a:pathLst>
              <a:path w="169665" h="196455">
                <a:moveTo>
                  <a:pt x="0" y="44649"/>
                </a:moveTo>
                <a:lnTo>
                  <a:pt x="0" y="44649"/>
                </a:lnTo>
                <a:lnTo>
                  <a:pt x="8929" y="44649"/>
                </a:lnTo>
                <a:lnTo>
                  <a:pt x="26789" y="35719"/>
                </a:lnTo>
                <a:lnTo>
                  <a:pt x="44648" y="26789"/>
                </a:lnTo>
                <a:lnTo>
                  <a:pt x="62507" y="17860"/>
                </a:lnTo>
                <a:lnTo>
                  <a:pt x="89297" y="8930"/>
                </a:lnTo>
                <a:lnTo>
                  <a:pt x="107156" y="0"/>
                </a:lnTo>
                <a:lnTo>
                  <a:pt x="125015" y="0"/>
                </a:lnTo>
                <a:lnTo>
                  <a:pt x="125015" y="8930"/>
                </a:lnTo>
                <a:lnTo>
                  <a:pt x="116086" y="35719"/>
                </a:lnTo>
                <a:lnTo>
                  <a:pt x="98226" y="62508"/>
                </a:lnTo>
                <a:lnTo>
                  <a:pt x="71437" y="98227"/>
                </a:lnTo>
                <a:lnTo>
                  <a:pt x="53578" y="133946"/>
                </a:lnTo>
                <a:lnTo>
                  <a:pt x="26789" y="160735"/>
                </a:lnTo>
                <a:lnTo>
                  <a:pt x="17859" y="178595"/>
                </a:lnTo>
                <a:lnTo>
                  <a:pt x="17859" y="196454"/>
                </a:lnTo>
                <a:lnTo>
                  <a:pt x="35718" y="187524"/>
                </a:lnTo>
                <a:lnTo>
                  <a:pt x="62507" y="178595"/>
                </a:lnTo>
                <a:lnTo>
                  <a:pt x="89297" y="169665"/>
                </a:lnTo>
                <a:lnTo>
                  <a:pt x="133945" y="151805"/>
                </a:lnTo>
                <a:lnTo>
                  <a:pt x="169664" y="151805"/>
                </a:lnTo>
                <a:lnTo>
                  <a:pt x="169664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3946922" y="4786312"/>
            <a:ext cx="17860" cy="80368"/>
          </a:xfrm>
          <a:custGeom>
            <a:avLst/>
            <a:gdLst/>
            <a:ahLst/>
            <a:cxnLst/>
            <a:rect l="0" t="0" r="0" b="0"/>
            <a:pathLst>
              <a:path w="17860" h="8036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35719"/>
                </a:lnTo>
                <a:lnTo>
                  <a:pt x="0" y="44649"/>
                </a:lnTo>
                <a:lnTo>
                  <a:pt x="8930" y="62508"/>
                </a:lnTo>
                <a:lnTo>
                  <a:pt x="8930" y="71438"/>
                </a:lnTo>
                <a:lnTo>
                  <a:pt x="8930" y="80367"/>
                </a:lnTo>
                <a:lnTo>
                  <a:pt x="8930" y="80367"/>
                </a:lnTo>
                <a:lnTo>
                  <a:pt x="8930" y="80367"/>
                </a:lnTo>
                <a:lnTo>
                  <a:pt x="17859" y="62508"/>
                </a:lnTo>
                <a:lnTo>
                  <a:pt x="17859" y="44649"/>
                </a:lnTo>
                <a:lnTo>
                  <a:pt x="17859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3937992" y="4661296"/>
            <a:ext cx="35720" cy="26791"/>
          </a:xfrm>
          <a:custGeom>
            <a:avLst/>
            <a:gdLst/>
            <a:ahLst/>
            <a:cxnLst/>
            <a:rect l="0" t="0" r="0" b="0"/>
            <a:pathLst>
              <a:path w="35720" h="26791">
                <a:moveTo>
                  <a:pt x="8930" y="0"/>
                </a:move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17860" y="8930"/>
                </a:lnTo>
                <a:lnTo>
                  <a:pt x="26789" y="17860"/>
                </a:lnTo>
                <a:lnTo>
                  <a:pt x="35719" y="26790"/>
                </a:lnTo>
                <a:lnTo>
                  <a:pt x="35719" y="2679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4080867" y="4652367"/>
            <a:ext cx="98228" cy="214313"/>
          </a:xfrm>
          <a:custGeom>
            <a:avLst/>
            <a:gdLst/>
            <a:ahLst/>
            <a:cxnLst/>
            <a:rect l="0" t="0" r="0" b="0"/>
            <a:pathLst>
              <a:path w="98228" h="214313">
                <a:moveTo>
                  <a:pt x="26789" y="8929"/>
                </a:moveTo>
                <a:lnTo>
                  <a:pt x="26789" y="8929"/>
                </a:lnTo>
                <a:lnTo>
                  <a:pt x="26789" y="0"/>
                </a:lnTo>
                <a:lnTo>
                  <a:pt x="26789" y="0"/>
                </a:lnTo>
                <a:lnTo>
                  <a:pt x="26789" y="8929"/>
                </a:lnTo>
                <a:lnTo>
                  <a:pt x="17860" y="26789"/>
                </a:lnTo>
                <a:lnTo>
                  <a:pt x="17860" y="44648"/>
                </a:lnTo>
                <a:lnTo>
                  <a:pt x="8930" y="80367"/>
                </a:lnTo>
                <a:lnTo>
                  <a:pt x="8930" y="116086"/>
                </a:lnTo>
                <a:lnTo>
                  <a:pt x="0" y="142875"/>
                </a:lnTo>
                <a:lnTo>
                  <a:pt x="8930" y="169664"/>
                </a:lnTo>
                <a:lnTo>
                  <a:pt x="17860" y="196453"/>
                </a:lnTo>
                <a:lnTo>
                  <a:pt x="26789" y="205383"/>
                </a:lnTo>
                <a:lnTo>
                  <a:pt x="35719" y="214312"/>
                </a:lnTo>
                <a:lnTo>
                  <a:pt x="53578" y="214312"/>
                </a:lnTo>
                <a:lnTo>
                  <a:pt x="71438" y="205383"/>
                </a:lnTo>
                <a:lnTo>
                  <a:pt x="89297" y="187523"/>
                </a:lnTo>
                <a:lnTo>
                  <a:pt x="98227" y="169664"/>
                </a:lnTo>
                <a:lnTo>
                  <a:pt x="98227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4036219" y="4750593"/>
            <a:ext cx="116087" cy="17861"/>
          </a:xfrm>
          <a:custGeom>
            <a:avLst/>
            <a:gdLst/>
            <a:ahLst/>
            <a:cxnLst/>
            <a:rect l="0" t="0" r="0" b="0"/>
            <a:pathLst>
              <a:path w="116087" h="17861">
                <a:moveTo>
                  <a:pt x="0" y="17860"/>
                </a:moveTo>
                <a:lnTo>
                  <a:pt x="0" y="17860"/>
                </a:lnTo>
                <a:lnTo>
                  <a:pt x="17859" y="17860"/>
                </a:lnTo>
                <a:lnTo>
                  <a:pt x="44648" y="8930"/>
                </a:lnTo>
                <a:lnTo>
                  <a:pt x="62508" y="8930"/>
                </a:lnTo>
                <a:lnTo>
                  <a:pt x="89297" y="8930"/>
                </a:lnTo>
                <a:lnTo>
                  <a:pt x="107156" y="0"/>
                </a:lnTo>
                <a:lnTo>
                  <a:pt x="116086" y="0"/>
                </a:lnTo>
                <a:lnTo>
                  <a:pt x="11608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7349133" y="3357562"/>
            <a:ext cx="1330523" cy="544712"/>
          </a:xfrm>
          <a:custGeom>
            <a:avLst/>
            <a:gdLst/>
            <a:ahLst/>
            <a:cxnLst/>
            <a:rect l="0" t="0" r="0" b="0"/>
            <a:pathLst>
              <a:path w="1330523" h="544712">
                <a:moveTo>
                  <a:pt x="0" y="366117"/>
                </a:moveTo>
                <a:lnTo>
                  <a:pt x="0" y="366117"/>
                </a:lnTo>
                <a:lnTo>
                  <a:pt x="8930" y="348258"/>
                </a:lnTo>
                <a:lnTo>
                  <a:pt x="35719" y="330399"/>
                </a:lnTo>
                <a:lnTo>
                  <a:pt x="89297" y="312539"/>
                </a:lnTo>
                <a:lnTo>
                  <a:pt x="169664" y="285750"/>
                </a:lnTo>
                <a:lnTo>
                  <a:pt x="276820" y="258961"/>
                </a:lnTo>
                <a:lnTo>
                  <a:pt x="392906" y="232172"/>
                </a:lnTo>
                <a:lnTo>
                  <a:pt x="517922" y="196453"/>
                </a:lnTo>
                <a:lnTo>
                  <a:pt x="642937" y="160734"/>
                </a:lnTo>
                <a:lnTo>
                  <a:pt x="767953" y="125016"/>
                </a:lnTo>
                <a:lnTo>
                  <a:pt x="884038" y="89297"/>
                </a:lnTo>
                <a:lnTo>
                  <a:pt x="973335" y="53578"/>
                </a:lnTo>
                <a:lnTo>
                  <a:pt x="1053702" y="26789"/>
                </a:lnTo>
                <a:lnTo>
                  <a:pt x="1098351" y="8930"/>
                </a:lnTo>
                <a:lnTo>
                  <a:pt x="1116210" y="0"/>
                </a:lnTo>
                <a:lnTo>
                  <a:pt x="1098351" y="8930"/>
                </a:lnTo>
                <a:lnTo>
                  <a:pt x="1053702" y="35719"/>
                </a:lnTo>
                <a:lnTo>
                  <a:pt x="973335" y="71438"/>
                </a:lnTo>
                <a:lnTo>
                  <a:pt x="875108" y="116086"/>
                </a:lnTo>
                <a:lnTo>
                  <a:pt x="750094" y="178594"/>
                </a:lnTo>
                <a:lnTo>
                  <a:pt x="625078" y="232172"/>
                </a:lnTo>
                <a:lnTo>
                  <a:pt x="491133" y="285750"/>
                </a:lnTo>
                <a:lnTo>
                  <a:pt x="366117" y="330399"/>
                </a:lnTo>
                <a:lnTo>
                  <a:pt x="258961" y="357188"/>
                </a:lnTo>
                <a:lnTo>
                  <a:pt x="169664" y="366117"/>
                </a:lnTo>
                <a:lnTo>
                  <a:pt x="107156" y="357188"/>
                </a:lnTo>
                <a:lnTo>
                  <a:pt x="80367" y="348258"/>
                </a:lnTo>
                <a:lnTo>
                  <a:pt x="98226" y="330399"/>
                </a:lnTo>
                <a:lnTo>
                  <a:pt x="142875" y="303609"/>
                </a:lnTo>
                <a:lnTo>
                  <a:pt x="223242" y="285750"/>
                </a:lnTo>
                <a:lnTo>
                  <a:pt x="330398" y="258961"/>
                </a:lnTo>
                <a:lnTo>
                  <a:pt x="464344" y="232172"/>
                </a:lnTo>
                <a:lnTo>
                  <a:pt x="625078" y="214313"/>
                </a:lnTo>
                <a:lnTo>
                  <a:pt x="794742" y="187524"/>
                </a:lnTo>
                <a:lnTo>
                  <a:pt x="955476" y="169664"/>
                </a:lnTo>
                <a:lnTo>
                  <a:pt x="1107280" y="142875"/>
                </a:lnTo>
                <a:lnTo>
                  <a:pt x="1223366" y="125016"/>
                </a:lnTo>
                <a:lnTo>
                  <a:pt x="1303733" y="107156"/>
                </a:lnTo>
                <a:lnTo>
                  <a:pt x="1330522" y="98227"/>
                </a:lnTo>
                <a:lnTo>
                  <a:pt x="1312663" y="98227"/>
                </a:lnTo>
                <a:lnTo>
                  <a:pt x="1259085" y="107156"/>
                </a:lnTo>
                <a:lnTo>
                  <a:pt x="1160858" y="125016"/>
                </a:lnTo>
                <a:lnTo>
                  <a:pt x="1035843" y="151805"/>
                </a:lnTo>
                <a:lnTo>
                  <a:pt x="884038" y="187524"/>
                </a:lnTo>
                <a:lnTo>
                  <a:pt x="723305" y="232172"/>
                </a:lnTo>
                <a:lnTo>
                  <a:pt x="571500" y="276820"/>
                </a:lnTo>
                <a:lnTo>
                  <a:pt x="428625" y="321469"/>
                </a:lnTo>
                <a:lnTo>
                  <a:pt x="321469" y="357188"/>
                </a:lnTo>
                <a:lnTo>
                  <a:pt x="241101" y="383977"/>
                </a:lnTo>
                <a:lnTo>
                  <a:pt x="205383" y="401836"/>
                </a:lnTo>
                <a:lnTo>
                  <a:pt x="205383" y="401836"/>
                </a:lnTo>
                <a:lnTo>
                  <a:pt x="258961" y="392906"/>
                </a:lnTo>
                <a:lnTo>
                  <a:pt x="348258" y="375047"/>
                </a:lnTo>
                <a:lnTo>
                  <a:pt x="473273" y="357188"/>
                </a:lnTo>
                <a:lnTo>
                  <a:pt x="625078" y="330399"/>
                </a:lnTo>
                <a:lnTo>
                  <a:pt x="776883" y="312539"/>
                </a:lnTo>
                <a:lnTo>
                  <a:pt x="928687" y="294680"/>
                </a:lnTo>
                <a:lnTo>
                  <a:pt x="1062632" y="276820"/>
                </a:lnTo>
                <a:lnTo>
                  <a:pt x="1178718" y="258961"/>
                </a:lnTo>
                <a:lnTo>
                  <a:pt x="1241226" y="250031"/>
                </a:lnTo>
                <a:lnTo>
                  <a:pt x="1268015" y="232172"/>
                </a:lnTo>
                <a:lnTo>
                  <a:pt x="1250155" y="232172"/>
                </a:lnTo>
                <a:lnTo>
                  <a:pt x="1187647" y="232172"/>
                </a:lnTo>
                <a:lnTo>
                  <a:pt x="1080491" y="258961"/>
                </a:lnTo>
                <a:lnTo>
                  <a:pt x="937616" y="303609"/>
                </a:lnTo>
                <a:lnTo>
                  <a:pt x="759023" y="357188"/>
                </a:lnTo>
                <a:lnTo>
                  <a:pt x="571500" y="419695"/>
                </a:lnTo>
                <a:lnTo>
                  <a:pt x="392906" y="482203"/>
                </a:lnTo>
                <a:lnTo>
                  <a:pt x="250031" y="526852"/>
                </a:lnTo>
                <a:lnTo>
                  <a:pt x="178594" y="544711"/>
                </a:lnTo>
                <a:lnTo>
                  <a:pt x="169664" y="526852"/>
                </a:lnTo>
                <a:lnTo>
                  <a:pt x="267890" y="491133"/>
                </a:lnTo>
                <a:lnTo>
                  <a:pt x="428625" y="437555"/>
                </a:lnTo>
                <a:lnTo>
                  <a:pt x="634008" y="383977"/>
                </a:lnTo>
                <a:lnTo>
                  <a:pt x="839390" y="348258"/>
                </a:lnTo>
                <a:lnTo>
                  <a:pt x="839390" y="34825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6786563" y="5348883"/>
            <a:ext cx="294680" cy="241102"/>
          </a:xfrm>
          <a:custGeom>
            <a:avLst/>
            <a:gdLst/>
            <a:ahLst/>
            <a:cxnLst/>
            <a:rect l="0" t="0" r="0" b="0"/>
            <a:pathLst>
              <a:path w="294680" h="241102">
                <a:moveTo>
                  <a:pt x="17859" y="17859"/>
                </a:moveTo>
                <a:lnTo>
                  <a:pt x="17859" y="17859"/>
                </a:lnTo>
                <a:lnTo>
                  <a:pt x="8929" y="17859"/>
                </a:lnTo>
                <a:lnTo>
                  <a:pt x="8929" y="17859"/>
                </a:lnTo>
                <a:lnTo>
                  <a:pt x="0" y="17859"/>
                </a:lnTo>
                <a:lnTo>
                  <a:pt x="0" y="8930"/>
                </a:lnTo>
                <a:lnTo>
                  <a:pt x="8929" y="8930"/>
                </a:lnTo>
                <a:lnTo>
                  <a:pt x="26789" y="8930"/>
                </a:lnTo>
                <a:lnTo>
                  <a:pt x="53578" y="0"/>
                </a:lnTo>
                <a:lnTo>
                  <a:pt x="89296" y="0"/>
                </a:lnTo>
                <a:lnTo>
                  <a:pt x="125015" y="0"/>
                </a:lnTo>
                <a:lnTo>
                  <a:pt x="160734" y="0"/>
                </a:lnTo>
                <a:lnTo>
                  <a:pt x="187523" y="8930"/>
                </a:lnTo>
                <a:lnTo>
                  <a:pt x="205382" y="17859"/>
                </a:lnTo>
                <a:lnTo>
                  <a:pt x="205382" y="44648"/>
                </a:lnTo>
                <a:lnTo>
                  <a:pt x="187523" y="71437"/>
                </a:lnTo>
                <a:lnTo>
                  <a:pt x="169664" y="107156"/>
                </a:lnTo>
                <a:lnTo>
                  <a:pt x="142875" y="142875"/>
                </a:lnTo>
                <a:lnTo>
                  <a:pt x="133945" y="169664"/>
                </a:lnTo>
                <a:lnTo>
                  <a:pt x="116085" y="196453"/>
                </a:lnTo>
                <a:lnTo>
                  <a:pt x="116085" y="214312"/>
                </a:lnTo>
                <a:lnTo>
                  <a:pt x="125015" y="223242"/>
                </a:lnTo>
                <a:lnTo>
                  <a:pt x="142875" y="232171"/>
                </a:lnTo>
                <a:lnTo>
                  <a:pt x="160734" y="241101"/>
                </a:lnTo>
                <a:lnTo>
                  <a:pt x="187523" y="241101"/>
                </a:lnTo>
                <a:lnTo>
                  <a:pt x="214312" y="232171"/>
                </a:lnTo>
                <a:lnTo>
                  <a:pt x="241101" y="232171"/>
                </a:lnTo>
                <a:lnTo>
                  <a:pt x="267890" y="223242"/>
                </a:lnTo>
                <a:lnTo>
                  <a:pt x="285750" y="214312"/>
                </a:lnTo>
                <a:lnTo>
                  <a:pt x="294679" y="196453"/>
                </a:lnTo>
                <a:lnTo>
                  <a:pt x="294679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6804422" y="5473898"/>
            <a:ext cx="321470" cy="53580"/>
          </a:xfrm>
          <a:custGeom>
            <a:avLst/>
            <a:gdLst/>
            <a:ahLst/>
            <a:cxnLst/>
            <a:rect l="0" t="0" r="0" b="0"/>
            <a:pathLst>
              <a:path w="321470" h="53580">
                <a:moveTo>
                  <a:pt x="8930" y="0"/>
                </a:move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17859" y="35719"/>
                </a:lnTo>
                <a:lnTo>
                  <a:pt x="44648" y="44649"/>
                </a:lnTo>
                <a:lnTo>
                  <a:pt x="98226" y="53579"/>
                </a:lnTo>
                <a:lnTo>
                  <a:pt x="151805" y="53579"/>
                </a:lnTo>
                <a:lnTo>
                  <a:pt x="205383" y="53579"/>
                </a:lnTo>
                <a:lnTo>
                  <a:pt x="250031" y="44649"/>
                </a:lnTo>
                <a:lnTo>
                  <a:pt x="294680" y="35719"/>
                </a:lnTo>
                <a:lnTo>
                  <a:pt x="321469" y="26790"/>
                </a:lnTo>
                <a:lnTo>
                  <a:pt x="321469" y="2679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7206258" y="5482828"/>
            <a:ext cx="80368" cy="125016"/>
          </a:xfrm>
          <a:custGeom>
            <a:avLst/>
            <a:gdLst/>
            <a:ahLst/>
            <a:cxnLst/>
            <a:rect l="0" t="0" r="0" b="0"/>
            <a:pathLst>
              <a:path w="80368" h="125016">
                <a:moveTo>
                  <a:pt x="62508" y="0"/>
                </a:moveTo>
                <a:lnTo>
                  <a:pt x="62508" y="0"/>
                </a:lnTo>
                <a:lnTo>
                  <a:pt x="53578" y="0"/>
                </a:lnTo>
                <a:lnTo>
                  <a:pt x="53578" y="0"/>
                </a:lnTo>
                <a:lnTo>
                  <a:pt x="44648" y="8930"/>
                </a:lnTo>
                <a:lnTo>
                  <a:pt x="26789" y="26789"/>
                </a:lnTo>
                <a:lnTo>
                  <a:pt x="17859" y="44649"/>
                </a:lnTo>
                <a:lnTo>
                  <a:pt x="0" y="62508"/>
                </a:lnTo>
                <a:lnTo>
                  <a:pt x="0" y="89297"/>
                </a:lnTo>
                <a:lnTo>
                  <a:pt x="0" y="107156"/>
                </a:lnTo>
                <a:lnTo>
                  <a:pt x="8930" y="116085"/>
                </a:lnTo>
                <a:lnTo>
                  <a:pt x="17859" y="125015"/>
                </a:lnTo>
                <a:lnTo>
                  <a:pt x="35719" y="125015"/>
                </a:lnTo>
                <a:lnTo>
                  <a:pt x="53578" y="116085"/>
                </a:lnTo>
                <a:lnTo>
                  <a:pt x="62508" y="107156"/>
                </a:lnTo>
                <a:lnTo>
                  <a:pt x="80367" y="89297"/>
                </a:lnTo>
                <a:lnTo>
                  <a:pt x="80367" y="71438"/>
                </a:lnTo>
                <a:lnTo>
                  <a:pt x="80367" y="53578"/>
                </a:lnTo>
                <a:lnTo>
                  <a:pt x="71437" y="35719"/>
                </a:lnTo>
                <a:lnTo>
                  <a:pt x="62508" y="26789"/>
                </a:lnTo>
                <a:lnTo>
                  <a:pt x="44648" y="26789"/>
                </a:lnTo>
                <a:lnTo>
                  <a:pt x="26789" y="26789"/>
                </a:lnTo>
                <a:lnTo>
                  <a:pt x="17859" y="35719"/>
                </a:lnTo>
                <a:lnTo>
                  <a:pt x="17859" y="53578"/>
                </a:lnTo>
                <a:lnTo>
                  <a:pt x="26789" y="62508"/>
                </a:lnTo>
                <a:lnTo>
                  <a:pt x="35719" y="62508"/>
                </a:lnTo>
                <a:lnTo>
                  <a:pt x="53578" y="62508"/>
                </a:lnTo>
                <a:lnTo>
                  <a:pt x="80367" y="62508"/>
                </a:lnTo>
                <a:lnTo>
                  <a:pt x="80367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7331273" y="5456039"/>
            <a:ext cx="196455" cy="133946"/>
          </a:xfrm>
          <a:custGeom>
            <a:avLst/>
            <a:gdLst/>
            <a:ahLst/>
            <a:cxnLst/>
            <a:rect l="0" t="0" r="0" b="0"/>
            <a:pathLst>
              <a:path w="196455" h="133946">
                <a:moveTo>
                  <a:pt x="17860" y="8930"/>
                </a:moveTo>
                <a:lnTo>
                  <a:pt x="17860" y="17859"/>
                </a:lnTo>
                <a:lnTo>
                  <a:pt x="17860" y="17859"/>
                </a:lnTo>
                <a:lnTo>
                  <a:pt x="8930" y="26789"/>
                </a:lnTo>
                <a:lnTo>
                  <a:pt x="8930" y="44649"/>
                </a:lnTo>
                <a:lnTo>
                  <a:pt x="0" y="62508"/>
                </a:lnTo>
                <a:lnTo>
                  <a:pt x="0" y="71438"/>
                </a:lnTo>
                <a:lnTo>
                  <a:pt x="0" y="89297"/>
                </a:lnTo>
                <a:lnTo>
                  <a:pt x="0" y="107156"/>
                </a:lnTo>
                <a:lnTo>
                  <a:pt x="0" y="116086"/>
                </a:lnTo>
                <a:lnTo>
                  <a:pt x="8930" y="125015"/>
                </a:lnTo>
                <a:lnTo>
                  <a:pt x="8930" y="133945"/>
                </a:lnTo>
                <a:lnTo>
                  <a:pt x="17860" y="133945"/>
                </a:lnTo>
                <a:lnTo>
                  <a:pt x="17860" y="125015"/>
                </a:lnTo>
                <a:lnTo>
                  <a:pt x="17860" y="116086"/>
                </a:lnTo>
                <a:lnTo>
                  <a:pt x="26790" y="98227"/>
                </a:lnTo>
                <a:lnTo>
                  <a:pt x="26790" y="71438"/>
                </a:lnTo>
                <a:lnTo>
                  <a:pt x="44649" y="44649"/>
                </a:lnTo>
                <a:lnTo>
                  <a:pt x="53579" y="26789"/>
                </a:lnTo>
                <a:lnTo>
                  <a:pt x="62508" y="8930"/>
                </a:lnTo>
                <a:lnTo>
                  <a:pt x="80368" y="0"/>
                </a:lnTo>
                <a:lnTo>
                  <a:pt x="89297" y="0"/>
                </a:lnTo>
                <a:lnTo>
                  <a:pt x="89297" y="8930"/>
                </a:lnTo>
                <a:lnTo>
                  <a:pt x="98227" y="26789"/>
                </a:lnTo>
                <a:lnTo>
                  <a:pt x="98227" y="44649"/>
                </a:lnTo>
                <a:lnTo>
                  <a:pt x="98227" y="62508"/>
                </a:lnTo>
                <a:lnTo>
                  <a:pt x="98227" y="89297"/>
                </a:lnTo>
                <a:lnTo>
                  <a:pt x="98227" y="98227"/>
                </a:lnTo>
                <a:lnTo>
                  <a:pt x="98227" y="116086"/>
                </a:lnTo>
                <a:lnTo>
                  <a:pt x="98227" y="116086"/>
                </a:lnTo>
                <a:lnTo>
                  <a:pt x="107157" y="116086"/>
                </a:lnTo>
                <a:lnTo>
                  <a:pt x="116086" y="98227"/>
                </a:lnTo>
                <a:lnTo>
                  <a:pt x="125016" y="80367"/>
                </a:lnTo>
                <a:lnTo>
                  <a:pt x="133946" y="53578"/>
                </a:lnTo>
                <a:lnTo>
                  <a:pt x="151805" y="26789"/>
                </a:lnTo>
                <a:lnTo>
                  <a:pt x="160735" y="8930"/>
                </a:lnTo>
                <a:lnTo>
                  <a:pt x="169665" y="0"/>
                </a:lnTo>
                <a:lnTo>
                  <a:pt x="169665" y="0"/>
                </a:lnTo>
                <a:lnTo>
                  <a:pt x="178594" y="17859"/>
                </a:lnTo>
                <a:lnTo>
                  <a:pt x="178594" y="26789"/>
                </a:lnTo>
                <a:lnTo>
                  <a:pt x="178594" y="44649"/>
                </a:lnTo>
                <a:lnTo>
                  <a:pt x="169665" y="62508"/>
                </a:lnTo>
                <a:lnTo>
                  <a:pt x="169665" y="71438"/>
                </a:lnTo>
                <a:lnTo>
                  <a:pt x="169665" y="89297"/>
                </a:lnTo>
                <a:lnTo>
                  <a:pt x="169665" y="89297"/>
                </a:lnTo>
                <a:lnTo>
                  <a:pt x="178594" y="98227"/>
                </a:lnTo>
                <a:lnTo>
                  <a:pt x="187524" y="98227"/>
                </a:lnTo>
                <a:lnTo>
                  <a:pt x="196454" y="89297"/>
                </a:lnTo>
                <a:lnTo>
                  <a:pt x="196454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7572375" y="5331023"/>
            <a:ext cx="151806" cy="250032"/>
          </a:xfrm>
          <a:custGeom>
            <a:avLst/>
            <a:gdLst/>
            <a:ahLst/>
            <a:cxnLst/>
            <a:rect l="0" t="0" r="0" b="0"/>
            <a:pathLst>
              <a:path w="151806" h="250032">
                <a:moveTo>
                  <a:pt x="44648" y="0"/>
                </a:moveTo>
                <a:lnTo>
                  <a:pt x="35719" y="8930"/>
                </a:lnTo>
                <a:lnTo>
                  <a:pt x="35719" y="8930"/>
                </a:lnTo>
                <a:lnTo>
                  <a:pt x="26789" y="17860"/>
                </a:lnTo>
                <a:lnTo>
                  <a:pt x="17859" y="35719"/>
                </a:lnTo>
                <a:lnTo>
                  <a:pt x="8930" y="53579"/>
                </a:lnTo>
                <a:lnTo>
                  <a:pt x="8930" y="71438"/>
                </a:lnTo>
                <a:lnTo>
                  <a:pt x="8930" y="98227"/>
                </a:lnTo>
                <a:lnTo>
                  <a:pt x="0" y="125016"/>
                </a:lnTo>
                <a:lnTo>
                  <a:pt x="0" y="160735"/>
                </a:lnTo>
                <a:lnTo>
                  <a:pt x="0" y="187524"/>
                </a:lnTo>
                <a:lnTo>
                  <a:pt x="8930" y="205383"/>
                </a:lnTo>
                <a:lnTo>
                  <a:pt x="8930" y="223243"/>
                </a:lnTo>
                <a:lnTo>
                  <a:pt x="8930" y="223243"/>
                </a:lnTo>
                <a:lnTo>
                  <a:pt x="8930" y="223243"/>
                </a:lnTo>
                <a:lnTo>
                  <a:pt x="17859" y="205383"/>
                </a:lnTo>
                <a:lnTo>
                  <a:pt x="35719" y="178594"/>
                </a:lnTo>
                <a:lnTo>
                  <a:pt x="53578" y="151805"/>
                </a:lnTo>
                <a:lnTo>
                  <a:pt x="80367" y="133946"/>
                </a:lnTo>
                <a:lnTo>
                  <a:pt x="98227" y="116086"/>
                </a:lnTo>
                <a:lnTo>
                  <a:pt x="125016" y="116086"/>
                </a:lnTo>
                <a:lnTo>
                  <a:pt x="142875" y="125016"/>
                </a:lnTo>
                <a:lnTo>
                  <a:pt x="151805" y="133946"/>
                </a:lnTo>
                <a:lnTo>
                  <a:pt x="151805" y="151805"/>
                </a:lnTo>
                <a:lnTo>
                  <a:pt x="151805" y="178594"/>
                </a:lnTo>
                <a:lnTo>
                  <a:pt x="133945" y="196454"/>
                </a:lnTo>
                <a:lnTo>
                  <a:pt x="116086" y="223243"/>
                </a:lnTo>
                <a:lnTo>
                  <a:pt x="98227" y="241102"/>
                </a:lnTo>
                <a:lnTo>
                  <a:pt x="80367" y="250031"/>
                </a:lnTo>
                <a:lnTo>
                  <a:pt x="71438" y="250031"/>
                </a:lnTo>
                <a:lnTo>
                  <a:pt x="62508" y="250031"/>
                </a:lnTo>
                <a:lnTo>
                  <a:pt x="71438" y="232172"/>
                </a:lnTo>
                <a:lnTo>
                  <a:pt x="71438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7750969" y="5473898"/>
            <a:ext cx="62509" cy="125016"/>
          </a:xfrm>
          <a:custGeom>
            <a:avLst/>
            <a:gdLst/>
            <a:ahLst/>
            <a:cxnLst/>
            <a:rect l="0" t="0" r="0" b="0"/>
            <a:pathLst>
              <a:path w="62509" h="125016">
                <a:moveTo>
                  <a:pt x="62508" y="0"/>
                </a:moveTo>
                <a:lnTo>
                  <a:pt x="53578" y="0"/>
                </a:lnTo>
                <a:lnTo>
                  <a:pt x="44648" y="8930"/>
                </a:lnTo>
                <a:lnTo>
                  <a:pt x="35719" y="17860"/>
                </a:lnTo>
                <a:lnTo>
                  <a:pt x="26789" y="35719"/>
                </a:lnTo>
                <a:lnTo>
                  <a:pt x="17859" y="44649"/>
                </a:lnTo>
                <a:lnTo>
                  <a:pt x="8929" y="71438"/>
                </a:lnTo>
                <a:lnTo>
                  <a:pt x="0" y="89297"/>
                </a:lnTo>
                <a:lnTo>
                  <a:pt x="0" y="107156"/>
                </a:lnTo>
                <a:lnTo>
                  <a:pt x="0" y="125015"/>
                </a:lnTo>
                <a:lnTo>
                  <a:pt x="8929" y="125015"/>
                </a:lnTo>
                <a:lnTo>
                  <a:pt x="17859" y="125015"/>
                </a:lnTo>
                <a:lnTo>
                  <a:pt x="26789" y="116086"/>
                </a:lnTo>
                <a:lnTo>
                  <a:pt x="26789" y="98227"/>
                </a:lnTo>
                <a:lnTo>
                  <a:pt x="26789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7750969" y="5339953"/>
            <a:ext cx="62509" cy="26790"/>
          </a:xfrm>
          <a:custGeom>
            <a:avLst/>
            <a:gdLst/>
            <a:ahLst/>
            <a:cxnLst/>
            <a:rect l="0" t="0" r="0" b="0"/>
            <a:pathLst>
              <a:path w="62509" h="26790">
                <a:moveTo>
                  <a:pt x="35719" y="26789"/>
                </a:moveTo>
                <a:lnTo>
                  <a:pt x="35719" y="17860"/>
                </a:lnTo>
                <a:lnTo>
                  <a:pt x="26789" y="17860"/>
                </a:lnTo>
                <a:lnTo>
                  <a:pt x="17859" y="8930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17859" y="0"/>
                </a:lnTo>
                <a:lnTo>
                  <a:pt x="35719" y="8930"/>
                </a:lnTo>
                <a:lnTo>
                  <a:pt x="44648" y="17860"/>
                </a:lnTo>
                <a:lnTo>
                  <a:pt x="62508" y="26789"/>
                </a:lnTo>
                <a:lnTo>
                  <a:pt x="62508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7867055" y="5482828"/>
            <a:ext cx="178594" cy="196453"/>
          </a:xfrm>
          <a:custGeom>
            <a:avLst/>
            <a:gdLst/>
            <a:ahLst/>
            <a:cxnLst/>
            <a:rect l="0" t="0" r="0" b="0"/>
            <a:pathLst>
              <a:path w="178594" h="196453">
                <a:moveTo>
                  <a:pt x="17859" y="17860"/>
                </a:moveTo>
                <a:lnTo>
                  <a:pt x="17859" y="26789"/>
                </a:lnTo>
                <a:lnTo>
                  <a:pt x="8929" y="35719"/>
                </a:lnTo>
                <a:lnTo>
                  <a:pt x="0" y="53578"/>
                </a:lnTo>
                <a:lnTo>
                  <a:pt x="0" y="71438"/>
                </a:lnTo>
                <a:lnTo>
                  <a:pt x="0" y="80367"/>
                </a:lnTo>
                <a:lnTo>
                  <a:pt x="17859" y="89297"/>
                </a:lnTo>
                <a:lnTo>
                  <a:pt x="35718" y="98226"/>
                </a:lnTo>
                <a:lnTo>
                  <a:pt x="53578" y="89297"/>
                </a:lnTo>
                <a:lnTo>
                  <a:pt x="71437" y="80367"/>
                </a:lnTo>
                <a:lnTo>
                  <a:pt x="98226" y="71438"/>
                </a:lnTo>
                <a:lnTo>
                  <a:pt x="116086" y="53578"/>
                </a:lnTo>
                <a:lnTo>
                  <a:pt x="125015" y="35719"/>
                </a:lnTo>
                <a:lnTo>
                  <a:pt x="133945" y="17860"/>
                </a:lnTo>
                <a:lnTo>
                  <a:pt x="125015" y="0"/>
                </a:lnTo>
                <a:lnTo>
                  <a:pt x="107156" y="0"/>
                </a:lnTo>
                <a:lnTo>
                  <a:pt x="80367" y="8930"/>
                </a:lnTo>
                <a:lnTo>
                  <a:pt x="62508" y="35719"/>
                </a:lnTo>
                <a:lnTo>
                  <a:pt x="35718" y="62508"/>
                </a:lnTo>
                <a:lnTo>
                  <a:pt x="35718" y="98226"/>
                </a:lnTo>
                <a:lnTo>
                  <a:pt x="35718" y="133945"/>
                </a:lnTo>
                <a:lnTo>
                  <a:pt x="53578" y="160734"/>
                </a:lnTo>
                <a:lnTo>
                  <a:pt x="80367" y="187523"/>
                </a:lnTo>
                <a:lnTo>
                  <a:pt x="116086" y="196452"/>
                </a:lnTo>
                <a:lnTo>
                  <a:pt x="151804" y="196452"/>
                </a:lnTo>
                <a:lnTo>
                  <a:pt x="178593" y="178593"/>
                </a:lnTo>
                <a:lnTo>
                  <a:pt x="178593" y="1785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3848695" y="3500437"/>
            <a:ext cx="1294806" cy="973337"/>
          </a:xfrm>
          <a:custGeom>
            <a:avLst/>
            <a:gdLst/>
            <a:ahLst/>
            <a:cxnLst/>
            <a:rect l="0" t="0" r="0" b="0"/>
            <a:pathLst>
              <a:path w="1294806" h="973337">
                <a:moveTo>
                  <a:pt x="821532" y="196453"/>
                </a:moveTo>
                <a:lnTo>
                  <a:pt x="821532" y="187524"/>
                </a:lnTo>
                <a:lnTo>
                  <a:pt x="821532" y="178594"/>
                </a:lnTo>
                <a:lnTo>
                  <a:pt x="812602" y="169664"/>
                </a:lnTo>
                <a:lnTo>
                  <a:pt x="812602" y="151805"/>
                </a:lnTo>
                <a:lnTo>
                  <a:pt x="812602" y="142875"/>
                </a:lnTo>
                <a:lnTo>
                  <a:pt x="803672" y="125016"/>
                </a:lnTo>
                <a:lnTo>
                  <a:pt x="785813" y="107156"/>
                </a:lnTo>
                <a:lnTo>
                  <a:pt x="767953" y="80367"/>
                </a:lnTo>
                <a:lnTo>
                  <a:pt x="750094" y="62508"/>
                </a:lnTo>
                <a:lnTo>
                  <a:pt x="723305" y="53578"/>
                </a:lnTo>
                <a:lnTo>
                  <a:pt x="687586" y="44649"/>
                </a:lnTo>
                <a:lnTo>
                  <a:pt x="642938" y="35719"/>
                </a:lnTo>
                <a:lnTo>
                  <a:pt x="598289" y="26789"/>
                </a:lnTo>
                <a:lnTo>
                  <a:pt x="544711" y="35719"/>
                </a:lnTo>
                <a:lnTo>
                  <a:pt x="491133" y="35719"/>
                </a:lnTo>
                <a:lnTo>
                  <a:pt x="437555" y="44649"/>
                </a:lnTo>
                <a:lnTo>
                  <a:pt x="383977" y="53578"/>
                </a:lnTo>
                <a:lnTo>
                  <a:pt x="330399" y="71438"/>
                </a:lnTo>
                <a:lnTo>
                  <a:pt x="276821" y="89297"/>
                </a:lnTo>
                <a:lnTo>
                  <a:pt x="223243" y="116086"/>
                </a:lnTo>
                <a:lnTo>
                  <a:pt x="169664" y="142875"/>
                </a:lnTo>
                <a:lnTo>
                  <a:pt x="125016" y="178594"/>
                </a:lnTo>
                <a:lnTo>
                  <a:pt x="89297" y="223242"/>
                </a:lnTo>
                <a:lnTo>
                  <a:pt x="53578" y="258961"/>
                </a:lnTo>
                <a:lnTo>
                  <a:pt x="26789" y="312539"/>
                </a:lnTo>
                <a:lnTo>
                  <a:pt x="8930" y="366117"/>
                </a:lnTo>
                <a:lnTo>
                  <a:pt x="0" y="419695"/>
                </a:lnTo>
                <a:lnTo>
                  <a:pt x="8930" y="464344"/>
                </a:lnTo>
                <a:lnTo>
                  <a:pt x="17860" y="526852"/>
                </a:lnTo>
                <a:lnTo>
                  <a:pt x="35719" y="571500"/>
                </a:lnTo>
                <a:lnTo>
                  <a:pt x="62508" y="625078"/>
                </a:lnTo>
                <a:lnTo>
                  <a:pt x="98227" y="678656"/>
                </a:lnTo>
                <a:lnTo>
                  <a:pt x="133946" y="741164"/>
                </a:lnTo>
                <a:lnTo>
                  <a:pt x="187524" y="785813"/>
                </a:lnTo>
                <a:lnTo>
                  <a:pt x="241102" y="839391"/>
                </a:lnTo>
                <a:lnTo>
                  <a:pt x="294680" y="875109"/>
                </a:lnTo>
                <a:lnTo>
                  <a:pt x="366118" y="910828"/>
                </a:lnTo>
                <a:lnTo>
                  <a:pt x="437555" y="937617"/>
                </a:lnTo>
                <a:lnTo>
                  <a:pt x="508993" y="955477"/>
                </a:lnTo>
                <a:lnTo>
                  <a:pt x="589360" y="964406"/>
                </a:lnTo>
                <a:lnTo>
                  <a:pt x="669727" y="973336"/>
                </a:lnTo>
                <a:lnTo>
                  <a:pt x="750094" y="964406"/>
                </a:lnTo>
                <a:lnTo>
                  <a:pt x="830461" y="946547"/>
                </a:lnTo>
                <a:lnTo>
                  <a:pt x="901899" y="928688"/>
                </a:lnTo>
                <a:lnTo>
                  <a:pt x="982266" y="892969"/>
                </a:lnTo>
                <a:lnTo>
                  <a:pt x="1053703" y="857250"/>
                </a:lnTo>
                <a:lnTo>
                  <a:pt x="1116211" y="803672"/>
                </a:lnTo>
                <a:lnTo>
                  <a:pt x="1178719" y="750094"/>
                </a:lnTo>
                <a:lnTo>
                  <a:pt x="1223368" y="687586"/>
                </a:lnTo>
                <a:lnTo>
                  <a:pt x="1259086" y="616149"/>
                </a:lnTo>
                <a:lnTo>
                  <a:pt x="1285875" y="535781"/>
                </a:lnTo>
                <a:lnTo>
                  <a:pt x="1294805" y="455414"/>
                </a:lnTo>
                <a:lnTo>
                  <a:pt x="1285875" y="375047"/>
                </a:lnTo>
                <a:lnTo>
                  <a:pt x="1259086" y="294680"/>
                </a:lnTo>
                <a:lnTo>
                  <a:pt x="1214438" y="223242"/>
                </a:lnTo>
                <a:lnTo>
                  <a:pt x="1151930" y="142875"/>
                </a:lnTo>
                <a:lnTo>
                  <a:pt x="1071563" y="89297"/>
                </a:lnTo>
                <a:lnTo>
                  <a:pt x="973336" y="44649"/>
                </a:lnTo>
                <a:lnTo>
                  <a:pt x="857250" y="17859"/>
                </a:lnTo>
                <a:lnTo>
                  <a:pt x="732235" y="0"/>
                </a:lnTo>
                <a:lnTo>
                  <a:pt x="607219" y="0"/>
                </a:lnTo>
                <a:lnTo>
                  <a:pt x="482203" y="17859"/>
                </a:lnTo>
                <a:lnTo>
                  <a:pt x="357188" y="35719"/>
                </a:lnTo>
                <a:lnTo>
                  <a:pt x="241102" y="71438"/>
                </a:lnTo>
                <a:lnTo>
                  <a:pt x="116086" y="107156"/>
                </a:lnTo>
                <a:lnTo>
                  <a:pt x="116086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6947297" y="2482453"/>
            <a:ext cx="187524" cy="1884165"/>
          </a:xfrm>
          <a:custGeom>
            <a:avLst/>
            <a:gdLst/>
            <a:ahLst/>
            <a:cxnLst/>
            <a:rect l="0" t="0" r="0" b="0"/>
            <a:pathLst>
              <a:path w="187524" h="1884165">
                <a:moveTo>
                  <a:pt x="107156" y="1857375"/>
                </a:moveTo>
                <a:lnTo>
                  <a:pt x="107156" y="1857375"/>
                </a:lnTo>
                <a:lnTo>
                  <a:pt x="107156" y="1857375"/>
                </a:lnTo>
                <a:lnTo>
                  <a:pt x="98226" y="1866304"/>
                </a:lnTo>
                <a:lnTo>
                  <a:pt x="98226" y="1866304"/>
                </a:lnTo>
                <a:lnTo>
                  <a:pt x="98226" y="1875234"/>
                </a:lnTo>
                <a:lnTo>
                  <a:pt x="98226" y="1875234"/>
                </a:lnTo>
                <a:lnTo>
                  <a:pt x="107156" y="1884164"/>
                </a:lnTo>
                <a:lnTo>
                  <a:pt x="116086" y="1875234"/>
                </a:lnTo>
                <a:lnTo>
                  <a:pt x="116086" y="1875234"/>
                </a:lnTo>
                <a:lnTo>
                  <a:pt x="125016" y="1866304"/>
                </a:lnTo>
                <a:lnTo>
                  <a:pt x="133945" y="1857375"/>
                </a:lnTo>
                <a:lnTo>
                  <a:pt x="133945" y="1848445"/>
                </a:lnTo>
                <a:lnTo>
                  <a:pt x="133945" y="1839515"/>
                </a:lnTo>
                <a:lnTo>
                  <a:pt x="142875" y="1839515"/>
                </a:lnTo>
                <a:lnTo>
                  <a:pt x="142875" y="1830586"/>
                </a:lnTo>
                <a:lnTo>
                  <a:pt x="142875" y="1821656"/>
                </a:lnTo>
                <a:lnTo>
                  <a:pt x="142875" y="1812726"/>
                </a:lnTo>
                <a:lnTo>
                  <a:pt x="142875" y="1803797"/>
                </a:lnTo>
                <a:lnTo>
                  <a:pt x="151805" y="1777008"/>
                </a:lnTo>
                <a:lnTo>
                  <a:pt x="160734" y="1759148"/>
                </a:lnTo>
                <a:lnTo>
                  <a:pt x="160734" y="1732359"/>
                </a:lnTo>
                <a:lnTo>
                  <a:pt x="169664" y="1705570"/>
                </a:lnTo>
                <a:lnTo>
                  <a:pt x="178594" y="1678781"/>
                </a:lnTo>
                <a:lnTo>
                  <a:pt x="187523" y="1651992"/>
                </a:lnTo>
                <a:lnTo>
                  <a:pt x="187523" y="1616273"/>
                </a:lnTo>
                <a:lnTo>
                  <a:pt x="187523" y="1589484"/>
                </a:lnTo>
                <a:lnTo>
                  <a:pt x="187523" y="1571625"/>
                </a:lnTo>
                <a:lnTo>
                  <a:pt x="187523" y="1544836"/>
                </a:lnTo>
                <a:lnTo>
                  <a:pt x="178594" y="1509117"/>
                </a:lnTo>
                <a:lnTo>
                  <a:pt x="178594" y="1482328"/>
                </a:lnTo>
                <a:lnTo>
                  <a:pt x="169664" y="1455539"/>
                </a:lnTo>
                <a:lnTo>
                  <a:pt x="169664" y="1419820"/>
                </a:lnTo>
                <a:lnTo>
                  <a:pt x="160734" y="1384101"/>
                </a:lnTo>
                <a:lnTo>
                  <a:pt x="151805" y="1348383"/>
                </a:lnTo>
                <a:lnTo>
                  <a:pt x="142875" y="1312664"/>
                </a:lnTo>
                <a:lnTo>
                  <a:pt x="125016" y="1268015"/>
                </a:lnTo>
                <a:lnTo>
                  <a:pt x="116086" y="1223367"/>
                </a:lnTo>
                <a:lnTo>
                  <a:pt x="107156" y="1178718"/>
                </a:lnTo>
                <a:lnTo>
                  <a:pt x="89297" y="1143000"/>
                </a:lnTo>
                <a:lnTo>
                  <a:pt x="80367" y="1107281"/>
                </a:lnTo>
                <a:lnTo>
                  <a:pt x="71437" y="1062633"/>
                </a:lnTo>
                <a:lnTo>
                  <a:pt x="62508" y="1026914"/>
                </a:lnTo>
                <a:lnTo>
                  <a:pt x="44648" y="991195"/>
                </a:lnTo>
                <a:lnTo>
                  <a:pt x="44648" y="955476"/>
                </a:lnTo>
                <a:lnTo>
                  <a:pt x="35719" y="910828"/>
                </a:lnTo>
                <a:lnTo>
                  <a:pt x="35719" y="866179"/>
                </a:lnTo>
                <a:lnTo>
                  <a:pt x="26789" y="812601"/>
                </a:lnTo>
                <a:lnTo>
                  <a:pt x="26789" y="759023"/>
                </a:lnTo>
                <a:lnTo>
                  <a:pt x="26789" y="705445"/>
                </a:lnTo>
                <a:lnTo>
                  <a:pt x="26789" y="651867"/>
                </a:lnTo>
                <a:lnTo>
                  <a:pt x="17859" y="598289"/>
                </a:lnTo>
                <a:lnTo>
                  <a:pt x="17859" y="553640"/>
                </a:lnTo>
                <a:lnTo>
                  <a:pt x="8930" y="517922"/>
                </a:lnTo>
                <a:lnTo>
                  <a:pt x="8930" y="473273"/>
                </a:lnTo>
                <a:lnTo>
                  <a:pt x="8930" y="437554"/>
                </a:lnTo>
                <a:lnTo>
                  <a:pt x="0" y="401836"/>
                </a:lnTo>
                <a:lnTo>
                  <a:pt x="0" y="366117"/>
                </a:lnTo>
                <a:lnTo>
                  <a:pt x="8930" y="321468"/>
                </a:lnTo>
                <a:lnTo>
                  <a:pt x="8930" y="276820"/>
                </a:lnTo>
                <a:lnTo>
                  <a:pt x="17859" y="241102"/>
                </a:lnTo>
                <a:lnTo>
                  <a:pt x="26789" y="196453"/>
                </a:lnTo>
                <a:lnTo>
                  <a:pt x="35719" y="151805"/>
                </a:lnTo>
                <a:lnTo>
                  <a:pt x="35719" y="125016"/>
                </a:lnTo>
                <a:lnTo>
                  <a:pt x="35719" y="89297"/>
                </a:lnTo>
                <a:lnTo>
                  <a:pt x="44648" y="71438"/>
                </a:lnTo>
                <a:lnTo>
                  <a:pt x="35719" y="53578"/>
                </a:lnTo>
                <a:lnTo>
                  <a:pt x="35719" y="35719"/>
                </a:lnTo>
                <a:lnTo>
                  <a:pt x="35719" y="26789"/>
                </a:lnTo>
                <a:lnTo>
                  <a:pt x="26789" y="17860"/>
                </a:lnTo>
                <a:lnTo>
                  <a:pt x="26789" y="17860"/>
                </a:lnTo>
                <a:lnTo>
                  <a:pt x="26789" y="8930"/>
                </a:lnTo>
                <a:lnTo>
                  <a:pt x="26789" y="893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17859" y="8930"/>
                </a:lnTo>
                <a:lnTo>
                  <a:pt x="17859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6331148" y="1937742"/>
            <a:ext cx="1660923" cy="589361"/>
          </a:xfrm>
          <a:custGeom>
            <a:avLst/>
            <a:gdLst/>
            <a:ahLst/>
            <a:cxnLst/>
            <a:rect l="0" t="0" r="0" b="0"/>
            <a:pathLst>
              <a:path w="1660923" h="589361">
                <a:moveTo>
                  <a:pt x="1232297" y="44648"/>
                </a:moveTo>
                <a:lnTo>
                  <a:pt x="1232297" y="44648"/>
                </a:lnTo>
                <a:lnTo>
                  <a:pt x="1223368" y="35719"/>
                </a:lnTo>
                <a:lnTo>
                  <a:pt x="1205508" y="26789"/>
                </a:lnTo>
                <a:lnTo>
                  <a:pt x="1187649" y="17859"/>
                </a:lnTo>
                <a:lnTo>
                  <a:pt x="1160860" y="8930"/>
                </a:lnTo>
                <a:lnTo>
                  <a:pt x="1134071" y="0"/>
                </a:lnTo>
                <a:lnTo>
                  <a:pt x="1089422" y="0"/>
                </a:lnTo>
                <a:lnTo>
                  <a:pt x="1044774" y="0"/>
                </a:lnTo>
                <a:lnTo>
                  <a:pt x="991196" y="8930"/>
                </a:lnTo>
                <a:lnTo>
                  <a:pt x="937618" y="17859"/>
                </a:lnTo>
                <a:lnTo>
                  <a:pt x="875110" y="35719"/>
                </a:lnTo>
                <a:lnTo>
                  <a:pt x="803672" y="44648"/>
                </a:lnTo>
                <a:lnTo>
                  <a:pt x="732235" y="62508"/>
                </a:lnTo>
                <a:lnTo>
                  <a:pt x="660797" y="71437"/>
                </a:lnTo>
                <a:lnTo>
                  <a:pt x="589360" y="89297"/>
                </a:lnTo>
                <a:lnTo>
                  <a:pt x="517922" y="98227"/>
                </a:lnTo>
                <a:lnTo>
                  <a:pt x="446485" y="116086"/>
                </a:lnTo>
                <a:lnTo>
                  <a:pt x="375047" y="133945"/>
                </a:lnTo>
                <a:lnTo>
                  <a:pt x="312540" y="142875"/>
                </a:lnTo>
                <a:lnTo>
                  <a:pt x="250032" y="160734"/>
                </a:lnTo>
                <a:lnTo>
                  <a:pt x="196454" y="178594"/>
                </a:lnTo>
                <a:lnTo>
                  <a:pt x="142875" y="205383"/>
                </a:lnTo>
                <a:lnTo>
                  <a:pt x="98227" y="232172"/>
                </a:lnTo>
                <a:lnTo>
                  <a:pt x="62508" y="258961"/>
                </a:lnTo>
                <a:lnTo>
                  <a:pt x="26790" y="294680"/>
                </a:lnTo>
                <a:lnTo>
                  <a:pt x="8930" y="339328"/>
                </a:lnTo>
                <a:lnTo>
                  <a:pt x="0" y="375047"/>
                </a:lnTo>
                <a:lnTo>
                  <a:pt x="0" y="410766"/>
                </a:lnTo>
                <a:lnTo>
                  <a:pt x="8930" y="437555"/>
                </a:lnTo>
                <a:lnTo>
                  <a:pt x="35719" y="473273"/>
                </a:lnTo>
                <a:lnTo>
                  <a:pt x="53579" y="500062"/>
                </a:lnTo>
                <a:lnTo>
                  <a:pt x="89297" y="526852"/>
                </a:lnTo>
                <a:lnTo>
                  <a:pt x="125016" y="544711"/>
                </a:lnTo>
                <a:lnTo>
                  <a:pt x="169665" y="562571"/>
                </a:lnTo>
                <a:lnTo>
                  <a:pt x="214313" y="571500"/>
                </a:lnTo>
                <a:lnTo>
                  <a:pt x="276821" y="580430"/>
                </a:lnTo>
                <a:lnTo>
                  <a:pt x="339329" y="589360"/>
                </a:lnTo>
                <a:lnTo>
                  <a:pt x="410766" y="589360"/>
                </a:lnTo>
                <a:lnTo>
                  <a:pt x="482204" y="589360"/>
                </a:lnTo>
                <a:lnTo>
                  <a:pt x="562571" y="589360"/>
                </a:lnTo>
                <a:lnTo>
                  <a:pt x="651868" y="580430"/>
                </a:lnTo>
                <a:lnTo>
                  <a:pt x="741165" y="571500"/>
                </a:lnTo>
                <a:lnTo>
                  <a:pt x="830461" y="562571"/>
                </a:lnTo>
                <a:lnTo>
                  <a:pt x="919758" y="553641"/>
                </a:lnTo>
                <a:lnTo>
                  <a:pt x="1009055" y="535781"/>
                </a:lnTo>
                <a:lnTo>
                  <a:pt x="1107282" y="526852"/>
                </a:lnTo>
                <a:lnTo>
                  <a:pt x="1196579" y="508992"/>
                </a:lnTo>
                <a:lnTo>
                  <a:pt x="1285875" y="482203"/>
                </a:lnTo>
                <a:lnTo>
                  <a:pt x="1375172" y="464344"/>
                </a:lnTo>
                <a:lnTo>
                  <a:pt x="1446610" y="428625"/>
                </a:lnTo>
                <a:lnTo>
                  <a:pt x="1509118" y="401836"/>
                </a:lnTo>
                <a:lnTo>
                  <a:pt x="1562696" y="366117"/>
                </a:lnTo>
                <a:lnTo>
                  <a:pt x="1607344" y="330398"/>
                </a:lnTo>
                <a:lnTo>
                  <a:pt x="1634133" y="285750"/>
                </a:lnTo>
                <a:lnTo>
                  <a:pt x="1651993" y="250031"/>
                </a:lnTo>
                <a:lnTo>
                  <a:pt x="1660922" y="214312"/>
                </a:lnTo>
                <a:lnTo>
                  <a:pt x="1651993" y="187523"/>
                </a:lnTo>
                <a:lnTo>
                  <a:pt x="1634133" y="151805"/>
                </a:lnTo>
                <a:lnTo>
                  <a:pt x="1598415" y="125016"/>
                </a:lnTo>
                <a:lnTo>
                  <a:pt x="1544836" y="98227"/>
                </a:lnTo>
                <a:lnTo>
                  <a:pt x="1482329" y="80367"/>
                </a:lnTo>
                <a:lnTo>
                  <a:pt x="1410891" y="53578"/>
                </a:lnTo>
                <a:lnTo>
                  <a:pt x="1321594" y="35719"/>
                </a:lnTo>
                <a:lnTo>
                  <a:pt x="1232297" y="26789"/>
                </a:lnTo>
                <a:lnTo>
                  <a:pt x="1134071" y="17859"/>
                </a:lnTo>
                <a:lnTo>
                  <a:pt x="1044774" y="17859"/>
                </a:lnTo>
                <a:lnTo>
                  <a:pt x="1044774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7161609" y="1991320"/>
            <a:ext cx="53580" cy="26790"/>
          </a:xfrm>
          <a:custGeom>
            <a:avLst/>
            <a:gdLst/>
            <a:ahLst/>
            <a:cxnLst/>
            <a:rect l="0" t="0" r="0" b="0"/>
            <a:pathLst>
              <a:path w="53580" h="26790">
                <a:moveTo>
                  <a:pt x="53579" y="0"/>
                </a:moveTo>
                <a:lnTo>
                  <a:pt x="0" y="26789"/>
                </a:lnTo>
                <a:lnTo>
                  <a:pt x="0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6938367" y="2268140"/>
            <a:ext cx="26790" cy="107158"/>
          </a:xfrm>
          <a:custGeom>
            <a:avLst/>
            <a:gdLst/>
            <a:ahLst/>
            <a:cxnLst/>
            <a:rect l="0" t="0" r="0" b="0"/>
            <a:pathLst>
              <a:path w="26790" h="107158">
                <a:moveTo>
                  <a:pt x="17860" y="17860"/>
                </a:moveTo>
                <a:lnTo>
                  <a:pt x="17860" y="17860"/>
                </a:lnTo>
                <a:lnTo>
                  <a:pt x="8930" y="893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8930" y="35719"/>
                </a:lnTo>
                <a:lnTo>
                  <a:pt x="17860" y="62508"/>
                </a:lnTo>
                <a:lnTo>
                  <a:pt x="26789" y="89297"/>
                </a:lnTo>
                <a:lnTo>
                  <a:pt x="26789" y="107157"/>
                </a:lnTo>
                <a:lnTo>
                  <a:pt x="26789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6983016" y="2178844"/>
            <a:ext cx="62508" cy="26790"/>
          </a:xfrm>
          <a:custGeom>
            <a:avLst/>
            <a:gdLst/>
            <a:ahLst/>
            <a:cxnLst/>
            <a:rect l="0" t="0" r="0" b="0"/>
            <a:pathLst>
              <a:path w="62508" h="26790">
                <a:moveTo>
                  <a:pt x="17859" y="26789"/>
                </a:moveTo>
                <a:lnTo>
                  <a:pt x="8929" y="1785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26789" y="8929"/>
                </a:lnTo>
                <a:lnTo>
                  <a:pt x="44648" y="8929"/>
                </a:lnTo>
                <a:lnTo>
                  <a:pt x="62507" y="8929"/>
                </a:lnTo>
                <a:lnTo>
                  <a:pt x="62507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7224117" y="2223492"/>
            <a:ext cx="223243" cy="151806"/>
          </a:xfrm>
          <a:custGeom>
            <a:avLst/>
            <a:gdLst/>
            <a:ahLst/>
            <a:cxnLst/>
            <a:rect l="0" t="0" r="0" b="0"/>
            <a:pathLst>
              <a:path w="223243" h="151806">
                <a:moveTo>
                  <a:pt x="44649" y="35719"/>
                </a:moveTo>
                <a:lnTo>
                  <a:pt x="35719" y="35719"/>
                </a:lnTo>
                <a:lnTo>
                  <a:pt x="26789" y="35719"/>
                </a:lnTo>
                <a:lnTo>
                  <a:pt x="17860" y="44648"/>
                </a:lnTo>
                <a:lnTo>
                  <a:pt x="8930" y="53578"/>
                </a:lnTo>
                <a:lnTo>
                  <a:pt x="8930" y="71437"/>
                </a:lnTo>
                <a:lnTo>
                  <a:pt x="0" y="98227"/>
                </a:lnTo>
                <a:lnTo>
                  <a:pt x="0" y="116086"/>
                </a:lnTo>
                <a:lnTo>
                  <a:pt x="0" y="133945"/>
                </a:lnTo>
                <a:lnTo>
                  <a:pt x="0" y="151805"/>
                </a:lnTo>
                <a:lnTo>
                  <a:pt x="8930" y="151805"/>
                </a:lnTo>
                <a:lnTo>
                  <a:pt x="8930" y="151805"/>
                </a:lnTo>
                <a:lnTo>
                  <a:pt x="17860" y="133945"/>
                </a:lnTo>
                <a:lnTo>
                  <a:pt x="17860" y="116086"/>
                </a:lnTo>
                <a:lnTo>
                  <a:pt x="17860" y="80367"/>
                </a:lnTo>
                <a:lnTo>
                  <a:pt x="26789" y="53578"/>
                </a:lnTo>
                <a:lnTo>
                  <a:pt x="26789" y="26789"/>
                </a:lnTo>
                <a:lnTo>
                  <a:pt x="26789" y="8930"/>
                </a:lnTo>
                <a:lnTo>
                  <a:pt x="35719" y="0"/>
                </a:lnTo>
                <a:lnTo>
                  <a:pt x="53578" y="0"/>
                </a:lnTo>
                <a:lnTo>
                  <a:pt x="71438" y="0"/>
                </a:lnTo>
                <a:lnTo>
                  <a:pt x="89297" y="17859"/>
                </a:lnTo>
                <a:lnTo>
                  <a:pt x="107156" y="26789"/>
                </a:lnTo>
                <a:lnTo>
                  <a:pt x="133946" y="53578"/>
                </a:lnTo>
                <a:lnTo>
                  <a:pt x="160735" y="71437"/>
                </a:lnTo>
                <a:lnTo>
                  <a:pt x="178594" y="89297"/>
                </a:lnTo>
                <a:lnTo>
                  <a:pt x="187524" y="107156"/>
                </a:lnTo>
                <a:lnTo>
                  <a:pt x="196453" y="125016"/>
                </a:lnTo>
                <a:lnTo>
                  <a:pt x="205383" y="133945"/>
                </a:lnTo>
                <a:lnTo>
                  <a:pt x="205383" y="133945"/>
                </a:lnTo>
                <a:lnTo>
                  <a:pt x="214313" y="133945"/>
                </a:lnTo>
                <a:lnTo>
                  <a:pt x="223242" y="116086"/>
                </a:lnTo>
                <a:lnTo>
                  <a:pt x="223242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7474148" y="2196703"/>
            <a:ext cx="26791" cy="133946"/>
          </a:xfrm>
          <a:custGeom>
            <a:avLst/>
            <a:gdLst/>
            <a:ahLst/>
            <a:cxnLst/>
            <a:rect l="0" t="0" r="0" b="0"/>
            <a:pathLst>
              <a:path w="26791" h="133946">
                <a:moveTo>
                  <a:pt x="26790" y="0"/>
                </a:moveTo>
                <a:lnTo>
                  <a:pt x="17860" y="0"/>
                </a:lnTo>
                <a:lnTo>
                  <a:pt x="17860" y="0"/>
                </a:lnTo>
                <a:lnTo>
                  <a:pt x="893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26789"/>
                </a:lnTo>
                <a:lnTo>
                  <a:pt x="0" y="35719"/>
                </a:lnTo>
                <a:lnTo>
                  <a:pt x="0" y="53578"/>
                </a:lnTo>
                <a:lnTo>
                  <a:pt x="8930" y="62508"/>
                </a:lnTo>
                <a:lnTo>
                  <a:pt x="8930" y="80367"/>
                </a:lnTo>
                <a:lnTo>
                  <a:pt x="17860" y="98226"/>
                </a:lnTo>
                <a:lnTo>
                  <a:pt x="17860" y="116086"/>
                </a:lnTo>
                <a:lnTo>
                  <a:pt x="17860" y="133945"/>
                </a:lnTo>
                <a:lnTo>
                  <a:pt x="17860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7518797" y="2053828"/>
            <a:ext cx="35720" cy="35720"/>
          </a:xfrm>
          <a:custGeom>
            <a:avLst/>
            <a:gdLst/>
            <a:ahLst/>
            <a:cxnLst/>
            <a:rect l="0" t="0" r="0" b="0"/>
            <a:pathLst>
              <a:path w="35720" h="35720">
                <a:moveTo>
                  <a:pt x="35719" y="35719"/>
                </a:moveTo>
                <a:lnTo>
                  <a:pt x="26789" y="35719"/>
                </a:lnTo>
                <a:lnTo>
                  <a:pt x="17859" y="26789"/>
                </a:lnTo>
                <a:lnTo>
                  <a:pt x="8930" y="17859"/>
                </a:lnTo>
                <a:lnTo>
                  <a:pt x="893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17859" y="8930"/>
                </a:lnTo>
                <a:lnTo>
                  <a:pt x="26789" y="8930"/>
                </a:lnTo>
                <a:lnTo>
                  <a:pt x="26789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7652742" y="2080617"/>
            <a:ext cx="89298" cy="285751"/>
          </a:xfrm>
          <a:custGeom>
            <a:avLst/>
            <a:gdLst/>
            <a:ahLst/>
            <a:cxnLst/>
            <a:rect l="0" t="0" r="0" b="0"/>
            <a:pathLst>
              <a:path w="89298" h="285751">
                <a:moveTo>
                  <a:pt x="0" y="0"/>
                </a:moveTo>
                <a:lnTo>
                  <a:pt x="0" y="8930"/>
                </a:lnTo>
                <a:lnTo>
                  <a:pt x="8930" y="17859"/>
                </a:lnTo>
                <a:lnTo>
                  <a:pt x="8930" y="35719"/>
                </a:lnTo>
                <a:lnTo>
                  <a:pt x="8930" y="71437"/>
                </a:lnTo>
                <a:lnTo>
                  <a:pt x="8930" y="116086"/>
                </a:lnTo>
                <a:lnTo>
                  <a:pt x="8930" y="160734"/>
                </a:lnTo>
                <a:lnTo>
                  <a:pt x="8930" y="205383"/>
                </a:lnTo>
                <a:lnTo>
                  <a:pt x="17860" y="250031"/>
                </a:lnTo>
                <a:lnTo>
                  <a:pt x="35719" y="276820"/>
                </a:lnTo>
                <a:lnTo>
                  <a:pt x="44649" y="285750"/>
                </a:lnTo>
                <a:lnTo>
                  <a:pt x="62508" y="285750"/>
                </a:lnTo>
                <a:lnTo>
                  <a:pt x="80367" y="276820"/>
                </a:lnTo>
                <a:lnTo>
                  <a:pt x="89297" y="258961"/>
                </a:lnTo>
                <a:lnTo>
                  <a:pt x="89297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7590234" y="2178844"/>
            <a:ext cx="187525" cy="71438"/>
          </a:xfrm>
          <a:custGeom>
            <a:avLst/>
            <a:gdLst/>
            <a:ahLst/>
            <a:cxnLst/>
            <a:rect l="0" t="0" r="0" b="0"/>
            <a:pathLst>
              <a:path w="187525" h="71438">
                <a:moveTo>
                  <a:pt x="17860" y="71437"/>
                </a:moveTo>
                <a:lnTo>
                  <a:pt x="17860" y="71437"/>
                </a:lnTo>
                <a:lnTo>
                  <a:pt x="8930" y="62507"/>
                </a:lnTo>
                <a:lnTo>
                  <a:pt x="0" y="53578"/>
                </a:lnTo>
                <a:lnTo>
                  <a:pt x="8930" y="44648"/>
                </a:lnTo>
                <a:lnTo>
                  <a:pt x="26789" y="35718"/>
                </a:lnTo>
                <a:lnTo>
                  <a:pt x="53579" y="26789"/>
                </a:lnTo>
                <a:lnTo>
                  <a:pt x="89297" y="17859"/>
                </a:lnTo>
                <a:lnTo>
                  <a:pt x="133946" y="8929"/>
                </a:lnTo>
                <a:lnTo>
                  <a:pt x="160735" y="8929"/>
                </a:lnTo>
                <a:lnTo>
                  <a:pt x="178594" y="8929"/>
                </a:lnTo>
                <a:lnTo>
                  <a:pt x="187524" y="0"/>
                </a:lnTo>
                <a:lnTo>
                  <a:pt x="18752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6572250" y="348258"/>
            <a:ext cx="196454" cy="169665"/>
          </a:xfrm>
          <a:custGeom>
            <a:avLst/>
            <a:gdLst/>
            <a:ahLst/>
            <a:cxnLst/>
            <a:rect l="0" t="0" r="0" b="0"/>
            <a:pathLst>
              <a:path w="196454" h="169665">
                <a:moveTo>
                  <a:pt x="151805" y="35719"/>
                </a:moveTo>
                <a:lnTo>
                  <a:pt x="151805" y="26789"/>
                </a:lnTo>
                <a:lnTo>
                  <a:pt x="142875" y="26789"/>
                </a:lnTo>
                <a:lnTo>
                  <a:pt x="142875" y="17859"/>
                </a:lnTo>
                <a:lnTo>
                  <a:pt x="133945" y="17859"/>
                </a:lnTo>
                <a:lnTo>
                  <a:pt x="133945" y="8929"/>
                </a:lnTo>
                <a:lnTo>
                  <a:pt x="125016" y="0"/>
                </a:lnTo>
                <a:lnTo>
                  <a:pt x="125016" y="0"/>
                </a:lnTo>
                <a:lnTo>
                  <a:pt x="116086" y="0"/>
                </a:lnTo>
                <a:lnTo>
                  <a:pt x="98227" y="0"/>
                </a:lnTo>
                <a:lnTo>
                  <a:pt x="80367" y="0"/>
                </a:lnTo>
                <a:lnTo>
                  <a:pt x="62508" y="8929"/>
                </a:lnTo>
                <a:lnTo>
                  <a:pt x="44648" y="17859"/>
                </a:lnTo>
                <a:lnTo>
                  <a:pt x="35719" y="26789"/>
                </a:lnTo>
                <a:lnTo>
                  <a:pt x="35719" y="35719"/>
                </a:lnTo>
                <a:lnTo>
                  <a:pt x="53578" y="44648"/>
                </a:lnTo>
                <a:lnTo>
                  <a:pt x="80367" y="53578"/>
                </a:lnTo>
                <a:lnTo>
                  <a:pt x="107156" y="62508"/>
                </a:lnTo>
                <a:lnTo>
                  <a:pt x="133945" y="80367"/>
                </a:lnTo>
                <a:lnTo>
                  <a:pt x="169664" y="89297"/>
                </a:lnTo>
                <a:lnTo>
                  <a:pt x="187523" y="107156"/>
                </a:lnTo>
                <a:lnTo>
                  <a:pt x="196453" y="125015"/>
                </a:lnTo>
                <a:lnTo>
                  <a:pt x="196453" y="142875"/>
                </a:lnTo>
                <a:lnTo>
                  <a:pt x="187523" y="151804"/>
                </a:lnTo>
                <a:lnTo>
                  <a:pt x="160734" y="160734"/>
                </a:lnTo>
                <a:lnTo>
                  <a:pt x="133945" y="169664"/>
                </a:lnTo>
                <a:lnTo>
                  <a:pt x="98227" y="169664"/>
                </a:lnTo>
                <a:lnTo>
                  <a:pt x="62508" y="160734"/>
                </a:lnTo>
                <a:lnTo>
                  <a:pt x="35719" y="142875"/>
                </a:lnTo>
                <a:lnTo>
                  <a:pt x="8930" y="133945"/>
                </a:lnTo>
                <a:lnTo>
                  <a:pt x="0" y="116086"/>
                </a:lnTo>
                <a:lnTo>
                  <a:pt x="0" y="89297"/>
                </a:lnTo>
                <a:lnTo>
                  <a:pt x="0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6599039" y="303609"/>
            <a:ext cx="187525" cy="294681"/>
          </a:xfrm>
          <a:custGeom>
            <a:avLst/>
            <a:gdLst/>
            <a:ahLst/>
            <a:cxnLst/>
            <a:rect l="0" t="0" r="0" b="0"/>
            <a:pathLst>
              <a:path w="187525" h="294681">
                <a:moveTo>
                  <a:pt x="26789" y="0"/>
                </a:move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8930" y="8930"/>
                </a:lnTo>
                <a:lnTo>
                  <a:pt x="8930" y="17860"/>
                </a:lnTo>
                <a:lnTo>
                  <a:pt x="8930" y="44649"/>
                </a:lnTo>
                <a:lnTo>
                  <a:pt x="0" y="80368"/>
                </a:lnTo>
                <a:lnTo>
                  <a:pt x="0" y="125016"/>
                </a:lnTo>
                <a:lnTo>
                  <a:pt x="0" y="160735"/>
                </a:lnTo>
                <a:lnTo>
                  <a:pt x="0" y="187524"/>
                </a:lnTo>
                <a:lnTo>
                  <a:pt x="0" y="214313"/>
                </a:lnTo>
                <a:lnTo>
                  <a:pt x="0" y="232172"/>
                </a:lnTo>
                <a:lnTo>
                  <a:pt x="0" y="250032"/>
                </a:lnTo>
                <a:lnTo>
                  <a:pt x="0" y="258961"/>
                </a:lnTo>
                <a:lnTo>
                  <a:pt x="0" y="258961"/>
                </a:lnTo>
                <a:lnTo>
                  <a:pt x="0" y="250032"/>
                </a:lnTo>
                <a:lnTo>
                  <a:pt x="8930" y="232172"/>
                </a:lnTo>
                <a:lnTo>
                  <a:pt x="8930" y="196453"/>
                </a:lnTo>
                <a:lnTo>
                  <a:pt x="26789" y="160735"/>
                </a:lnTo>
                <a:lnTo>
                  <a:pt x="44649" y="133946"/>
                </a:lnTo>
                <a:lnTo>
                  <a:pt x="53578" y="116086"/>
                </a:lnTo>
                <a:lnTo>
                  <a:pt x="62508" y="98227"/>
                </a:lnTo>
                <a:lnTo>
                  <a:pt x="80367" y="71438"/>
                </a:lnTo>
                <a:lnTo>
                  <a:pt x="89297" y="44649"/>
                </a:lnTo>
                <a:lnTo>
                  <a:pt x="107156" y="26789"/>
                </a:lnTo>
                <a:lnTo>
                  <a:pt x="107156" y="26789"/>
                </a:lnTo>
                <a:lnTo>
                  <a:pt x="107156" y="35719"/>
                </a:lnTo>
                <a:lnTo>
                  <a:pt x="107156" y="71438"/>
                </a:lnTo>
                <a:lnTo>
                  <a:pt x="98227" y="98227"/>
                </a:lnTo>
                <a:lnTo>
                  <a:pt x="98227" y="133946"/>
                </a:lnTo>
                <a:lnTo>
                  <a:pt x="98227" y="169664"/>
                </a:lnTo>
                <a:lnTo>
                  <a:pt x="98227" y="205383"/>
                </a:lnTo>
                <a:lnTo>
                  <a:pt x="107156" y="232172"/>
                </a:lnTo>
                <a:lnTo>
                  <a:pt x="116086" y="258961"/>
                </a:lnTo>
                <a:lnTo>
                  <a:pt x="125016" y="285750"/>
                </a:lnTo>
                <a:lnTo>
                  <a:pt x="142875" y="294680"/>
                </a:lnTo>
                <a:lnTo>
                  <a:pt x="151805" y="294680"/>
                </a:lnTo>
                <a:lnTo>
                  <a:pt x="169664" y="276821"/>
                </a:lnTo>
                <a:lnTo>
                  <a:pt x="187524" y="250032"/>
                </a:lnTo>
                <a:lnTo>
                  <a:pt x="187524" y="2500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6822281" y="383977"/>
            <a:ext cx="160736" cy="366118"/>
          </a:xfrm>
          <a:custGeom>
            <a:avLst/>
            <a:gdLst/>
            <a:ahLst/>
            <a:cxnLst/>
            <a:rect l="0" t="0" r="0" b="0"/>
            <a:pathLst>
              <a:path w="160736" h="366118">
                <a:moveTo>
                  <a:pt x="160735" y="44648"/>
                </a:moveTo>
                <a:lnTo>
                  <a:pt x="160735" y="35718"/>
                </a:lnTo>
                <a:lnTo>
                  <a:pt x="160735" y="26789"/>
                </a:lnTo>
                <a:lnTo>
                  <a:pt x="160735" y="17859"/>
                </a:lnTo>
                <a:lnTo>
                  <a:pt x="151805" y="8929"/>
                </a:lnTo>
                <a:lnTo>
                  <a:pt x="133946" y="0"/>
                </a:lnTo>
                <a:lnTo>
                  <a:pt x="116086" y="8929"/>
                </a:lnTo>
                <a:lnTo>
                  <a:pt x="89297" y="17859"/>
                </a:lnTo>
                <a:lnTo>
                  <a:pt x="62508" y="44648"/>
                </a:lnTo>
                <a:lnTo>
                  <a:pt x="35719" y="71437"/>
                </a:lnTo>
                <a:lnTo>
                  <a:pt x="17860" y="98226"/>
                </a:lnTo>
                <a:lnTo>
                  <a:pt x="8930" y="116085"/>
                </a:lnTo>
                <a:lnTo>
                  <a:pt x="0" y="133945"/>
                </a:lnTo>
                <a:lnTo>
                  <a:pt x="8930" y="142875"/>
                </a:lnTo>
                <a:lnTo>
                  <a:pt x="17860" y="151804"/>
                </a:lnTo>
                <a:lnTo>
                  <a:pt x="44649" y="142875"/>
                </a:lnTo>
                <a:lnTo>
                  <a:pt x="71438" y="125015"/>
                </a:lnTo>
                <a:lnTo>
                  <a:pt x="98227" y="107156"/>
                </a:lnTo>
                <a:lnTo>
                  <a:pt x="116086" y="89296"/>
                </a:lnTo>
                <a:lnTo>
                  <a:pt x="133946" y="71437"/>
                </a:lnTo>
                <a:lnTo>
                  <a:pt x="142875" y="53578"/>
                </a:lnTo>
                <a:lnTo>
                  <a:pt x="151805" y="53578"/>
                </a:lnTo>
                <a:lnTo>
                  <a:pt x="151805" y="62507"/>
                </a:lnTo>
                <a:lnTo>
                  <a:pt x="151805" y="80367"/>
                </a:lnTo>
                <a:lnTo>
                  <a:pt x="151805" y="107156"/>
                </a:lnTo>
                <a:lnTo>
                  <a:pt x="142875" y="133945"/>
                </a:lnTo>
                <a:lnTo>
                  <a:pt x="151805" y="178593"/>
                </a:lnTo>
                <a:lnTo>
                  <a:pt x="151805" y="214312"/>
                </a:lnTo>
                <a:lnTo>
                  <a:pt x="151805" y="258961"/>
                </a:lnTo>
                <a:lnTo>
                  <a:pt x="151805" y="303609"/>
                </a:lnTo>
                <a:lnTo>
                  <a:pt x="151805" y="330398"/>
                </a:lnTo>
                <a:lnTo>
                  <a:pt x="151805" y="357187"/>
                </a:lnTo>
                <a:lnTo>
                  <a:pt x="142875" y="366117"/>
                </a:lnTo>
                <a:lnTo>
                  <a:pt x="133946" y="366117"/>
                </a:lnTo>
                <a:lnTo>
                  <a:pt x="125016" y="339328"/>
                </a:lnTo>
                <a:lnTo>
                  <a:pt x="125016" y="303609"/>
                </a:lnTo>
                <a:lnTo>
                  <a:pt x="125016" y="30360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7054453" y="375047"/>
            <a:ext cx="250032" cy="214313"/>
          </a:xfrm>
          <a:custGeom>
            <a:avLst/>
            <a:gdLst/>
            <a:ahLst/>
            <a:cxnLst/>
            <a:rect l="0" t="0" r="0" b="0"/>
            <a:pathLst>
              <a:path w="250032" h="214313">
                <a:moveTo>
                  <a:pt x="133945" y="0"/>
                </a:moveTo>
                <a:lnTo>
                  <a:pt x="133945" y="8930"/>
                </a:lnTo>
                <a:lnTo>
                  <a:pt x="125016" y="8930"/>
                </a:lnTo>
                <a:lnTo>
                  <a:pt x="107156" y="26789"/>
                </a:lnTo>
                <a:lnTo>
                  <a:pt x="80367" y="44648"/>
                </a:lnTo>
                <a:lnTo>
                  <a:pt x="53578" y="71437"/>
                </a:lnTo>
                <a:lnTo>
                  <a:pt x="26789" y="107156"/>
                </a:lnTo>
                <a:lnTo>
                  <a:pt x="8930" y="133945"/>
                </a:lnTo>
                <a:lnTo>
                  <a:pt x="0" y="160734"/>
                </a:lnTo>
                <a:lnTo>
                  <a:pt x="0" y="187523"/>
                </a:lnTo>
                <a:lnTo>
                  <a:pt x="17860" y="205383"/>
                </a:lnTo>
                <a:lnTo>
                  <a:pt x="44649" y="214312"/>
                </a:lnTo>
                <a:lnTo>
                  <a:pt x="89297" y="205383"/>
                </a:lnTo>
                <a:lnTo>
                  <a:pt x="142875" y="187523"/>
                </a:lnTo>
                <a:lnTo>
                  <a:pt x="196453" y="160734"/>
                </a:lnTo>
                <a:lnTo>
                  <a:pt x="250031" y="125015"/>
                </a:lnTo>
                <a:lnTo>
                  <a:pt x="250031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7250906" y="392906"/>
            <a:ext cx="276822" cy="133947"/>
          </a:xfrm>
          <a:custGeom>
            <a:avLst/>
            <a:gdLst/>
            <a:ahLst/>
            <a:cxnLst/>
            <a:rect l="0" t="0" r="0" b="0"/>
            <a:pathLst>
              <a:path w="276822" h="133947">
                <a:moveTo>
                  <a:pt x="98227" y="0"/>
                </a:moveTo>
                <a:lnTo>
                  <a:pt x="89297" y="8930"/>
                </a:lnTo>
                <a:lnTo>
                  <a:pt x="62508" y="8930"/>
                </a:lnTo>
                <a:lnTo>
                  <a:pt x="35719" y="17860"/>
                </a:lnTo>
                <a:lnTo>
                  <a:pt x="17860" y="35719"/>
                </a:lnTo>
                <a:lnTo>
                  <a:pt x="0" y="53578"/>
                </a:lnTo>
                <a:lnTo>
                  <a:pt x="0" y="71438"/>
                </a:lnTo>
                <a:lnTo>
                  <a:pt x="17860" y="98227"/>
                </a:lnTo>
                <a:lnTo>
                  <a:pt x="53578" y="116086"/>
                </a:lnTo>
                <a:lnTo>
                  <a:pt x="98227" y="125016"/>
                </a:lnTo>
                <a:lnTo>
                  <a:pt x="151805" y="133946"/>
                </a:lnTo>
                <a:lnTo>
                  <a:pt x="205383" y="133946"/>
                </a:lnTo>
                <a:lnTo>
                  <a:pt x="250032" y="116086"/>
                </a:lnTo>
                <a:lnTo>
                  <a:pt x="276821" y="98227"/>
                </a:lnTo>
                <a:lnTo>
                  <a:pt x="276821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6607969" y="1089422"/>
            <a:ext cx="205384" cy="258962"/>
          </a:xfrm>
          <a:custGeom>
            <a:avLst/>
            <a:gdLst/>
            <a:ahLst/>
            <a:cxnLst/>
            <a:rect l="0" t="0" r="0" b="0"/>
            <a:pathLst>
              <a:path w="205384" h="258962">
                <a:moveTo>
                  <a:pt x="169664" y="53578"/>
                </a:moveTo>
                <a:lnTo>
                  <a:pt x="169664" y="53578"/>
                </a:lnTo>
                <a:lnTo>
                  <a:pt x="169664" y="44648"/>
                </a:lnTo>
                <a:lnTo>
                  <a:pt x="169664" y="44648"/>
                </a:lnTo>
                <a:lnTo>
                  <a:pt x="169664" y="35719"/>
                </a:lnTo>
                <a:lnTo>
                  <a:pt x="169664" y="26789"/>
                </a:lnTo>
                <a:lnTo>
                  <a:pt x="169664" y="17859"/>
                </a:lnTo>
                <a:lnTo>
                  <a:pt x="160734" y="8929"/>
                </a:lnTo>
                <a:lnTo>
                  <a:pt x="142875" y="0"/>
                </a:lnTo>
                <a:lnTo>
                  <a:pt x="125015" y="0"/>
                </a:lnTo>
                <a:lnTo>
                  <a:pt x="98226" y="8929"/>
                </a:lnTo>
                <a:lnTo>
                  <a:pt x="71437" y="17859"/>
                </a:lnTo>
                <a:lnTo>
                  <a:pt x="44648" y="35719"/>
                </a:lnTo>
                <a:lnTo>
                  <a:pt x="26789" y="62508"/>
                </a:lnTo>
                <a:lnTo>
                  <a:pt x="26789" y="71437"/>
                </a:lnTo>
                <a:lnTo>
                  <a:pt x="35719" y="89297"/>
                </a:lnTo>
                <a:lnTo>
                  <a:pt x="71437" y="98226"/>
                </a:lnTo>
                <a:lnTo>
                  <a:pt x="107156" y="116086"/>
                </a:lnTo>
                <a:lnTo>
                  <a:pt x="142875" y="133945"/>
                </a:lnTo>
                <a:lnTo>
                  <a:pt x="178594" y="142875"/>
                </a:lnTo>
                <a:lnTo>
                  <a:pt x="196453" y="169664"/>
                </a:lnTo>
                <a:lnTo>
                  <a:pt x="205383" y="196453"/>
                </a:lnTo>
                <a:lnTo>
                  <a:pt x="196453" y="223242"/>
                </a:lnTo>
                <a:lnTo>
                  <a:pt x="160734" y="241101"/>
                </a:lnTo>
                <a:lnTo>
                  <a:pt x="125015" y="258961"/>
                </a:lnTo>
                <a:lnTo>
                  <a:pt x="80367" y="258961"/>
                </a:lnTo>
                <a:lnTo>
                  <a:pt x="35719" y="250031"/>
                </a:lnTo>
                <a:lnTo>
                  <a:pt x="8929" y="241101"/>
                </a:lnTo>
                <a:lnTo>
                  <a:pt x="0" y="214312"/>
                </a:lnTo>
                <a:lnTo>
                  <a:pt x="8929" y="187523"/>
                </a:lnTo>
                <a:lnTo>
                  <a:pt x="17859" y="160734"/>
                </a:lnTo>
                <a:lnTo>
                  <a:pt x="44648" y="125015"/>
                </a:lnTo>
                <a:lnTo>
                  <a:pt x="44648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>
            <a:off x="6661547" y="1071562"/>
            <a:ext cx="62509" cy="339329"/>
          </a:xfrm>
          <a:custGeom>
            <a:avLst/>
            <a:gdLst/>
            <a:ahLst/>
            <a:cxnLst/>
            <a:rect l="0" t="0" r="0" b="0"/>
            <a:pathLst>
              <a:path w="62509" h="339329">
                <a:moveTo>
                  <a:pt x="44648" y="0"/>
                </a:moveTo>
                <a:lnTo>
                  <a:pt x="35719" y="0"/>
                </a:lnTo>
                <a:lnTo>
                  <a:pt x="26789" y="8930"/>
                </a:lnTo>
                <a:lnTo>
                  <a:pt x="17859" y="17860"/>
                </a:lnTo>
                <a:lnTo>
                  <a:pt x="8930" y="26789"/>
                </a:lnTo>
                <a:lnTo>
                  <a:pt x="8930" y="62508"/>
                </a:lnTo>
                <a:lnTo>
                  <a:pt x="0" y="98227"/>
                </a:lnTo>
                <a:lnTo>
                  <a:pt x="0" y="142875"/>
                </a:lnTo>
                <a:lnTo>
                  <a:pt x="8930" y="187524"/>
                </a:lnTo>
                <a:lnTo>
                  <a:pt x="8930" y="241102"/>
                </a:lnTo>
                <a:lnTo>
                  <a:pt x="8930" y="276821"/>
                </a:lnTo>
                <a:lnTo>
                  <a:pt x="8930" y="312540"/>
                </a:lnTo>
                <a:lnTo>
                  <a:pt x="17859" y="330399"/>
                </a:lnTo>
                <a:lnTo>
                  <a:pt x="17859" y="339328"/>
                </a:lnTo>
                <a:lnTo>
                  <a:pt x="26789" y="330399"/>
                </a:lnTo>
                <a:lnTo>
                  <a:pt x="35719" y="312540"/>
                </a:lnTo>
                <a:lnTo>
                  <a:pt x="44648" y="276821"/>
                </a:lnTo>
                <a:lnTo>
                  <a:pt x="62508" y="232172"/>
                </a:lnTo>
                <a:lnTo>
                  <a:pt x="62508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6768703" y="1026914"/>
            <a:ext cx="53579" cy="410766"/>
          </a:xfrm>
          <a:custGeom>
            <a:avLst/>
            <a:gdLst/>
            <a:ahLst/>
            <a:cxnLst/>
            <a:rect l="0" t="0" r="0" b="0"/>
            <a:pathLst>
              <a:path w="53579" h="410766">
                <a:moveTo>
                  <a:pt x="44649" y="0"/>
                </a:moveTo>
                <a:lnTo>
                  <a:pt x="44649" y="8930"/>
                </a:lnTo>
                <a:lnTo>
                  <a:pt x="35719" y="17859"/>
                </a:lnTo>
                <a:lnTo>
                  <a:pt x="26789" y="44648"/>
                </a:lnTo>
                <a:lnTo>
                  <a:pt x="17860" y="80367"/>
                </a:lnTo>
                <a:lnTo>
                  <a:pt x="8930" y="116086"/>
                </a:lnTo>
                <a:lnTo>
                  <a:pt x="0" y="169664"/>
                </a:lnTo>
                <a:lnTo>
                  <a:pt x="0" y="214313"/>
                </a:lnTo>
                <a:lnTo>
                  <a:pt x="0" y="267891"/>
                </a:lnTo>
                <a:lnTo>
                  <a:pt x="8930" y="321469"/>
                </a:lnTo>
                <a:lnTo>
                  <a:pt x="17860" y="366117"/>
                </a:lnTo>
                <a:lnTo>
                  <a:pt x="35719" y="392906"/>
                </a:lnTo>
                <a:lnTo>
                  <a:pt x="44649" y="410765"/>
                </a:lnTo>
                <a:lnTo>
                  <a:pt x="53578" y="410765"/>
                </a:lnTo>
                <a:lnTo>
                  <a:pt x="53578" y="41076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36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10414</TotalTime>
  <Words>2869</Words>
  <Application>Microsoft Office PowerPoint</Application>
  <PresentationFormat>On-screen Show (4:3)</PresentationFormat>
  <Paragraphs>561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Origin</vt:lpstr>
      <vt:lpstr>CSCE  510  - Systems Programming</vt:lpstr>
      <vt:lpstr>Overview</vt:lpstr>
      <vt:lpstr>Review for test – old test emailed</vt:lpstr>
      <vt:lpstr>Zombies, orphans and such</vt:lpstr>
      <vt:lpstr>Examples/zombie</vt:lpstr>
      <vt:lpstr>Examples/zombie continued</vt:lpstr>
      <vt:lpstr>Output of Zombie2: init inherits orphans</vt:lpstr>
      <vt:lpstr>Examples/sigmask0.c</vt:lpstr>
      <vt:lpstr>Examples/sigmask0.c</vt:lpstr>
      <vt:lpstr>Examples/sigmask0.c</vt:lpstr>
      <vt:lpstr>Examples/sigmask1.c</vt:lpstr>
      <vt:lpstr>Examples/sigmask2.c</vt:lpstr>
      <vt:lpstr>Examples/popen.c</vt:lpstr>
      <vt:lpstr>TLPI/procexec</vt:lpstr>
      <vt:lpstr>procexec/fork_whos_on_first.c</vt:lpstr>
      <vt:lpstr>multi_wait.c</vt:lpstr>
      <vt:lpstr>PowerPoint Presentation</vt:lpstr>
      <vt:lpstr>System.c</vt:lpstr>
      <vt:lpstr>System.c</vt:lpstr>
      <vt:lpstr>System.c</vt:lpstr>
      <vt:lpstr>System.c</vt:lpstr>
      <vt:lpstr>System.c</vt:lpstr>
      <vt:lpstr>System.c</vt:lpstr>
      <vt:lpstr>proc/longjmp.c</vt:lpstr>
      <vt:lpstr>PowerPoint Presentation</vt:lpstr>
      <vt:lpstr>Filesystems and the hierarchy</vt:lpstr>
      <vt:lpstr>Filesystems</vt:lpstr>
      <vt:lpstr>Inodes – everything returned by stat</vt:lpstr>
      <vt:lpstr>Figure 14-2 Structure of file blocks for a file in an ext2 filesys</vt:lpstr>
      <vt:lpstr>Filesizes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mmm</dc:creator>
  <cp:lastModifiedBy>studio</cp:lastModifiedBy>
  <cp:revision>241</cp:revision>
  <cp:lastPrinted>2013-02-13T20:17:49Z</cp:lastPrinted>
  <dcterms:created xsi:type="dcterms:W3CDTF">2013-01-05T02:56:47Z</dcterms:created>
  <dcterms:modified xsi:type="dcterms:W3CDTF">2013-02-20T21:48:45Z</dcterms:modified>
</cp:coreProperties>
</file>